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41.xml" ContentType="application/vnd.openxmlformats-officedocument.presentationml.notesSlide+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05.xml" ContentType="application/vnd.openxmlformats-officedocument.presentationml.tags+xml"/>
  <Override PartName="/ppt/notesSlides/notesSlide45.xml" ContentType="application/vnd.openxmlformats-officedocument.presentationml.notesSlide+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ppt/notesSlides/notesSlide47.xml" ContentType="application/vnd.openxmlformats-officedocument.presentationml.notesSlide+xml"/>
  <Override PartName="/ppt/tags/tag108.xml" ContentType="application/vnd.openxmlformats-officedocument.presentationml.tags+xml"/>
  <Override PartName="/ppt/notesSlides/notesSlide48.xml" ContentType="application/vnd.openxmlformats-officedocument.presentationml.notesSlide+xml"/>
  <Override PartName="/ppt/tags/tag109.xml" ContentType="application/vnd.openxmlformats-officedocument.presentationml.tags+xml"/>
  <Override PartName="/ppt/notesSlides/notesSlide49.xml" ContentType="application/vnd.openxmlformats-officedocument.presentationml.notesSlide+xml"/>
  <Override PartName="/ppt/tags/tag110.xml" ContentType="application/vnd.openxmlformats-officedocument.presentationml.tags+xml"/>
  <Override PartName="/ppt/notesSlides/notesSlide50.xml" ContentType="application/vnd.openxmlformats-officedocument.presentationml.notesSlide+xml"/>
  <Override PartName="/ppt/tags/tag111.xml" ContentType="application/vnd.openxmlformats-officedocument.presentationml.tags+xml"/>
  <Override PartName="/ppt/notesSlides/notesSlide51.xml" ContentType="application/vnd.openxmlformats-officedocument.presentationml.notesSlide+xml"/>
  <Override PartName="/ppt/tags/tag112.xml" ContentType="application/vnd.openxmlformats-officedocument.presentationml.tags+xml"/>
  <Override PartName="/ppt/notesSlides/notesSlide52.xml" ContentType="application/vnd.openxmlformats-officedocument.presentationml.notesSlide+xml"/>
  <Override PartName="/ppt/tags/tag113.xml" ContentType="application/vnd.openxmlformats-officedocument.presentationml.tags+xml"/>
  <Override PartName="/ppt/notesSlides/notesSlide53.xml" ContentType="application/vnd.openxmlformats-officedocument.presentationml.notesSlide+xml"/>
  <Override PartName="/ppt/tags/tag11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ppt/notesSlides/notesSlide57.xml" ContentType="application/vnd.openxmlformats-officedocument.presentationml.notesSlide+xml"/>
  <Override PartName="/ppt/tags/tag117.xml" ContentType="application/vnd.openxmlformats-officedocument.presentationml.tags+xml"/>
  <Override PartName="/ppt/notesSlides/notesSlide58.xml" ContentType="application/vnd.openxmlformats-officedocument.presentationml.notesSlide+xml"/>
  <Override PartName="/ppt/tags/tag118.xml" ContentType="application/vnd.openxmlformats-officedocument.presentationml.tags+xml"/>
  <Override PartName="/ppt/notesSlides/notesSlide59.xml" ContentType="application/vnd.openxmlformats-officedocument.presentationml.notesSlide+xml"/>
  <Override PartName="/ppt/tags/tag1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20.xml" ContentType="application/vnd.openxmlformats-officedocument.presentationml.tags+xml"/>
  <Override PartName="/ppt/notesSlides/notesSlide62.xml" ContentType="application/vnd.openxmlformats-officedocument.presentationml.notesSlide+xml"/>
  <Override PartName="/ppt/tags/tag121.xml" ContentType="application/vnd.openxmlformats-officedocument.presentationml.tags+xml"/>
  <Override PartName="/ppt/notesSlides/notesSlide63.xml" ContentType="application/vnd.openxmlformats-officedocument.presentationml.notesSlide+xml"/>
  <Override PartName="/ppt/tags/tag122.xml" ContentType="application/vnd.openxmlformats-officedocument.presentationml.tags+xml"/>
  <Override PartName="/ppt/notesSlides/notesSlide64.xml" ContentType="application/vnd.openxmlformats-officedocument.presentationml.notesSlide+xml"/>
  <Override PartName="/ppt/tags/tag123.xml" ContentType="application/vnd.openxmlformats-officedocument.presentationml.tags+xml"/>
  <Override PartName="/ppt/notesSlides/notesSlide65.xml" ContentType="application/vnd.openxmlformats-officedocument.presentationml.notesSlide+xml"/>
  <Override PartName="/ppt/tags/tag124.xml" ContentType="application/vnd.openxmlformats-officedocument.presentationml.tags+xml"/>
  <Override PartName="/ppt/notesSlides/notesSlide66.xml" ContentType="application/vnd.openxmlformats-officedocument.presentationml.notesSlide+xml"/>
  <Override PartName="/ppt/tags/tag125.xml" ContentType="application/vnd.openxmlformats-officedocument.presentationml.tags+xml"/>
  <Override PartName="/ppt/notesSlides/notesSlide67.xml" ContentType="application/vnd.openxmlformats-officedocument.presentationml.notesSlide+xml"/>
  <Override PartName="/ppt/tags/tag126.xml" ContentType="application/vnd.openxmlformats-officedocument.presentationml.tags+xml"/>
  <Override PartName="/ppt/notesSlides/notesSlide68.xml" ContentType="application/vnd.openxmlformats-officedocument.presentationml.notesSlide+xml"/>
  <Override PartName="/ppt/tags/tag127.xml" ContentType="application/vnd.openxmlformats-officedocument.presentationml.tags+xml"/>
  <Override PartName="/ppt/notesSlides/notesSlide69.xml" ContentType="application/vnd.openxmlformats-officedocument.presentationml.notesSlide+xml"/>
  <Override PartName="/ppt/tags/tag128.xml" ContentType="application/vnd.openxmlformats-officedocument.presentationml.tags+xml"/>
  <Override PartName="/ppt/notesSlides/notesSlide70.xml" ContentType="application/vnd.openxmlformats-officedocument.presentationml.notesSlide+xml"/>
  <Override PartName="/ppt/tags/tag129.xml" ContentType="application/vnd.openxmlformats-officedocument.presentationml.tags+xml"/>
  <Override PartName="/ppt/notesSlides/notesSlide71.xml" ContentType="application/vnd.openxmlformats-officedocument.presentationml.notesSlide+xml"/>
  <Override PartName="/ppt/tags/tag130.xml" ContentType="application/vnd.openxmlformats-officedocument.presentationml.tags+xml"/>
  <Override PartName="/ppt/notesSlides/notesSlide72.xml" ContentType="application/vnd.openxmlformats-officedocument.presentationml.notesSlide+xml"/>
  <Override PartName="/ppt/tags/tag131.xml" ContentType="application/vnd.openxmlformats-officedocument.presentationml.tags+xml"/>
  <Override PartName="/ppt/notesSlides/notesSlide73.xml" ContentType="application/vnd.openxmlformats-officedocument.presentationml.notesSlide+xml"/>
  <Override PartName="/ppt/tags/tag13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33.xml" ContentType="application/vnd.openxmlformats-officedocument.presentationml.tags+xml"/>
  <Override PartName="/ppt/notesSlides/notesSlide76.xml" ContentType="application/vnd.openxmlformats-officedocument.presentationml.notesSlide+xml"/>
  <Override PartName="/ppt/tags/tag134.xml" ContentType="application/vnd.openxmlformats-officedocument.presentationml.tags+xml"/>
  <Override PartName="/ppt/notesSlides/notesSlide77.xml" ContentType="application/vnd.openxmlformats-officedocument.presentationml.notesSlide+xml"/>
  <Override PartName="/ppt/tags/tag135.xml" ContentType="application/vnd.openxmlformats-officedocument.presentationml.tags+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1" r:id="rId4"/>
  </p:sldMasterIdLst>
  <p:notesMasterIdLst>
    <p:notesMasterId r:id="rId92"/>
  </p:notesMasterIdLst>
  <p:handoutMasterIdLst>
    <p:handoutMasterId r:id="rId93"/>
  </p:handoutMasterIdLst>
  <p:sldIdLst>
    <p:sldId id="259" r:id="rId5"/>
    <p:sldId id="724" r:id="rId6"/>
    <p:sldId id="257" r:id="rId7"/>
    <p:sldId id="268" r:id="rId8"/>
    <p:sldId id="283" r:id="rId9"/>
    <p:sldId id="625" r:id="rId10"/>
    <p:sldId id="689" r:id="rId11"/>
    <p:sldId id="690" r:id="rId12"/>
    <p:sldId id="691" r:id="rId13"/>
    <p:sldId id="695" r:id="rId14"/>
    <p:sldId id="723" r:id="rId15"/>
    <p:sldId id="696" r:id="rId16"/>
    <p:sldId id="697" r:id="rId17"/>
    <p:sldId id="698" r:id="rId18"/>
    <p:sldId id="714" r:id="rId19"/>
    <p:sldId id="705" r:id="rId20"/>
    <p:sldId id="706" r:id="rId21"/>
    <p:sldId id="707" r:id="rId22"/>
    <p:sldId id="708" r:id="rId23"/>
    <p:sldId id="709" r:id="rId24"/>
    <p:sldId id="710" r:id="rId25"/>
    <p:sldId id="711" r:id="rId26"/>
    <p:sldId id="712" r:id="rId27"/>
    <p:sldId id="715" r:id="rId28"/>
    <p:sldId id="713" r:id="rId29"/>
    <p:sldId id="716" r:id="rId30"/>
    <p:sldId id="717" r:id="rId31"/>
    <p:sldId id="718" r:id="rId32"/>
    <p:sldId id="719" r:id="rId33"/>
    <p:sldId id="720" r:id="rId34"/>
    <p:sldId id="721" r:id="rId35"/>
    <p:sldId id="722" r:id="rId36"/>
    <p:sldId id="731" r:id="rId37"/>
    <p:sldId id="725" r:id="rId38"/>
    <p:sldId id="726" r:id="rId39"/>
    <p:sldId id="692" r:id="rId40"/>
    <p:sldId id="693" r:id="rId41"/>
    <p:sldId id="694" r:id="rId42"/>
    <p:sldId id="727" r:id="rId43"/>
    <p:sldId id="728" r:id="rId44"/>
    <p:sldId id="699" r:id="rId45"/>
    <p:sldId id="729" r:id="rId46"/>
    <p:sldId id="730" r:id="rId47"/>
    <p:sldId id="732" r:id="rId48"/>
    <p:sldId id="735" r:id="rId49"/>
    <p:sldId id="736" r:id="rId50"/>
    <p:sldId id="737" r:id="rId51"/>
    <p:sldId id="738" r:id="rId52"/>
    <p:sldId id="739" r:id="rId53"/>
    <p:sldId id="740" r:id="rId54"/>
    <p:sldId id="741" r:id="rId55"/>
    <p:sldId id="700" r:id="rId56"/>
    <p:sldId id="701" r:id="rId57"/>
    <p:sldId id="702" r:id="rId58"/>
    <p:sldId id="703" r:id="rId59"/>
    <p:sldId id="704" r:id="rId60"/>
    <p:sldId id="742" r:id="rId61"/>
    <p:sldId id="743" r:id="rId62"/>
    <p:sldId id="744" r:id="rId63"/>
    <p:sldId id="745" r:id="rId64"/>
    <p:sldId id="746" r:id="rId65"/>
    <p:sldId id="747" r:id="rId66"/>
    <p:sldId id="748" r:id="rId67"/>
    <p:sldId id="749" r:id="rId68"/>
    <p:sldId id="750" r:id="rId69"/>
    <p:sldId id="630" r:id="rId70"/>
    <p:sldId id="751" r:id="rId71"/>
    <p:sldId id="752" r:id="rId72"/>
    <p:sldId id="755" r:id="rId73"/>
    <p:sldId id="756" r:id="rId74"/>
    <p:sldId id="757" r:id="rId75"/>
    <p:sldId id="758" r:id="rId76"/>
    <p:sldId id="759" r:id="rId77"/>
    <p:sldId id="760" r:id="rId78"/>
    <p:sldId id="761" r:id="rId79"/>
    <p:sldId id="762" r:id="rId80"/>
    <p:sldId id="763" r:id="rId81"/>
    <p:sldId id="764" r:id="rId82"/>
    <p:sldId id="765" r:id="rId83"/>
    <p:sldId id="766" r:id="rId84"/>
    <p:sldId id="767" r:id="rId85"/>
    <p:sldId id="768" r:id="rId86"/>
    <p:sldId id="769" r:id="rId87"/>
    <p:sldId id="770" r:id="rId88"/>
    <p:sldId id="771" r:id="rId89"/>
    <p:sldId id="772" r:id="rId90"/>
    <p:sldId id="262" r:id="rId91"/>
  </p:sldIdLst>
  <p:sldSz cx="12192000" cy="6858000"/>
  <p:notesSz cx="6858000" cy="9144000"/>
  <p:embeddedFontLst>
    <p:embeddedFont>
      <p:font typeface="Calibri" panose="020F0502020204030204" pitchFamily="34" charset="0"/>
      <p:regular r:id="rId94"/>
      <p:bold r:id="rId95"/>
      <p:italic r:id="rId96"/>
      <p:boldItalic r:id="rId97"/>
    </p:embeddedFont>
    <p:embeddedFont>
      <p:font typeface="Calibri Light" panose="020F0302020204030204" pitchFamily="34" charset="0"/>
      <p:regular r:id="rId98"/>
      <p:italic r:id="rId99"/>
    </p:embeddedFont>
    <p:embeddedFont>
      <p:font typeface="Comic Sans MS" panose="030F0702030302020204" pitchFamily="66" charset="0"/>
      <p:regular r:id="rId100"/>
      <p:bold r:id="rId101"/>
      <p:italic r:id="rId102"/>
      <p:boldItalic r:id="rId103"/>
    </p:embeddedFont>
    <p:embeddedFont>
      <p:font typeface="Consolas" panose="020B0609020204030204" pitchFamily="49" charset="0"/>
      <p:regular r:id="rId104"/>
      <p:bold r:id="rId105"/>
      <p:italic r:id="rId106"/>
      <p:boldItalic r:id="rId107"/>
    </p:embeddedFont>
    <p:embeddedFont>
      <p:font typeface="Lato" panose="020F0502020204030203" pitchFamily="34" charset="0"/>
      <p:regular r:id="rId108"/>
      <p:bold r:id="rId109"/>
    </p:embeddedFont>
    <p:embeddedFont>
      <p:font typeface="Monotype Corsiva" panose="03010101010201010101" pitchFamily="66" charset="0"/>
      <p: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DAB95"/>
    <a:srgbClr val="A2A2A2"/>
    <a:srgbClr val="B4B4B4"/>
    <a:srgbClr val="009644"/>
    <a:srgbClr val="FFFFFF"/>
    <a:srgbClr val="002060"/>
    <a:srgbClr val="7F7F7F"/>
    <a:srgbClr val="DC5E10"/>
    <a:srgbClr val="F28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42" autoAdjust="0"/>
  </p:normalViewPr>
  <p:slideViewPr>
    <p:cSldViewPr snapToGrid="0">
      <p:cViewPr varScale="1">
        <p:scale>
          <a:sx n="100" d="100"/>
          <a:sy n="100" d="100"/>
        </p:scale>
        <p:origin x="642"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1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3.fntdata"/><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86F8B9-D25F-ED78-6941-33C5F145CF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F5B500-27EB-C498-D18E-736CB8CE80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3F961-C072-460A-803B-D532A72F3F4B}" type="datetimeFigureOut">
              <a:rPr lang="en-US" smtClean="0"/>
              <a:t>11/19/2023</a:t>
            </a:fld>
            <a:endParaRPr lang="en-US"/>
          </a:p>
        </p:txBody>
      </p:sp>
      <p:sp>
        <p:nvSpPr>
          <p:cNvPr id="4" name="Footer Placeholder 3">
            <a:extLst>
              <a:ext uri="{FF2B5EF4-FFF2-40B4-BE49-F238E27FC236}">
                <a16:creationId xmlns:a16="http://schemas.microsoft.com/office/drawing/2014/main" id="{094993A4-5F5E-4377-4788-29CA63BF85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693F1F-BDBB-C881-70FD-90947B1053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EF19F5-B063-4EBB-815E-52C9F4CD0548}" type="slidenum">
              <a:rPr lang="en-US" smtClean="0"/>
              <a:t>‹#›</a:t>
            </a:fld>
            <a:endParaRPr lang="en-US"/>
          </a:p>
        </p:txBody>
      </p:sp>
    </p:spTree>
    <p:extLst>
      <p:ext uri="{BB962C8B-B14F-4D97-AF65-F5344CB8AC3E}">
        <p14:creationId xmlns:p14="http://schemas.microsoft.com/office/powerpoint/2010/main" val="614643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6A012-5902-4396-AF20-61C2AA266B92}"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536DD-AA90-43F8-BF2D-4EDA85DC2EA2}" type="slidenum">
              <a:rPr lang="en-US" smtClean="0"/>
              <a:t>‹#›</a:t>
            </a:fld>
            <a:endParaRPr lang="en-US"/>
          </a:p>
        </p:txBody>
      </p:sp>
    </p:spTree>
    <p:extLst>
      <p:ext uri="{BB962C8B-B14F-4D97-AF65-F5344CB8AC3E}">
        <p14:creationId xmlns:p14="http://schemas.microsoft.com/office/powerpoint/2010/main" val="7848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4</a:t>
            </a:fld>
            <a:endParaRPr lang="en-US"/>
          </a:p>
        </p:txBody>
      </p:sp>
    </p:spTree>
    <p:extLst>
      <p:ext uri="{BB962C8B-B14F-4D97-AF65-F5344CB8AC3E}">
        <p14:creationId xmlns:p14="http://schemas.microsoft.com/office/powerpoint/2010/main" val="3362362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13186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15</a:t>
            </a:fld>
            <a:endParaRPr lang="en-US"/>
          </a:p>
        </p:txBody>
      </p:sp>
    </p:spTree>
    <p:extLst>
      <p:ext uri="{BB962C8B-B14F-4D97-AF65-F5344CB8AC3E}">
        <p14:creationId xmlns:p14="http://schemas.microsoft.com/office/powerpoint/2010/main" val="327841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0360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365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1361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1777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02679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5190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9419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3351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6</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24</a:t>
            </a:fld>
            <a:endParaRPr lang="en-US"/>
          </a:p>
        </p:txBody>
      </p:sp>
    </p:spTree>
    <p:extLst>
      <p:ext uri="{BB962C8B-B14F-4D97-AF65-F5344CB8AC3E}">
        <p14:creationId xmlns:p14="http://schemas.microsoft.com/office/powerpoint/2010/main" val="4102698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7391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22422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15415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28</a:t>
            </a:fld>
            <a:endParaRPr lang="en-US"/>
          </a:p>
        </p:txBody>
      </p:sp>
    </p:spTree>
    <p:extLst>
      <p:ext uri="{BB962C8B-B14F-4D97-AF65-F5344CB8AC3E}">
        <p14:creationId xmlns:p14="http://schemas.microsoft.com/office/powerpoint/2010/main" val="6526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sz="1200" i="1" dirty="0"/>
              <a:t>Bubble sort</a:t>
            </a:r>
            <a:r>
              <a:rPr lang="en-US" sz="1200" dirty="0"/>
              <a:t>  </a:t>
            </a:r>
            <a:r>
              <a:rPr lang="en-US" sz="1200" dirty="0" err="1"/>
              <a:t>là</a:t>
            </a:r>
            <a:r>
              <a:rPr lang="en-US" sz="1200" dirty="0"/>
              <a:t> </a:t>
            </a:r>
            <a:r>
              <a:rPr lang="en-US" sz="1200" dirty="0" err="1"/>
              <a:t>phương</a:t>
            </a:r>
            <a:r>
              <a:rPr lang="en-US" sz="1200" dirty="0"/>
              <a:t> </a:t>
            </a:r>
            <a:r>
              <a:rPr lang="en-US" sz="1200" dirty="0" err="1"/>
              <a:t>pháp</a:t>
            </a:r>
            <a:r>
              <a:rPr lang="en-US" sz="1200" dirty="0"/>
              <a:t> </a:t>
            </a:r>
            <a:r>
              <a:rPr lang="en-US" sz="1200" dirty="0" err="1"/>
              <a:t>sắp</a:t>
            </a:r>
            <a:r>
              <a:rPr lang="en-US" sz="1200" dirty="0"/>
              <a:t> </a:t>
            </a:r>
            <a:r>
              <a:rPr lang="en-US" sz="1200" dirty="0" err="1"/>
              <a:t>xếp</a:t>
            </a:r>
            <a:r>
              <a:rPr lang="en-US" sz="1200" dirty="0"/>
              <a:t> </a:t>
            </a:r>
            <a:r>
              <a:rPr lang="en-US" sz="1200" dirty="0" err="1"/>
              <a:t>đơn</a:t>
            </a:r>
            <a:r>
              <a:rPr lang="en-US" sz="1200" dirty="0"/>
              <a:t> </a:t>
            </a:r>
            <a:r>
              <a:rPr lang="en-US" sz="1200" dirty="0" err="1"/>
              <a:t>giản</a:t>
            </a:r>
            <a:r>
              <a:rPr lang="en-US" sz="1200" dirty="0"/>
              <a:t> </a:t>
            </a:r>
            <a:r>
              <a:rPr lang="en-US" sz="1200" dirty="0" err="1"/>
              <a:t>thường</a:t>
            </a:r>
            <a:r>
              <a:rPr lang="en-US" sz="1200" dirty="0"/>
              <a:t> </a:t>
            </a:r>
            <a:r>
              <a:rPr lang="en-US" sz="1200" dirty="0" err="1"/>
              <a:t>được</a:t>
            </a:r>
            <a:r>
              <a:rPr lang="en-US" sz="1200" dirty="0"/>
              <a:t> </a:t>
            </a:r>
            <a:r>
              <a:rPr lang="en-US" sz="1200" dirty="0" err="1"/>
              <a:t>sử</a:t>
            </a:r>
            <a:r>
              <a:rPr lang="en-US" sz="1200" dirty="0"/>
              <a:t> </a:t>
            </a:r>
            <a:r>
              <a:rPr lang="en-US" sz="1200" dirty="0" err="1"/>
              <a:t>dụng</a:t>
            </a:r>
            <a:r>
              <a:rPr lang="en-US" sz="1200" dirty="0"/>
              <a:t> </a:t>
            </a:r>
            <a:r>
              <a:rPr lang="en-US" sz="1200" dirty="0" err="1"/>
              <a:t>như</a:t>
            </a:r>
            <a:r>
              <a:rPr lang="en-US" sz="1200" dirty="0"/>
              <a:t> </a:t>
            </a:r>
            <a:r>
              <a:rPr lang="en-US" sz="1200" dirty="0" err="1"/>
              <a:t>ví</a:t>
            </a:r>
            <a:r>
              <a:rPr lang="en-US" sz="1200" dirty="0"/>
              <a:t> </a:t>
            </a:r>
            <a:r>
              <a:rPr lang="en-US" sz="1200" dirty="0" err="1"/>
              <a:t>dụ</a:t>
            </a:r>
            <a:r>
              <a:rPr lang="en-US" sz="1200" dirty="0"/>
              <a:t> </a:t>
            </a:r>
            <a:r>
              <a:rPr lang="en-US" sz="1200" dirty="0" err="1"/>
              <a:t>minh</a:t>
            </a:r>
            <a:r>
              <a:rPr lang="en-US" sz="1200" dirty="0"/>
              <a:t> </a:t>
            </a:r>
            <a:r>
              <a:rPr lang="en-US" sz="1200" dirty="0" err="1"/>
              <a:t>hoạ</a:t>
            </a:r>
            <a:r>
              <a:rPr lang="en-US" sz="1200" dirty="0"/>
              <a:t> </a:t>
            </a:r>
            <a:r>
              <a:rPr lang="en-US" sz="1200" dirty="0" err="1"/>
              <a:t>cho</a:t>
            </a:r>
            <a:r>
              <a:rPr lang="en-US" sz="1200" dirty="0"/>
              <a:t> </a:t>
            </a:r>
            <a:r>
              <a:rPr lang="en-US" sz="1200" dirty="0" err="1"/>
              <a:t>các</a:t>
            </a:r>
            <a:r>
              <a:rPr lang="en-US" sz="1200" dirty="0"/>
              <a:t> </a:t>
            </a:r>
            <a:r>
              <a:rPr lang="en-US" sz="1200" dirty="0" err="1"/>
              <a:t>giáo</a:t>
            </a:r>
            <a:r>
              <a:rPr lang="en-US" sz="1200" dirty="0"/>
              <a:t> </a:t>
            </a:r>
            <a:r>
              <a:rPr lang="en-US" sz="1200" dirty="0" err="1"/>
              <a:t>trình</a:t>
            </a:r>
            <a:r>
              <a:rPr lang="en-US" sz="1200" dirty="0"/>
              <a:t> </a:t>
            </a:r>
            <a:r>
              <a:rPr lang="en-US" sz="1200" dirty="0" err="1"/>
              <a:t>nhập</a:t>
            </a:r>
            <a:r>
              <a:rPr lang="en-US" sz="1200" dirty="0"/>
              <a:t> </a:t>
            </a:r>
            <a:r>
              <a:rPr lang="en-US" sz="1200" dirty="0" err="1"/>
              <a:t>môn</a:t>
            </a:r>
            <a:r>
              <a:rPr lang="en-US" sz="1200" dirty="0"/>
              <a:t> </a:t>
            </a:r>
            <a:r>
              <a:rPr lang="en-US" sz="1200" dirty="0" err="1"/>
              <a:t>lập</a:t>
            </a:r>
            <a:r>
              <a:rPr lang="en-US" sz="1200" dirty="0"/>
              <a:t> </a:t>
            </a:r>
            <a:r>
              <a:rPr lang="en-US" sz="1200" dirty="0" err="1"/>
              <a:t>trình</a:t>
            </a:r>
            <a:r>
              <a:rPr lang="en-US" sz="1200" dirty="0"/>
              <a:t>. </a:t>
            </a:r>
          </a:p>
          <a:p>
            <a:pPr algn="just"/>
            <a:r>
              <a:rPr lang="en-US" sz="1200" dirty="0" err="1"/>
              <a:t>Bắt</a:t>
            </a:r>
            <a:r>
              <a:rPr lang="en-US" sz="1200" dirty="0"/>
              <a:t> </a:t>
            </a:r>
            <a:r>
              <a:rPr lang="en-US" sz="1200" dirty="0" err="1"/>
              <a:t>đầu</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thuật</a:t>
            </a:r>
            <a:r>
              <a:rPr lang="en-US" sz="1200" dirty="0"/>
              <a:t> </a:t>
            </a:r>
            <a:r>
              <a:rPr lang="en-US" sz="1200" dirty="0" err="1"/>
              <a:t>toán</a:t>
            </a:r>
            <a:r>
              <a:rPr lang="en-US" sz="1200" dirty="0"/>
              <a:t> </a:t>
            </a:r>
            <a:r>
              <a:rPr lang="en-US" sz="1200" dirty="0" err="1"/>
              <a:t>tiến</a:t>
            </a:r>
            <a:r>
              <a:rPr lang="en-US" sz="1200" dirty="0"/>
              <a:t> </a:t>
            </a:r>
            <a:r>
              <a:rPr lang="en-US" sz="1200" dirty="0" err="1"/>
              <a:t>hành</a:t>
            </a:r>
            <a:r>
              <a:rPr lang="en-US" sz="1200" dirty="0"/>
              <a:t> so </a:t>
            </a:r>
            <a:r>
              <a:rPr lang="en-US" sz="1200" dirty="0" err="1"/>
              <a:t>sánh</a:t>
            </a:r>
            <a:r>
              <a:rPr lang="en-US" sz="1200" dirty="0"/>
              <a:t> </a:t>
            </a:r>
            <a:r>
              <a:rPr lang="en-US" sz="1200" dirty="0" err="1"/>
              <a:t>mỗi</a:t>
            </a:r>
            <a:r>
              <a:rPr lang="en-US" sz="1200" dirty="0"/>
              <a:t> </a:t>
            </a:r>
            <a:r>
              <a:rPr lang="en-US" sz="1200" dirty="0" err="1"/>
              <a:t>phần</a:t>
            </a:r>
            <a:r>
              <a:rPr lang="en-US" sz="1200" dirty="0"/>
              <a:t> </a:t>
            </a:r>
            <a:r>
              <a:rPr lang="en-US" sz="1200" dirty="0" err="1"/>
              <a:t>tử</a:t>
            </a:r>
            <a:r>
              <a:rPr lang="en-US" sz="1200" dirty="0"/>
              <a:t> </a:t>
            </a:r>
            <a:r>
              <a:rPr lang="en-US" sz="1200" dirty="0" err="1"/>
              <a:t>với</a:t>
            </a:r>
            <a:r>
              <a:rPr lang="en-US" sz="1200" dirty="0"/>
              <a:t> </a:t>
            </a:r>
            <a:r>
              <a:rPr lang="en-US" sz="1200" dirty="0" err="1"/>
              <a:t>phần</a:t>
            </a:r>
            <a:r>
              <a:rPr lang="en-US" sz="1200" dirty="0"/>
              <a:t> </a:t>
            </a:r>
            <a:r>
              <a:rPr lang="en-US" sz="1200" dirty="0" err="1"/>
              <a:t>tử</a:t>
            </a:r>
            <a:r>
              <a:rPr lang="en-US" sz="1200" dirty="0"/>
              <a:t> </a:t>
            </a:r>
            <a:r>
              <a:rPr lang="en-US" sz="1200" dirty="0" err="1"/>
              <a:t>đi</a:t>
            </a:r>
            <a:r>
              <a:rPr lang="en-US" sz="1200" dirty="0"/>
              <a:t> </a:t>
            </a:r>
            <a:r>
              <a:rPr lang="en-US" sz="1200" dirty="0" err="1"/>
              <a:t>sau</a:t>
            </a:r>
            <a:r>
              <a:rPr lang="en-US" sz="1200" dirty="0"/>
              <a:t> </a:t>
            </a:r>
            <a:r>
              <a:rPr lang="en-US" sz="1200" dirty="0" err="1"/>
              <a:t>nó</a:t>
            </a:r>
            <a:r>
              <a:rPr lang="en-US" sz="1200" dirty="0"/>
              <a:t> </a:t>
            </a:r>
            <a:r>
              <a:rPr lang="en-US" sz="1200" dirty="0" err="1"/>
              <a:t>và</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nếu</a:t>
            </a:r>
            <a:r>
              <a:rPr lang="en-US" sz="1200" dirty="0"/>
              <a:t> </a:t>
            </a:r>
            <a:r>
              <a:rPr lang="en-US" sz="1200" dirty="0" err="1"/>
              <a:t>chúng</a:t>
            </a:r>
            <a:r>
              <a:rPr lang="en-US" sz="1200" dirty="0"/>
              <a:t> </a:t>
            </a:r>
            <a:r>
              <a:rPr lang="en-US" sz="1200" dirty="0" err="1"/>
              <a:t>không</a:t>
            </a:r>
            <a:r>
              <a:rPr lang="en-US" sz="1200" dirty="0"/>
              <a:t> </a:t>
            </a:r>
            <a:r>
              <a:rPr lang="en-US" sz="1200" dirty="0" err="1"/>
              <a:t>theo</a:t>
            </a:r>
            <a:r>
              <a:rPr lang="en-US" sz="1200" dirty="0"/>
              <a:t> </a:t>
            </a:r>
            <a:r>
              <a:rPr lang="en-US" sz="1200" dirty="0" err="1"/>
              <a:t>đúng</a:t>
            </a:r>
            <a:r>
              <a:rPr lang="en-US" sz="1200" dirty="0"/>
              <a:t> </a:t>
            </a:r>
            <a:r>
              <a:rPr lang="en-US" sz="1200" dirty="0" err="1"/>
              <a:t>thứ</a:t>
            </a:r>
            <a:r>
              <a:rPr lang="en-US" sz="1200" dirty="0"/>
              <a:t> </a:t>
            </a:r>
            <a:r>
              <a:rPr lang="en-US" sz="1200" dirty="0" err="1"/>
              <a:t>tự</a:t>
            </a:r>
            <a:r>
              <a:rPr lang="en-US" sz="1200" dirty="0"/>
              <a:t>. </a:t>
            </a:r>
            <a:r>
              <a:rPr lang="en-US" sz="1200" dirty="0" err="1"/>
              <a:t>Quá</a:t>
            </a:r>
            <a:r>
              <a:rPr lang="en-US" sz="1200" dirty="0"/>
              <a:t> </a:t>
            </a:r>
            <a:r>
              <a:rPr lang="en-US" sz="1200" dirty="0" err="1"/>
              <a:t>trình</a:t>
            </a:r>
            <a:r>
              <a:rPr lang="en-US" sz="1200" dirty="0"/>
              <a:t> </a:t>
            </a:r>
            <a:r>
              <a:rPr lang="en-US" sz="1200" dirty="0" err="1"/>
              <a:t>này</a:t>
            </a:r>
            <a:r>
              <a:rPr lang="en-US" sz="1200" dirty="0"/>
              <a:t> </a:t>
            </a:r>
            <a:r>
              <a:rPr lang="en-US" sz="1200" dirty="0" err="1"/>
              <a:t>sẽ</a:t>
            </a:r>
            <a:r>
              <a:rPr lang="en-US" sz="1200" dirty="0"/>
              <a:t> </a:t>
            </a:r>
            <a:r>
              <a:rPr lang="en-US" sz="1200" dirty="0" err="1"/>
              <a:t>được</a:t>
            </a:r>
            <a:r>
              <a:rPr lang="en-US" sz="1200" dirty="0"/>
              <a:t> </a:t>
            </a:r>
            <a:r>
              <a:rPr lang="en-US" sz="1200" dirty="0" err="1"/>
              <a:t>lặp</a:t>
            </a:r>
            <a:r>
              <a:rPr lang="en-US" sz="1200" dirty="0"/>
              <a:t> </a:t>
            </a:r>
            <a:r>
              <a:rPr lang="en-US" sz="1200" dirty="0" err="1"/>
              <a:t>lại</a:t>
            </a:r>
            <a:r>
              <a:rPr lang="en-US" sz="1200" dirty="0"/>
              <a:t> </a:t>
            </a:r>
            <a:r>
              <a:rPr lang="en-US" sz="1200" dirty="0" err="1"/>
              <a:t>cho</a:t>
            </a:r>
            <a:r>
              <a:rPr lang="en-US" sz="1200" dirty="0"/>
              <a:t> </a:t>
            </a:r>
            <a:r>
              <a:rPr lang="en-US" sz="1200" dirty="0" err="1"/>
              <a:t>đến</a:t>
            </a:r>
            <a:r>
              <a:rPr lang="en-US" sz="1200" dirty="0"/>
              <a:t> </a:t>
            </a:r>
            <a:r>
              <a:rPr lang="en-US" sz="1200" dirty="0" err="1"/>
              <a:t>khi</a:t>
            </a:r>
            <a:r>
              <a:rPr lang="en-US" sz="1200" dirty="0"/>
              <a:t> </a:t>
            </a:r>
            <a:r>
              <a:rPr lang="en-US" sz="1200" dirty="0" err="1"/>
              <a:t>gặp</a:t>
            </a:r>
            <a:r>
              <a:rPr lang="en-US" sz="1200" dirty="0"/>
              <a:t> </a:t>
            </a:r>
            <a:r>
              <a:rPr lang="en-US" sz="1200" dirty="0" err="1"/>
              <a:t>lần</a:t>
            </a:r>
            <a:r>
              <a:rPr lang="en-US" sz="1200" dirty="0"/>
              <a:t> </a:t>
            </a:r>
            <a:r>
              <a:rPr lang="en-US" sz="1200" dirty="0" err="1"/>
              <a:t>duyệt</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đến</a:t>
            </a:r>
            <a:r>
              <a:rPr lang="en-US" sz="1200" dirty="0"/>
              <a:t> </a:t>
            </a:r>
            <a:r>
              <a:rPr lang="en-US" sz="1200" dirty="0" err="1"/>
              <a:t>cuối</a:t>
            </a:r>
            <a:r>
              <a:rPr lang="en-US" sz="1200" dirty="0"/>
              <a:t> </a:t>
            </a:r>
            <a:r>
              <a:rPr lang="en-US" sz="1200" dirty="0" err="1"/>
              <a:t>dãy</a:t>
            </a:r>
            <a:r>
              <a:rPr lang="en-US" sz="1200" dirty="0"/>
              <a:t> </a:t>
            </a:r>
            <a:r>
              <a:rPr lang="en-US" sz="1200" dirty="0" err="1"/>
              <a:t>mà</a:t>
            </a:r>
            <a:r>
              <a:rPr lang="en-US" sz="1200" dirty="0"/>
              <a:t> </a:t>
            </a:r>
            <a:r>
              <a:rPr lang="en-US" sz="1200" dirty="0" err="1"/>
              <a:t>không</a:t>
            </a:r>
            <a:r>
              <a:rPr lang="en-US" sz="1200" dirty="0"/>
              <a:t> </a:t>
            </a:r>
            <a:r>
              <a:rPr lang="en-US" sz="1200" dirty="0" err="1"/>
              <a:t>phải</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tức</a:t>
            </a:r>
            <a:r>
              <a:rPr lang="en-US" sz="1200" dirty="0"/>
              <a:t> </a:t>
            </a:r>
            <a:r>
              <a:rPr lang="en-US" sz="1200" dirty="0" err="1"/>
              <a:t>là</a:t>
            </a:r>
            <a:r>
              <a:rPr lang="en-US" sz="1200" dirty="0"/>
              <a:t> </a:t>
            </a:r>
            <a:r>
              <a:rPr lang="en-US" sz="1200" dirty="0" err="1"/>
              <a:t>tất</a:t>
            </a:r>
            <a:r>
              <a:rPr lang="en-US" sz="1200" dirty="0"/>
              <a:t> </a:t>
            </a:r>
            <a:r>
              <a:rPr lang="en-US" sz="1200" dirty="0" err="1"/>
              <a:t>cả</a:t>
            </a:r>
            <a:r>
              <a:rPr lang="en-US" sz="1200" dirty="0"/>
              <a:t> </a:t>
            </a:r>
            <a:r>
              <a:rPr lang="en-US" sz="1200" dirty="0" err="1"/>
              <a:t>các</a:t>
            </a:r>
            <a:r>
              <a:rPr lang="en-US" sz="1200" dirty="0"/>
              <a:t> </a:t>
            </a:r>
            <a:r>
              <a:rPr lang="en-US" sz="1200" dirty="0" err="1"/>
              <a:t>phần</a:t>
            </a:r>
            <a:r>
              <a:rPr lang="en-US" sz="1200" dirty="0"/>
              <a:t> </a:t>
            </a:r>
            <a:r>
              <a:rPr lang="en-US" sz="1200" dirty="0" err="1"/>
              <a:t>tử</a:t>
            </a:r>
            <a:r>
              <a:rPr lang="en-US" sz="1200" dirty="0"/>
              <a:t> </a:t>
            </a:r>
            <a:r>
              <a:rPr lang="en-US" sz="1200" dirty="0" err="1"/>
              <a:t>đã</a:t>
            </a:r>
            <a:r>
              <a:rPr lang="en-US" sz="1200" dirty="0"/>
              <a:t> </a:t>
            </a:r>
            <a:r>
              <a:rPr lang="en-US" sz="1200" dirty="0" err="1"/>
              <a:t>đứng</a:t>
            </a:r>
            <a:r>
              <a:rPr lang="en-US" sz="1200" dirty="0"/>
              <a:t> </a:t>
            </a:r>
            <a:r>
              <a:rPr lang="en-US" sz="1200" dirty="0" err="1"/>
              <a:t>đúng</a:t>
            </a:r>
            <a:r>
              <a:rPr lang="en-US" sz="1200" dirty="0"/>
              <a:t> </a:t>
            </a:r>
            <a:r>
              <a:rPr lang="en-US" sz="1200" dirty="0" err="1"/>
              <a:t>vị</a:t>
            </a:r>
            <a:r>
              <a:rPr lang="en-US" sz="1200" dirty="0"/>
              <a:t> </a:t>
            </a:r>
            <a:r>
              <a:rPr lang="en-US" sz="1200" dirty="0" err="1"/>
              <a:t>trí</a:t>
            </a:r>
            <a:r>
              <a:rPr lang="en-US" sz="1200" dirty="0"/>
              <a:t>). </a:t>
            </a:r>
            <a:r>
              <a:rPr lang="en-US" sz="1200" dirty="0" err="1"/>
              <a:t>Cách</a:t>
            </a:r>
            <a:r>
              <a:rPr lang="en-US" sz="1200" dirty="0"/>
              <a:t> </a:t>
            </a:r>
            <a:r>
              <a:rPr lang="en-US" sz="1200" dirty="0" err="1"/>
              <a:t>làm</a:t>
            </a:r>
            <a:r>
              <a:rPr lang="en-US" sz="1200" dirty="0"/>
              <a:t> </a:t>
            </a:r>
            <a:r>
              <a:rPr lang="en-US" sz="1200" dirty="0" err="1"/>
              <a:t>này</a:t>
            </a:r>
            <a:r>
              <a:rPr lang="en-US" sz="1200" dirty="0"/>
              <a:t> </a:t>
            </a:r>
            <a:r>
              <a:rPr lang="en-US" sz="1200" dirty="0" err="1"/>
              <a:t>đã</a:t>
            </a:r>
            <a:r>
              <a:rPr lang="en-US" sz="1200" dirty="0"/>
              <a:t> </a:t>
            </a:r>
            <a:r>
              <a:rPr lang="en-US" sz="1200" dirty="0" err="1"/>
              <a:t>đẩy</a:t>
            </a:r>
            <a:r>
              <a:rPr lang="en-US" sz="1200" dirty="0"/>
              <a:t> </a:t>
            </a:r>
            <a:r>
              <a:rPr lang="en-US" sz="1200" dirty="0" err="1"/>
              <a:t>phần</a:t>
            </a:r>
            <a:r>
              <a:rPr lang="en-US" sz="1200" dirty="0"/>
              <a:t> </a:t>
            </a:r>
            <a:r>
              <a:rPr lang="en-US" sz="1200" dirty="0" err="1"/>
              <a:t>tử</a:t>
            </a:r>
            <a:r>
              <a:rPr lang="en-US" sz="1200" dirty="0"/>
              <a:t> </a:t>
            </a:r>
            <a:r>
              <a:rPr lang="en-US" sz="1200" dirty="0" err="1"/>
              <a:t>lớn</a:t>
            </a:r>
            <a:r>
              <a:rPr lang="en-US" sz="1200" dirty="0"/>
              <a:t> </a:t>
            </a:r>
            <a:r>
              <a:rPr lang="en-US" sz="1200" dirty="0" err="1"/>
              <a:t>nhất</a:t>
            </a:r>
            <a:r>
              <a:rPr lang="en-US" sz="1200" dirty="0"/>
              <a:t> </a:t>
            </a:r>
            <a:r>
              <a:rPr lang="en-US" sz="1200" dirty="0" err="1"/>
              <a:t>xuống</a:t>
            </a:r>
            <a:r>
              <a:rPr lang="en-US" sz="1200" dirty="0"/>
              <a:t> </a:t>
            </a:r>
            <a:r>
              <a:rPr lang="en-US" sz="1200" dirty="0" err="1"/>
              <a:t>cuối</a:t>
            </a:r>
            <a:r>
              <a:rPr lang="en-US" sz="1200" dirty="0"/>
              <a:t> </a:t>
            </a:r>
            <a:r>
              <a:rPr lang="en-US" sz="1200" dirty="0" err="1"/>
              <a:t>dãy</a:t>
            </a:r>
            <a:r>
              <a:rPr lang="en-US" sz="1200" dirty="0"/>
              <a:t>, </a:t>
            </a:r>
            <a:r>
              <a:rPr lang="en-US" sz="1200" dirty="0" err="1"/>
              <a:t>trong</a:t>
            </a:r>
            <a:r>
              <a:rPr lang="en-US" sz="1200" dirty="0"/>
              <a:t> </a:t>
            </a:r>
            <a:r>
              <a:rPr lang="en-US" sz="1200" dirty="0" err="1"/>
              <a:t>khi</a:t>
            </a:r>
            <a:r>
              <a:rPr lang="en-US" sz="1200" dirty="0"/>
              <a:t> </a:t>
            </a:r>
            <a:r>
              <a:rPr lang="en-US" sz="1200" dirty="0" err="1"/>
              <a:t>đó</a:t>
            </a:r>
            <a:r>
              <a:rPr lang="en-US" sz="1200" dirty="0"/>
              <a:t> </a:t>
            </a:r>
            <a:r>
              <a:rPr lang="en-US" sz="1200" dirty="0" err="1"/>
              <a:t>những</a:t>
            </a:r>
            <a:r>
              <a:rPr lang="en-US" sz="1200" dirty="0"/>
              <a:t> </a:t>
            </a:r>
            <a:r>
              <a:rPr lang="en-US" sz="1200" dirty="0" err="1"/>
              <a:t>phần</a:t>
            </a:r>
            <a:r>
              <a:rPr lang="en-US" sz="1200" dirty="0"/>
              <a:t> </a:t>
            </a:r>
            <a:r>
              <a:rPr lang="en-US" sz="1200" dirty="0" err="1"/>
              <a:t>tử</a:t>
            </a:r>
            <a:r>
              <a:rPr lang="en-US" sz="1200" dirty="0"/>
              <a:t> </a:t>
            </a:r>
            <a:r>
              <a:rPr lang="en-US" sz="1200" dirty="0" err="1"/>
              <a:t>có</a:t>
            </a:r>
            <a:r>
              <a:rPr lang="en-US" sz="1200" dirty="0"/>
              <a:t> </a:t>
            </a:r>
            <a:r>
              <a:rPr lang="en-US" sz="1200" dirty="0" err="1"/>
              <a:t>giá</a:t>
            </a:r>
            <a:r>
              <a:rPr lang="en-US" sz="1200" dirty="0"/>
              <a:t> </a:t>
            </a:r>
            <a:r>
              <a:rPr lang="en-US" sz="1200" dirty="0" err="1"/>
              <a:t>trị</a:t>
            </a:r>
            <a:r>
              <a:rPr lang="en-US" sz="1200" dirty="0"/>
              <a:t> </a:t>
            </a:r>
            <a:r>
              <a:rPr lang="en-US" sz="1200" dirty="0" err="1"/>
              <a:t>nhỏ</a:t>
            </a:r>
            <a:r>
              <a:rPr lang="en-US" sz="1200" dirty="0"/>
              <a:t> </a:t>
            </a:r>
            <a:r>
              <a:rPr lang="en-US" sz="1200" dirty="0" err="1"/>
              <a:t>hơn</a:t>
            </a:r>
            <a:r>
              <a:rPr lang="en-US" sz="1200" dirty="0"/>
              <a:t> </a:t>
            </a:r>
            <a:r>
              <a:rPr lang="en-US" sz="1200" dirty="0" err="1"/>
              <a:t>được</a:t>
            </a:r>
            <a:r>
              <a:rPr lang="en-US" sz="1200" dirty="0"/>
              <a:t> </a:t>
            </a:r>
            <a:r>
              <a:rPr lang="en-US" sz="1200" dirty="0" err="1"/>
              <a:t>dịch</a:t>
            </a:r>
            <a:r>
              <a:rPr lang="en-US" sz="1200" dirty="0"/>
              <a:t> </a:t>
            </a:r>
            <a:r>
              <a:rPr lang="en-US" sz="1200" dirty="0" err="1"/>
              <a:t>chuyển</a:t>
            </a:r>
            <a:r>
              <a:rPr lang="en-US" sz="1200" dirty="0"/>
              <a:t> </a:t>
            </a:r>
            <a:r>
              <a:rPr lang="en-US" sz="1200" dirty="0" err="1"/>
              <a:t>về</a:t>
            </a:r>
            <a:r>
              <a:rPr lang="en-US" sz="1200" dirty="0"/>
              <a:t> </a:t>
            </a:r>
            <a:r>
              <a:rPr lang="en-US" sz="1200" dirty="0" err="1"/>
              <a:t>đầu</a:t>
            </a:r>
            <a:r>
              <a:rPr lang="en-US" sz="1200" dirty="0"/>
              <a:t> </a:t>
            </a:r>
            <a:r>
              <a:rPr lang="en-US" sz="1200" dirty="0" err="1"/>
              <a:t>dãy</a:t>
            </a:r>
            <a:r>
              <a:rPr lang="en-US" sz="1200" dirty="0"/>
              <a:t>.</a:t>
            </a:r>
          </a:p>
          <a:p>
            <a:pPr algn="just"/>
            <a:r>
              <a:rPr lang="en-US" sz="1200" dirty="0" err="1"/>
              <a:t>Mặc</a:t>
            </a:r>
            <a:r>
              <a:rPr lang="en-US" sz="1200" dirty="0"/>
              <a:t> </a:t>
            </a:r>
            <a:r>
              <a:rPr lang="en-US" sz="1200" dirty="0" err="1"/>
              <a:t>dù</a:t>
            </a:r>
            <a:r>
              <a:rPr lang="en-US" sz="1200" dirty="0"/>
              <a:t> </a:t>
            </a:r>
            <a:r>
              <a:rPr lang="en-US" sz="1200" dirty="0" err="1"/>
              <a:t>thuật</a:t>
            </a:r>
            <a:r>
              <a:rPr lang="en-US" sz="1200" dirty="0"/>
              <a:t> </a:t>
            </a:r>
            <a:r>
              <a:rPr lang="en-US" sz="1200" dirty="0" err="1"/>
              <a:t>toán</a:t>
            </a:r>
            <a:r>
              <a:rPr lang="en-US" sz="1200" dirty="0"/>
              <a:t> </a:t>
            </a:r>
            <a:r>
              <a:rPr lang="en-US" sz="1200" dirty="0" err="1"/>
              <a:t>này</a:t>
            </a:r>
            <a:r>
              <a:rPr lang="en-US" sz="1200" dirty="0"/>
              <a:t> </a:t>
            </a:r>
            <a:r>
              <a:rPr lang="en-US" sz="1200" dirty="0" err="1"/>
              <a:t>là</a:t>
            </a:r>
            <a:r>
              <a:rPr lang="en-US" sz="1200" dirty="0"/>
              <a:t> </a:t>
            </a:r>
            <a:r>
              <a:rPr lang="en-US" sz="1200" dirty="0" err="1"/>
              <a:t>đơn</a:t>
            </a:r>
            <a:r>
              <a:rPr lang="en-US" sz="1200" dirty="0"/>
              <a:t> </a:t>
            </a:r>
            <a:r>
              <a:rPr lang="en-US" sz="1200" dirty="0" err="1"/>
              <a:t>giản</a:t>
            </a:r>
            <a:r>
              <a:rPr lang="en-US" sz="1200" dirty="0"/>
              <a:t>, </a:t>
            </a:r>
            <a:r>
              <a:rPr lang="en-US" sz="1200" dirty="0" err="1"/>
              <a:t>nhưng</a:t>
            </a:r>
            <a:r>
              <a:rPr lang="en-US" sz="1200" dirty="0"/>
              <a:t> </a:t>
            </a:r>
            <a:r>
              <a:rPr lang="en-US" sz="1200" dirty="0" err="1"/>
              <a:t>nó</a:t>
            </a:r>
            <a:r>
              <a:rPr lang="en-US" sz="1200" dirty="0"/>
              <a:t> </a:t>
            </a:r>
            <a:r>
              <a:rPr lang="en-US" sz="1200" dirty="0" err="1"/>
              <a:t>là</a:t>
            </a:r>
            <a:r>
              <a:rPr lang="en-US" sz="1200" dirty="0"/>
              <a:t> </a:t>
            </a:r>
            <a:r>
              <a:rPr lang="en-US" sz="1200" dirty="0" err="1"/>
              <a:t>thuật</a:t>
            </a:r>
            <a:r>
              <a:rPr lang="en-US" sz="1200" dirty="0"/>
              <a:t> </a:t>
            </a:r>
            <a:r>
              <a:rPr lang="en-US" sz="1200" dirty="0" err="1"/>
              <a:t>toán</a:t>
            </a:r>
            <a:r>
              <a:rPr lang="en-US" sz="1200" dirty="0"/>
              <a:t> </a:t>
            </a:r>
            <a:r>
              <a:rPr lang="en-US" sz="1200" dirty="0" err="1"/>
              <a:t>kém</a:t>
            </a:r>
            <a:r>
              <a:rPr lang="en-US" sz="1200" dirty="0"/>
              <a:t> </a:t>
            </a:r>
            <a:r>
              <a:rPr lang="en-US" sz="1200" dirty="0" err="1"/>
              <a:t>hiệu</a:t>
            </a:r>
            <a:r>
              <a:rPr lang="en-US" sz="1200" dirty="0"/>
              <a:t> </a:t>
            </a:r>
            <a:r>
              <a:rPr lang="en-US" sz="1200" dirty="0" err="1"/>
              <a:t>quả</a:t>
            </a:r>
            <a:r>
              <a:rPr lang="en-US" sz="1200" dirty="0"/>
              <a:t> </a:t>
            </a:r>
            <a:r>
              <a:rPr lang="en-US" sz="1200" dirty="0" err="1"/>
              <a:t>nhất</a:t>
            </a:r>
            <a:r>
              <a:rPr lang="en-US" sz="1200" dirty="0"/>
              <a:t> </a:t>
            </a:r>
            <a:r>
              <a:rPr lang="en-US" sz="1200" dirty="0" err="1"/>
              <a:t>trong</a:t>
            </a:r>
            <a:r>
              <a:rPr lang="en-US" sz="1200" dirty="0"/>
              <a:t> </a:t>
            </a:r>
            <a:r>
              <a:rPr lang="en-US" sz="1200" dirty="0" err="1"/>
              <a:t>ba</a:t>
            </a:r>
            <a:r>
              <a:rPr lang="en-US" sz="1200" dirty="0"/>
              <a:t> </a:t>
            </a:r>
            <a:r>
              <a:rPr lang="en-US" sz="1200" dirty="0" err="1"/>
              <a:t>thuật</a:t>
            </a:r>
            <a:r>
              <a:rPr lang="en-US" sz="1200" dirty="0"/>
              <a:t> </a:t>
            </a:r>
            <a:r>
              <a:rPr lang="en-US" sz="1200" dirty="0" err="1"/>
              <a:t>toán</a:t>
            </a:r>
            <a:r>
              <a:rPr lang="en-US" sz="1200" dirty="0"/>
              <a:t> </a:t>
            </a:r>
            <a:r>
              <a:rPr lang="en-US" sz="1200" dirty="0" err="1"/>
              <a:t>cơ</a:t>
            </a:r>
            <a:r>
              <a:rPr lang="en-US" sz="1200" dirty="0"/>
              <a:t> </a:t>
            </a:r>
            <a:r>
              <a:rPr lang="en-US" sz="1200" dirty="0" err="1"/>
              <a:t>bản</a:t>
            </a:r>
            <a:r>
              <a:rPr lang="en-US" sz="1200" dirty="0"/>
              <a:t> </a:t>
            </a:r>
            <a:r>
              <a:rPr lang="en-US" sz="1200" dirty="0" err="1"/>
              <a:t>trình</a:t>
            </a:r>
            <a:r>
              <a:rPr lang="en-US" sz="1200" dirty="0"/>
              <a:t> </a:t>
            </a:r>
            <a:r>
              <a:rPr lang="en-US" sz="1200" dirty="0" err="1"/>
              <a:t>bày</a:t>
            </a:r>
            <a:r>
              <a:rPr lang="en-US" sz="1200" dirty="0"/>
              <a:t> </a:t>
            </a:r>
            <a:r>
              <a:rPr lang="en-US" sz="1200" dirty="0" err="1"/>
              <a:t>trong</a:t>
            </a:r>
            <a:r>
              <a:rPr lang="en-US" sz="1200" dirty="0"/>
              <a:t> </a:t>
            </a:r>
            <a:r>
              <a:rPr lang="en-US" sz="1200" dirty="0" err="1"/>
              <a:t>mục</a:t>
            </a:r>
            <a:r>
              <a:rPr lang="en-US" sz="1200" dirty="0"/>
              <a:t> </a:t>
            </a:r>
            <a:r>
              <a:rPr lang="en-US" sz="1200" dirty="0" err="1"/>
              <a:t>này</a:t>
            </a:r>
            <a:r>
              <a:rPr lang="en-US" sz="1200" dirty="0"/>
              <a:t>. </a:t>
            </a:r>
            <a:r>
              <a:rPr lang="en-US" sz="1200" dirty="0" err="1"/>
              <a:t>Vì</a:t>
            </a:r>
            <a:r>
              <a:rPr lang="en-US" sz="1200" dirty="0"/>
              <a:t> </a:t>
            </a:r>
            <a:r>
              <a:rPr lang="en-US" sz="1200" dirty="0" err="1"/>
              <a:t>thế</a:t>
            </a:r>
            <a:r>
              <a:rPr lang="en-US" sz="1200" dirty="0"/>
              <a:t> </a:t>
            </a:r>
            <a:r>
              <a:rPr lang="en-US" sz="1200" dirty="0" err="1"/>
              <a:t>ngoài</a:t>
            </a:r>
            <a:r>
              <a:rPr lang="en-US" sz="1200" dirty="0"/>
              <a:t> </a:t>
            </a:r>
            <a:r>
              <a:rPr lang="en-US" sz="1200" dirty="0" err="1"/>
              <a:t>mục</a:t>
            </a:r>
            <a:r>
              <a:rPr lang="en-US" sz="1200" dirty="0"/>
              <a:t> </a:t>
            </a:r>
            <a:r>
              <a:rPr lang="en-US" sz="1200" dirty="0" err="1"/>
              <a:t>đích</a:t>
            </a:r>
            <a:r>
              <a:rPr lang="en-US" sz="1200" dirty="0"/>
              <a:t> </a:t>
            </a:r>
            <a:r>
              <a:rPr lang="en-US" sz="1200" dirty="0" err="1"/>
              <a:t>giảng</a:t>
            </a:r>
            <a:r>
              <a:rPr lang="en-US" sz="1200" dirty="0"/>
              <a:t> </a:t>
            </a:r>
            <a:r>
              <a:rPr lang="en-US" sz="1200" dirty="0" err="1"/>
              <a:t>dạy</a:t>
            </a:r>
            <a:r>
              <a:rPr lang="en-US" sz="1200" dirty="0"/>
              <a:t>, </a:t>
            </a:r>
            <a:r>
              <a:rPr lang="en-US" sz="1200" dirty="0" err="1"/>
              <a:t>Sắp</a:t>
            </a:r>
            <a:r>
              <a:rPr lang="en-US" sz="1200" dirty="0"/>
              <a:t> </a:t>
            </a:r>
            <a:r>
              <a:rPr lang="en-US" sz="1200" dirty="0" err="1"/>
              <a:t>xếp</a:t>
            </a:r>
            <a:r>
              <a:rPr lang="en-US" sz="1200" dirty="0"/>
              <a:t> </a:t>
            </a:r>
            <a:r>
              <a:rPr lang="en-US" sz="1200" dirty="0" err="1"/>
              <a:t>nổi</a:t>
            </a:r>
            <a:r>
              <a:rPr lang="en-US" sz="1200" dirty="0"/>
              <a:t> </a:t>
            </a:r>
            <a:r>
              <a:rPr lang="en-US" sz="1200" dirty="0" err="1"/>
              <a:t>bọt</a:t>
            </a:r>
            <a:r>
              <a:rPr lang="en-US" sz="1200" dirty="0"/>
              <a:t> </a:t>
            </a:r>
            <a:r>
              <a:rPr lang="en-US" sz="1200" dirty="0" err="1"/>
              <a:t>rất</a:t>
            </a:r>
            <a:r>
              <a:rPr lang="en-US" sz="1200" dirty="0"/>
              <a:t> </a:t>
            </a:r>
            <a:r>
              <a:rPr lang="en-US" sz="1200" dirty="0" err="1"/>
              <a:t>ít</a:t>
            </a:r>
            <a:r>
              <a:rPr lang="en-US" sz="1200" dirty="0"/>
              <a:t> </a:t>
            </a:r>
            <a:r>
              <a:rPr lang="en-US" sz="1200" dirty="0" err="1"/>
              <a:t>khi</a:t>
            </a:r>
            <a:r>
              <a:rPr lang="en-US" sz="1200" dirty="0"/>
              <a:t> </a:t>
            </a:r>
            <a:r>
              <a:rPr lang="en-US" sz="1200" dirty="0" err="1"/>
              <a:t>được</a:t>
            </a:r>
            <a:r>
              <a:rPr lang="en-US" sz="1200" dirty="0"/>
              <a:t> </a:t>
            </a:r>
            <a:r>
              <a:rPr lang="en-US" sz="1200" dirty="0" err="1"/>
              <a:t>sử</a:t>
            </a:r>
            <a:r>
              <a:rPr lang="en-US" sz="1200" dirty="0"/>
              <a:t> </a:t>
            </a:r>
            <a:r>
              <a:rPr lang="en-US" sz="1200" dirty="0" err="1"/>
              <a:t>dụng</a:t>
            </a:r>
            <a:r>
              <a:rPr lang="en-US" sz="1200" dirty="0"/>
              <a:t>.</a:t>
            </a:r>
          </a:p>
          <a:p>
            <a:pPr algn="just"/>
            <a:r>
              <a:rPr lang="en-US" sz="1200" dirty="0" err="1">
                <a:solidFill>
                  <a:srgbClr val="C00000"/>
                </a:solidFill>
              </a:rPr>
              <a:t>Giáo</a:t>
            </a:r>
            <a:r>
              <a:rPr lang="en-US" sz="1200" dirty="0">
                <a:solidFill>
                  <a:srgbClr val="C00000"/>
                </a:solidFill>
              </a:rPr>
              <a:t> </a:t>
            </a:r>
            <a:r>
              <a:rPr lang="en-US" sz="1200" dirty="0" err="1">
                <a:solidFill>
                  <a:srgbClr val="C00000"/>
                </a:solidFill>
              </a:rPr>
              <a:t>sư</a:t>
            </a:r>
            <a:r>
              <a:rPr lang="en-US" sz="1200" dirty="0">
                <a:solidFill>
                  <a:srgbClr val="C00000"/>
                </a:solidFill>
              </a:rPr>
              <a:t> </a:t>
            </a:r>
            <a:r>
              <a:rPr lang="en-US" sz="1200" b="1" dirty="0">
                <a:solidFill>
                  <a:srgbClr val="C00000"/>
                </a:solidFill>
              </a:rPr>
              <a:t>Owen Astrachan</a:t>
            </a:r>
            <a:r>
              <a:rPr lang="en-US" sz="1200" dirty="0">
                <a:solidFill>
                  <a:srgbClr val="C00000"/>
                </a:solidFill>
              </a:rPr>
              <a:t> (Computer Science Department, Duke University) </a:t>
            </a:r>
            <a:r>
              <a:rPr lang="en-US" sz="1200" dirty="0" err="1">
                <a:solidFill>
                  <a:srgbClr val="C00000"/>
                </a:solidFill>
              </a:rPr>
              <a:t>còn</a:t>
            </a:r>
            <a:r>
              <a:rPr lang="en-US" sz="1200" dirty="0">
                <a:solidFill>
                  <a:srgbClr val="C00000"/>
                </a:solidFill>
              </a:rPr>
              <a:t> </a:t>
            </a:r>
            <a:r>
              <a:rPr lang="en-US" sz="1200" dirty="0" err="1">
                <a:solidFill>
                  <a:srgbClr val="C00000"/>
                </a:solidFill>
              </a:rPr>
              <a:t>đề</a:t>
            </a:r>
            <a:r>
              <a:rPr lang="en-US" sz="1200" dirty="0">
                <a:solidFill>
                  <a:srgbClr val="C00000"/>
                </a:solidFill>
              </a:rPr>
              <a:t> </a:t>
            </a:r>
            <a:r>
              <a:rPr lang="en-US" sz="1200" dirty="0" err="1">
                <a:solidFill>
                  <a:srgbClr val="C00000"/>
                </a:solidFill>
              </a:rPr>
              <a:t>nghị</a:t>
            </a:r>
            <a:r>
              <a:rPr lang="en-US" sz="1200" dirty="0">
                <a:solidFill>
                  <a:srgbClr val="C00000"/>
                </a:solidFill>
              </a:rPr>
              <a:t> </a:t>
            </a:r>
            <a:r>
              <a:rPr lang="en-US" sz="1200" dirty="0" err="1">
                <a:solidFill>
                  <a:srgbClr val="C00000"/>
                </a:solidFill>
              </a:rPr>
              <a:t>là</a:t>
            </a:r>
            <a:r>
              <a:rPr lang="en-US" sz="1200" dirty="0">
                <a:solidFill>
                  <a:srgbClr val="C00000"/>
                </a:solidFill>
              </a:rPr>
              <a:t> </a:t>
            </a:r>
            <a:r>
              <a:rPr lang="en-US" sz="1200" dirty="0" err="1">
                <a:solidFill>
                  <a:srgbClr val="C00000"/>
                </a:solidFill>
              </a:rPr>
              <a:t>không</a:t>
            </a:r>
            <a:r>
              <a:rPr lang="en-US" sz="1200" dirty="0">
                <a:solidFill>
                  <a:srgbClr val="C00000"/>
                </a:solidFill>
              </a:rPr>
              <a:t> </a:t>
            </a:r>
            <a:r>
              <a:rPr lang="en-US" sz="1200" dirty="0" err="1">
                <a:solidFill>
                  <a:srgbClr val="C00000"/>
                </a:solidFill>
              </a:rPr>
              <a:t>nên</a:t>
            </a:r>
            <a:r>
              <a:rPr lang="en-US" sz="1200" dirty="0">
                <a:solidFill>
                  <a:srgbClr val="C00000"/>
                </a:solidFill>
              </a:rPr>
              <a:t> </a:t>
            </a:r>
            <a:r>
              <a:rPr lang="en-US" sz="1200" dirty="0" err="1">
                <a:solidFill>
                  <a:srgbClr val="C00000"/>
                </a:solidFill>
              </a:rPr>
              <a:t>giảng</a:t>
            </a:r>
            <a:r>
              <a:rPr lang="en-US" sz="1200" dirty="0">
                <a:solidFill>
                  <a:srgbClr val="C00000"/>
                </a:solidFill>
              </a:rPr>
              <a:t> </a:t>
            </a:r>
            <a:r>
              <a:rPr lang="en-US" sz="1200" dirty="0" err="1">
                <a:solidFill>
                  <a:srgbClr val="C00000"/>
                </a:solidFill>
              </a:rPr>
              <a:t>dạy</a:t>
            </a:r>
            <a:r>
              <a:rPr lang="en-US" sz="1200" dirty="0">
                <a:solidFill>
                  <a:srgbClr val="C00000"/>
                </a:solidFill>
              </a:rPr>
              <a:t> </a:t>
            </a:r>
            <a:r>
              <a:rPr lang="en-US" sz="1200" dirty="0" err="1">
                <a:solidFill>
                  <a:srgbClr val="C00000"/>
                </a:solidFill>
              </a:rPr>
              <a:t>về</a:t>
            </a:r>
            <a:r>
              <a:rPr lang="en-US" sz="1200" dirty="0">
                <a:solidFill>
                  <a:srgbClr val="C00000"/>
                </a:solidFill>
              </a:rPr>
              <a:t> </a:t>
            </a:r>
            <a:r>
              <a:rPr lang="en-US" sz="1200" dirty="0" err="1">
                <a:solidFill>
                  <a:srgbClr val="C00000"/>
                </a:solidFill>
              </a:rPr>
              <a:t>thuật</a:t>
            </a:r>
            <a:r>
              <a:rPr lang="en-US" sz="1200" dirty="0">
                <a:solidFill>
                  <a:srgbClr val="C00000"/>
                </a:solidFill>
              </a:rPr>
              <a:t> </a:t>
            </a:r>
            <a:r>
              <a:rPr lang="en-US" sz="1200" dirty="0" err="1">
                <a:solidFill>
                  <a:srgbClr val="C00000"/>
                </a:solidFill>
              </a:rPr>
              <a:t>toán</a:t>
            </a:r>
            <a:r>
              <a:rPr lang="en-US" sz="1200" dirty="0">
                <a:solidFill>
                  <a:srgbClr val="C00000"/>
                </a:solidFill>
              </a:rPr>
              <a:t> </a:t>
            </a:r>
            <a:r>
              <a:rPr lang="en-US" sz="1200" dirty="0" err="1">
                <a:solidFill>
                  <a:srgbClr val="C00000"/>
                </a:solidFill>
              </a:rPr>
              <a:t>này</a:t>
            </a:r>
            <a:r>
              <a:rPr lang="en-US" sz="1200" dirty="0">
                <a:solidFill>
                  <a:srgbClr val="C00000"/>
                </a:solidFill>
              </a:rPr>
              <a:t>.</a:t>
            </a:r>
          </a:p>
          <a:p>
            <a:pPr algn="just"/>
            <a:r>
              <a:rPr lang="en-US" sz="1200" dirty="0" err="1"/>
              <a:t>Bắt</a:t>
            </a:r>
            <a:r>
              <a:rPr lang="en-US" sz="1200" dirty="0"/>
              <a:t> </a:t>
            </a:r>
            <a:r>
              <a:rPr lang="en-US" sz="1200" dirty="0" err="1"/>
              <a:t>đầu</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thuật</a:t>
            </a:r>
            <a:r>
              <a:rPr lang="en-US" sz="1200" dirty="0"/>
              <a:t> </a:t>
            </a:r>
            <a:r>
              <a:rPr lang="en-US" sz="1200" dirty="0" err="1"/>
              <a:t>toán</a:t>
            </a:r>
            <a:r>
              <a:rPr lang="en-US" sz="1200" dirty="0"/>
              <a:t> </a:t>
            </a:r>
            <a:r>
              <a:rPr lang="en-US" sz="1200" dirty="0" err="1"/>
              <a:t>tiến</a:t>
            </a:r>
            <a:r>
              <a:rPr lang="en-US" sz="1200" dirty="0"/>
              <a:t> </a:t>
            </a:r>
            <a:r>
              <a:rPr lang="en-US" sz="1200" dirty="0" err="1"/>
              <a:t>hành</a:t>
            </a:r>
            <a:r>
              <a:rPr lang="en-US" sz="1200" dirty="0"/>
              <a:t> so </a:t>
            </a:r>
            <a:r>
              <a:rPr lang="en-US" sz="1200" dirty="0" err="1"/>
              <a:t>sánh</a:t>
            </a:r>
            <a:r>
              <a:rPr lang="en-US" sz="1200" dirty="0"/>
              <a:t> </a:t>
            </a:r>
            <a:r>
              <a:rPr lang="en-US" sz="1200" dirty="0" err="1"/>
              <a:t>mỗi</a:t>
            </a:r>
            <a:r>
              <a:rPr lang="en-US" sz="1200" dirty="0"/>
              <a:t> </a:t>
            </a:r>
            <a:r>
              <a:rPr lang="en-US" sz="1200" dirty="0" err="1"/>
              <a:t>phần</a:t>
            </a:r>
            <a:r>
              <a:rPr lang="en-US" sz="1200" dirty="0"/>
              <a:t> </a:t>
            </a:r>
            <a:r>
              <a:rPr lang="en-US" sz="1200" dirty="0" err="1"/>
              <a:t>tử</a:t>
            </a:r>
            <a:r>
              <a:rPr lang="en-US" sz="1200" dirty="0"/>
              <a:t> </a:t>
            </a:r>
            <a:r>
              <a:rPr lang="en-US" sz="1200" dirty="0" err="1"/>
              <a:t>với</a:t>
            </a:r>
            <a:r>
              <a:rPr lang="en-US" sz="1200" dirty="0"/>
              <a:t> </a:t>
            </a:r>
            <a:r>
              <a:rPr lang="en-US" sz="1200" dirty="0" err="1"/>
              <a:t>phần</a:t>
            </a:r>
            <a:r>
              <a:rPr lang="en-US" sz="1200" dirty="0"/>
              <a:t> </a:t>
            </a:r>
            <a:r>
              <a:rPr lang="en-US" sz="1200" dirty="0" err="1"/>
              <a:t>tử</a:t>
            </a:r>
            <a:r>
              <a:rPr lang="en-US" sz="1200" dirty="0"/>
              <a:t> </a:t>
            </a:r>
            <a:r>
              <a:rPr lang="en-US" sz="1200" dirty="0" err="1"/>
              <a:t>đi</a:t>
            </a:r>
            <a:r>
              <a:rPr lang="en-US" sz="1200" dirty="0"/>
              <a:t> </a:t>
            </a:r>
            <a:r>
              <a:rPr lang="en-US" sz="1200" dirty="0" err="1"/>
              <a:t>sau</a:t>
            </a:r>
            <a:r>
              <a:rPr lang="en-US" sz="1200" dirty="0"/>
              <a:t> </a:t>
            </a:r>
            <a:r>
              <a:rPr lang="en-US" sz="1200" dirty="0" err="1"/>
              <a:t>nó</a:t>
            </a:r>
            <a:r>
              <a:rPr lang="en-US" sz="1200" dirty="0"/>
              <a:t> </a:t>
            </a:r>
            <a:r>
              <a:rPr lang="en-US" sz="1200" dirty="0" err="1"/>
              <a:t>và</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nếu</a:t>
            </a:r>
            <a:r>
              <a:rPr lang="en-US" sz="1200" dirty="0"/>
              <a:t> </a:t>
            </a:r>
            <a:r>
              <a:rPr lang="en-US" sz="1200" dirty="0" err="1"/>
              <a:t>chúng</a:t>
            </a:r>
            <a:r>
              <a:rPr lang="en-US" sz="1200" dirty="0"/>
              <a:t> </a:t>
            </a:r>
            <a:r>
              <a:rPr lang="en-US" sz="1200" dirty="0" err="1"/>
              <a:t>không</a:t>
            </a:r>
            <a:r>
              <a:rPr lang="en-US" sz="1200" dirty="0"/>
              <a:t> </a:t>
            </a:r>
            <a:r>
              <a:rPr lang="en-US" sz="1200" dirty="0" err="1"/>
              <a:t>theo</a:t>
            </a:r>
            <a:r>
              <a:rPr lang="en-US" sz="1200" dirty="0"/>
              <a:t> </a:t>
            </a:r>
            <a:r>
              <a:rPr lang="en-US" sz="1200" dirty="0" err="1"/>
              <a:t>đúng</a:t>
            </a:r>
            <a:r>
              <a:rPr lang="en-US" sz="1200" dirty="0"/>
              <a:t> </a:t>
            </a:r>
            <a:r>
              <a:rPr lang="en-US" sz="1200" dirty="0" err="1"/>
              <a:t>thứ</a:t>
            </a:r>
            <a:r>
              <a:rPr lang="en-US" sz="1200" dirty="0"/>
              <a:t> </a:t>
            </a:r>
            <a:r>
              <a:rPr lang="en-US" sz="1200" dirty="0" err="1"/>
              <a:t>tự</a:t>
            </a:r>
            <a:r>
              <a:rPr lang="en-US" sz="1200" dirty="0"/>
              <a:t>.</a:t>
            </a:r>
          </a:p>
          <a:p>
            <a:pPr algn="just"/>
            <a:r>
              <a:rPr lang="en-US" sz="1200" dirty="0"/>
              <a:t> </a:t>
            </a:r>
            <a:r>
              <a:rPr lang="en-US" sz="1200" dirty="0" err="1"/>
              <a:t>Quá</a:t>
            </a:r>
            <a:r>
              <a:rPr lang="en-US" sz="1200" dirty="0"/>
              <a:t> </a:t>
            </a:r>
            <a:r>
              <a:rPr lang="en-US" sz="1200" dirty="0" err="1"/>
              <a:t>trình</a:t>
            </a:r>
            <a:r>
              <a:rPr lang="en-US" sz="1200" dirty="0"/>
              <a:t> </a:t>
            </a:r>
            <a:r>
              <a:rPr lang="en-US" sz="1200" dirty="0" err="1"/>
              <a:t>này</a:t>
            </a:r>
            <a:r>
              <a:rPr lang="en-US" sz="1200" dirty="0"/>
              <a:t> </a:t>
            </a:r>
            <a:r>
              <a:rPr lang="en-US" sz="1200" dirty="0" err="1"/>
              <a:t>sẽ</a:t>
            </a:r>
            <a:r>
              <a:rPr lang="en-US" sz="1200" dirty="0"/>
              <a:t> </a:t>
            </a:r>
            <a:r>
              <a:rPr lang="en-US" sz="1200" dirty="0" err="1"/>
              <a:t>được</a:t>
            </a:r>
            <a:r>
              <a:rPr lang="en-US" sz="1200" dirty="0"/>
              <a:t> </a:t>
            </a:r>
            <a:r>
              <a:rPr lang="en-US" sz="1200" dirty="0" err="1"/>
              <a:t>lặp</a:t>
            </a:r>
            <a:r>
              <a:rPr lang="en-US" sz="1200" dirty="0"/>
              <a:t> </a:t>
            </a:r>
            <a:r>
              <a:rPr lang="en-US" sz="1200" dirty="0" err="1"/>
              <a:t>lại</a:t>
            </a:r>
            <a:r>
              <a:rPr lang="en-US" sz="1200" dirty="0"/>
              <a:t> </a:t>
            </a:r>
            <a:r>
              <a:rPr lang="en-US" sz="1200" dirty="0" err="1"/>
              <a:t>cho</a:t>
            </a:r>
            <a:r>
              <a:rPr lang="en-US" sz="1200" dirty="0"/>
              <a:t> </a:t>
            </a:r>
            <a:r>
              <a:rPr lang="en-US" sz="1200" dirty="0" err="1"/>
              <a:t>đến</a:t>
            </a:r>
            <a:r>
              <a:rPr lang="en-US" sz="1200" dirty="0"/>
              <a:t> </a:t>
            </a:r>
            <a:r>
              <a:rPr lang="en-US" sz="1200" dirty="0" err="1"/>
              <a:t>khi</a:t>
            </a:r>
            <a:r>
              <a:rPr lang="en-US" sz="1200" dirty="0"/>
              <a:t> </a:t>
            </a:r>
            <a:r>
              <a:rPr lang="en-US" sz="1200" dirty="0" err="1"/>
              <a:t>gặp</a:t>
            </a:r>
            <a:r>
              <a:rPr lang="en-US" sz="1200" dirty="0"/>
              <a:t> </a:t>
            </a:r>
            <a:r>
              <a:rPr lang="en-US" sz="1200" dirty="0" err="1"/>
              <a:t>lần</a:t>
            </a:r>
            <a:r>
              <a:rPr lang="en-US" sz="1200" dirty="0"/>
              <a:t> </a:t>
            </a:r>
            <a:r>
              <a:rPr lang="en-US" sz="1200" dirty="0" err="1"/>
              <a:t>duyệt</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đến</a:t>
            </a:r>
            <a:r>
              <a:rPr lang="en-US" sz="1200" dirty="0"/>
              <a:t> </a:t>
            </a:r>
            <a:r>
              <a:rPr lang="en-US" sz="1200" dirty="0" err="1"/>
              <a:t>cuối</a:t>
            </a:r>
            <a:r>
              <a:rPr lang="en-US" sz="1200" dirty="0"/>
              <a:t> </a:t>
            </a:r>
            <a:r>
              <a:rPr lang="en-US" sz="1200" dirty="0" err="1"/>
              <a:t>dãy</a:t>
            </a:r>
            <a:r>
              <a:rPr lang="en-US" sz="1200" dirty="0"/>
              <a:t> </a:t>
            </a:r>
            <a:r>
              <a:rPr lang="en-US" sz="1200" dirty="0" err="1"/>
              <a:t>mà</a:t>
            </a:r>
            <a:r>
              <a:rPr lang="en-US" sz="1200" dirty="0"/>
              <a:t> </a:t>
            </a:r>
            <a:r>
              <a:rPr lang="en-US" sz="1200" dirty="0" err="1"/>
              <a:t>không</a:t>
            </a:r>
            <a:r>
              <a:rPr lang="en-US" sz="1200" dirty="0"/>
              <a:t> </a:t>
            </a:r>
            <a:r>
              <a:rPr lang="en-US" sz="1200" dirty="0" err="1"/>
              <a:t>phải</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tức</a:t>
            </a:r>
            <a:r>
              <a:rPr lang="en-US" sz="1200" dirty="0"/>
              <a:t> </a:t>
            </a:r>
            <a:r>
              <a:rPr lang="en-US" sz="1200" dirty="0" err="1"/>
              <a:t>là</a:t>
            </a:r>
            <a:r>
              <a:rPr lang="en-US" sz="1200" dirty="0"/>
              <a:t> </a:t>
            </a:r>
            <a:r>
              <a:rPr lang="en-US" sz="1200" dirty="0" err="1"/>
              <a:t>tất</a:t>
            </a:r>
            <a:r>
              <a:rPr lang="en-US" sz="1200" dirty="0"/>
              <a:t> </a:t>
            </a:r>
            <a:r>
              <a:rPr lang="en-US" sz="1200" dirty="0" err="1"/>
              <a:t>cả</a:t>
            </a:r>
            <a:r>
              <a:rPr lang="en-US" sz="1200" dirty="0"/>
              <a:t> </a:t>
            </a:r>
            <a:r>
              <a:rPr lang="en-US" sz="1200" dirty="0" err="1"/>
              <a:t>các</a:t>
            </a:r>
            <a:r>
              <a:rPr lang="en-US" sz="1200" dirty="0"/>
              <a:t> </a:t>
            </a:r>
            <a:r>
              <a:rPr lang="en-US" sz="1200" dirty="0" err="1"/>
              <a:t>phần</a:t>
            </a:r>
            <a:r>
              <a:rPr lang="en-US" sz="1200" dirty="0"/>
              <a:t> </a:t>
            </a:r>
            <a:r>
              <a:rPr lang="en-US" sz="1200" dirty="0" err="1"/>
              <a:t>tử</a:t>
            </a:r>
            <a:r>
              <a:rPr lang="en-US" sz="1200" dirty="0"/>
              <a:t> </a:t>
            </a:r>
            <a:r>
              <a:rPr lang="en-US" sz="1200" dirty="0" err="1"/>
              <a:t>đã</a:t>
            </a:r>
            <a:r>
              <a:rPr lang="en-US" sz="1200" dirty="0"/>
              <a:t> </a:t>
            </a:r>
            <a:r>
              <a:rPr lang="en-US" sz="1200" dirty="0" err="1"/>
              <a:t>đứng</a:t>
            </a:r>
            <a:r>
              <a:rPr lang="en-US" sz="1200" dirty="0"/>
              <a:t> </a:t>
            </a:r>
            <a:r>
              <a:rPr lang="en-US" sz="1200" dirty="0" err="1"/>
              <a:t>đúng</a:t>
            </a:r>
            <a:r>
              <a:rPr lang="en-US" sz="1200" dirty="0"/>
              <a:t> </a:t>
            </a:r>
            <a:r>
              <a:rPr lang="en-US" sz="1200" dirty="0" err="1"/>
              <a:t>vị</a:t>
            </a:r>
            <a:r>
              <a:rPr lang="en-US" sz="1200" dirty="0"/>
              <a:t> </a:t>
            </a:r>
            <a:r>
              <a:rPr lang="en-US" sz="1200" dirty="0" err="1"/>
              <a:t>trí</a:t>
            </a:r>
            <a:r>
              <a:rPr lang="en-US" sz="1200" dirty="0"/>
              <a:t>). </a:t>
            </a:r>
          </a:p>
          <a:p>
            <a:pPr algn="just"/>
            <a:r>
              <a:rPr lang="en-US" sz="1200" dirty="0" err="1"/>
              <a:t>Cách</a:t>
            </a:r>
            <a:r>
              <a:rPr lang="en-US" sz="1200" dirty="0"/>
              <a:t> </a:t>
            </a:r>
            <a:r>
              <a:rPr lang="en-US" sz="1200" dirty="0" err="1"/>
              <a:t>làm</a:t>
            </a:r>
            <a:r>
              <a:rPr lang="en-US" sz="1200" dirty="0"/>
              <a:t> </a:t>
            </a:r>
            <a:r>
              <a:rPr lang="en-US" sz="1200" dirty="0" err="1"/>
              <a:t>này</a:t>
            </a:r>
            <a:r>
              <a:rPr lang="en-US" sz="1200" dirty="0"/>
              <a:t> </a:t>
            </a:r>
            <a:r>
              <a:rPr lang="en-US" sz="1200" dirty="0" err="1"/>
              <a:t>đã</a:t>
            </a:r>
            <a:r>
              <a:rPr lang="en-US" sz="1200" dirty="0"/>
              <a:t> </a:t>
            </a:r>
            <a:r>
              <a:rPr lang="en-US" sz="1200" dirty="0" err="1"/>
              <a:t>đẩy</a:t>
            </a:r>
            <a:r>
              <a:rPr lang="en-US" sz="1200" dirty="0"/>
              <a:t> </a:t>
            </a:r>
            <a:r>
              <a:rPr lang="en-US" sz="1200" dirty="0" err="1"/>
              <a:t>phần</a:t>
            </a:r>
            <a:r>
              <a:rPr lang="en-US" sz="1200" dirty="0"/>
              <a:t> </a:t>
            </a:r>
            <a:r>
              <a:rPr lang="en-US" sz="1200" dirty="0" err="1"/>
              <a:t>tử</a:t>
            </a:r>
            <a:r>
              <a:rPr lang="en-US" sz="1200" dirty="0"/>
              <a:t> </a:t>
            </a:r>
            <a:r>
              <a:rPr lang="en-US" sz="1200" dirty="0" err="1"/>
              <a:t>lớn</a:t>
            </a:r>
            <a:r>
              <a:rPr lang="en-US" sz="1200" dirty="0"/>
              <a:t> </a:t>
            </a:r>
            <a:r>
              <a:rPr lang="en-US" sz="1200" dirty="0" err="1"/>
              <a:t>nhất</a:t>
            </a:r>
            <a:r>
              <a:rPr lang="en-US" sz="1200" dirty="0"/>
              <a:t> </a:t>
            </a:r>
            <a:r>
              <a:rPr lang="en-US" sz="1200" dirty="0" err="1"/>
              <a:t>xuống</a:t>
            </a:r>
            <a:r>
              <a:rPr lang="en-US" sz="1200" dirty="0"/>
              <a:t> </a:t>
            </a:r>
            <a:r>
              <a:rPr lang="en-US" sz="1200" dirty="0" err="1"/>
              <a:t>cuối</a:t>
            </a:r>
            <a:r>
              <a:rPr lang="en-US" sz="1200" dirty="0"/>
              <a:t> </a:t>
            </a:r>
            <a:r>
              <a:rPr lang="en-US" sz="1200" dirty="0" err="1"/>
              <a:t>dãy</a:t>
            </a:r>
            <a:r>
              <a:rPr lang="en-US" sz="1200" dirty="0"/>
              <a:t>, </a:t>
            </a:r>
            <a:r>
              <a:rPr lang="en-US" sz="1200" dirty="0" err="1"/>
              <a:t>trong</a:t>
            </a:r>
            <a:r>
              <a:rPr lang="en-US" sz="1200" dirty="0"/>
              <a:t> </a:t>
            </a:r>
            <a:r>
              <a:rPr lang="en-US" sz="1200" dirty="0" err="1"/>
              <a:t>khi</a:t>
            </a:r>
            <a:r>
              <a:rPr lang="en-US" sz="1200" dirty="0"/>
              <a:t> </a:t>
            </a:r>
            <a:r>
              <a:rPr lang="en-US" sz="1200" dirty="0" err="1"/>
              <a:t>đó</a:t>
            </a:r>
            <a:r>
              <a:rPr lang="en-US" sz="1200" dirty="0"/>
              <a:t> </a:t>
            </a:r>
            <a:r>
              <a:rPr lang="en-US" sz="1200" dirty="0" err="1"/>
              <a:t>những</a:t>
            </a:r>
            <a:r>
              <a:rPr lang="en-US" sz="1200" dirty="0"/>
              <a:t> </a:t>
            </a:r>
            <a:r>
              <a:rPr lang="en-US" sz="1200" dirty="0" err="1"/>
              <a:t>phần</a:t>
            </a:r>
            <a:r>
              <a:rPr lang="en-US" sz="1200" dirty="0"/>
              <a:t> </a:t>
            </a:r>
            <a:r>
              <a:rPr lang="en-US" sz="1200" dirty="0" err="1"/>
              <a:t>tử</a:t>
            </a:r>
            <a:r>
              <a:rPr lang="en-US" sz="1200" dirty="0"/>
              <a:t> </a:t>
            </a:r>
            <a:r>
              <a:rPr lang="en-US" sz="1200" dirty="0" err="1"/>
              <a:t>có</a:t>
            </a:r>
            <a:r>
              <a:rPr lang="en-US" sz="1200" dirty="0"/>
              <a:t> </a:t>
            </a:r>
            <a:r>
              <a:rPr lang="en-US" sz="1200" dirty="0" err="1"/>
              <a:t>giá</a:t>
            </a:r>
            <a:r>
              <a:rPr lang="en-US" sz="1200" dirty="0"/>
              <a:t> </a:t>
            </a:r>
            <a:r>
              <a:rPr lang="en-US" sz="1200" dirty="0" err="1"/>
              <a:t>trị</a:t>
            </a:r>
            <a:r>
              <a:rPr lang="en-US" sz="1200" dirty="0"/>
              <a:t> </a:t>
            </a:r>
            <a:r>
              <a:rPr lang="en-US" sz="1200" dirty="0" err="1"/>
              <a:t>nhỏ</a:t>
            </a:r>
            <a:r>
              <a:rPr lang="en-US" sz="1200" dirty="0"/>
              <a:t> </a:t>
            </a:r>
            <a:r>
              <a:rPr lang="en-US" sz="1200" dirty="0" err="1"/>
              <a:t>hơn</a:t>
            </a:r>
            <a:r>
              <a:rPr lang="en-US" sz="1200" dirty="0"/>
              <a:t> </a:t>
            </a:r>
            <a:r>
              <a:rPr lang="en-US" sz="1200" dirty="0" err="1"/>
              <a:t>được</a:t>
            </a:r>
            <a:r>
              <a:rPr lang="en-US" sz="1200" dirty="0"/>
              <a:t> </a:t>
            </a:r>
            <a:r>
              <a:rPr lang="en-US" sz="1200" dirty="0" err="1"/>
              <a:t>dịch</a:t>
            </a:r>
            <a:r>
              <a:rPr lang="en-US" sz="1200" dirty="0"/>
              <a:t> </a:t>
            </a:r>
            <a:r>
              <a:rPr lang="en-US" sz="1200" dirty="0" err="1"/>
              <a:t>chuyển</a:t>
            </a:r>
            <a:r>
              <a:rPr lang="en-US" sz="1200" dirty="0"/>
              <a:t> </a:t>
            </a:r>
            <a:r>
              <a:rPr lang="en-US" sz="1200" dirty="0" err="1"/>
              <a:t>về</a:t>
            </a:r>
            <a:r>
              <a:rPr lang="en-US" sz="1200" dirty="0"/>
              <a:t> </a:t>
            </a:r>
            <a:r>
              <a:rPr lang="en-US" sz="1200" dirty="0" err="1"/>
              <a:t>đầu</a:t>
            </a:r>
            <a:r>
              <a:rPr lang="en-US" sz="1200" dirty="0"/>
              <a:t> </a:t>
            </a:r>
            <a:r>
              <a:rPr lang="en-US" sz="1200" dirty="0" err="1"/>
              <a:t>dãy</a:t>
            </a:r>
            <a:r>
              <a:rPr lang="en-US" sz="1200"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41336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sz="1200" i="1" dirty="0"/>
              <a:t>Bubble sort</a:t>
            </a:r>
            <a:r>
              <a:rPr lang="en-US" sz="1200" dirty="0"/>
              <a:t>  </a:t>
            </a:r>
            <a:r>
              <a:rPr lang="en-US" sz="1200" dirty="0" err="1"/>
              <a:t>là</a:t>
            </a:r>
            <a:r>
              <a:rPr lang="en-US" sz="1200" dirty="0"/>
              <a:t> </a:t>
            </a:r>
            <a:r>
              <a:rPr lang="en-US" sz="1200" dirty="0" err="1"/>
              <a:t>phương</a:t>
            </a:r>
            <a:r>
              <a:rPr lang="en-US" sz="1200" dirty="0"/>
              <a:t> </a:t>
            </a:r>
            <a:r>
              <a:rPr lang="en-US" sz="1200" dirty="0" err="1"/>
              <a:t>pháp</a:t>
            </a:r>
            <a:r>
              <a:rPr lang="en-US" sz="1200" dirty="0"/>
              <a:t> </a:t>
            </a:r>
            <a:r>
              <a:rPr lang="en-US" sz="1200" dirty="0" err="1"/>
              <a:t>sắp</a:t>
            </a:r>
            <a:r>
              <a:rPr lang="en-US" sz="1200" dirty="0"/>
              <a:t> </a:t>
            </a:r>
            <a:r>
              <a:rPr lang="en-US" sz="1200" dirty="0" err="1"/>
              <a:t>xếp</a:t>
            </a:r>
            <a:r>
              <a:rPr lang="en-US" sz="1200" dirty="0"/>
              <a:t> </a:t>
            </a:r>
            <a:r>
              <a:rPr lang="en-US" sz="1200" dirty="0" err="1"/>
              <a:t>đơn</a:t>
            </a:r>
            <a:r>
              <a:rPr lang="en-US" sz="1200" dirty="0"/>
              <a:t> </a:t>
            </a:r>
            <a:r>
              <a:rPr lang="en-US" sz="1200" dirty="0" err="1"/>
              <a:t>giản</a:t>
            </a:r>
            <a:r>
              <a:rPr lang="en-US" sz="1200" dirty="0"/>
              <a:t> </a:t>
            </a:r>
            <a:r>
              <a:rPr lang="en-US" sz="1200" dirty="0" err="1"/>
              <a:t>thường</a:t>
            </a:r>
            <a:r>
              <a:rPr lang="en-US" sz="1200" dirty="0"/>
              <a:t> </a:t>
            </a:r>
            <a:r>
              <a:rPr lang="en-US" sz="1200" dirty="0" err="1"/>
              <a:t>được</a:t>
            </a:r>
            <a:r>
              <a:rPr lang="en-US" sz="1200" dirty="0"/>
              <a:t> </a:t>
            </a:r>
            <a:r>
              <a:rPr lang="en-US" sz="1200" dirty="0" err="1"/>
              <a:t>sử</a:t>
            </a:r>
            <a:r>
              <a:rPr lang="en-US" sz="1200" dirty="0"/>
              <a:t> </a:t>
            </a:r>
            <a:r>
              <a:rPr lang="en-US" sz="1200" dirty="0" err="1"/>
              <a:t>dụng</a:t>
            </a:r>
            <a:r>
              <a:rPr lang="en-US" sz="1200" dirty="0"/>
              <a:t> </a:t>
            </a:r>
            <a:r>
              <a:rPr lang="en-US" sz="1200" dirty="0" err="1"/>
              <a:t>như</a:t>
            </a:r>
            <a:r>
              <a:rPr lang="en-US" sz="1200" dirty="0"/>
              <a:t> </a:t>
            </a:r>
            <a:r>
              <a:rPr lang="en-US" sz="1200" dirty="0" err="1"/>
              <a:t>ví</a:t>
            </a:r>
            <a:r>
              <a:rPr lang="en-US" sz="1200" dirty="0"/>
              <a:t> </a:t>
            </a:r>
            <a:r>
              <a:rPr lang="en-US" sz="1200" dirty="0" err="1"/>
              <a:t>dụ</a:t>
            </a:r>
            <a:r>
              <a:rPr lang="en-US" sz="1200" dirty="0"/>
              <a:t> </a:t>
            </a:r>
            <a:r>
              <a:rPr lang="en-US" sz="1200" dirty="0" err="1"/>
              <a:t>minh</a:t>
            </a:r>
            <a:r>
              <a:rPr lang="en-US" sz="1200" dirty="0"/>
              <a:t> </a:t>
            </a:r>
            <a:r>
              <a:rPr lang="en-US" sz="1200" dirty="0" err="1"/>
              <a:t>hoạ</a:t>
            </a:r>
            <a:r>
              <a:rPr lang="en-US" sz="1200" dirty="0"/>
              <a:t> </a:t>
            </a:r>
            <a:r>
              <a:rPr lang="en-US" sz="1200" dirty="0" err="1"/>
              <a:t>cho</a:t>
            </a:r>
            <a:r>
              <a:rPr lang="en-US" sz="1200" dirty="0"/>
              <a:t> </a:t>
            </a:r>
            <a:r>
              <a:rPr lang="en-US" sz="1200" dirty="0" err="1"/>
              <a:t>các</a:t>
            </a:r>
            <a:r>
              <a:rPr lang="en-US" sz="1200" dirty="0"/>
              <a:t> </a:t>
            </a:r>
            <a:r>
              <a:rPr lang="en-US" sz="1200" dirty="0" err="1"/>
              <a:t>giáo</a:t>
            </a:r>
            <a:r>
              <a:rPr lang="en-US" sz="1200" dirty="0"/>
              <a:t> </a:t>
            </a:r>
            <a:r>
              <a:rPr lang="en-US" sz="1200" dirty="0" err="1"/>
              <a:t>trình</a:t>
            </a:r>
            <a:r>
              <a:rPr lang="en-US" sz="1200" dirty="0"/>
              <a:t> </a:t>
            </a:r>
            <a:r>
              <a:rPr lang="en-US" sz="1200" dirty="0" err="1"/>
              <a:t>nhập</a:t>
            </a:r>
            <a:r>
              <a:rPr lang="en-US" sz="1200" dirty="0"/>
              <a:t> </a:t>
            </a:r>
            <a:r>
              <a:rPr lang="en-US" sz="1200" dirty="0" err="1"/>
              <a:t>môn</a:t>
            </a:r>
            <a:r>
              <a:rPr lang="en-US" sz="1200" dirty="0"/>
              <a:t> </a:t>
            </a:r>
            <a:r>
              <a:rPr lang="en-US" sz="1200" dirty="0" err="1"/>
              <a:t>lập</a:t>
            </a:r>
            <a:r>
              <a:rPr lang="en-US" sz="1200" dirty="0"/>
              <a:t> </a:t>
            </a:r>
            <a:r>
              <a:rPr lang="en-US" sz="1200" dirty="0" err="1"/>
              <a:t>trình</a:t>
            </a:r>
            <a:r>
              <a:rPr lang="en-US" sz="1200" dirty="0"/>
              <a:t>. </a:t>
            </a:r>
          </a:p>
          <a:p>
            <a:pPr algn="just"/>
            <a:r>
              <a:rPr lang="en-US" sz="1200" dirty="0" err="1"/>
              <a:t>Bắt</a:t>
            </a:r>
            <a:r>
              <a:rPr lang="en-US" sz="1200" dirty="0"/>
              <a:t> </a:t>
            </a:r>
            <a:r>
              <a:rPr lang="en-US" sz="1200" dirty="0" err="1"/>
              <a:t>đầu</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thuật</a:t>
            </a:r>
            <a:r>
              <a:rPr lang="en-US" sz="1200" dirty="0"/>
              <a:t> </a:t>
            </a:r>
            <a:r>
              <a:rPr lang="en-US" sz="1200" dirty="0" err="1"/>
              <a:t>toán</a:t>
            </a:r>
            <a:r>
              <a:rPr lang="en-US" sz="1200" dirty="0"/>
              <a:t> </a:t>
            </a:r>
            <a:r>
              <a:rPr lang="en-US" sz="1200" dirty="0" err="1"/>
              <a:t>tiến</a:t>
            </a:r>
            <a:r>
              <a:rPr lang="en-US" sz="1200" dirty="0"/>
              <a:t> </a:t>
            </a:r>
            <a:r>
              <a:rPr lang="en-US" sz="1200" dirty="0" err="1"/>
              <a:t>hành</a:t>
            </a:r>
            <a:r>
              <a:rPr lang="en-US" sz="1200" dirty="0"/>
              <a:t> so </a:t>
            </a:r>
            <a:r>
              <a:rPr lang="en-US" sz="1200" dirty="0" err="1"/>
              <a:t>sánh</a:t>
            </a:r>
            <a:r>
              <a:rPr lang="en-US" sz="1200" dirty="0"/>
              <a:t> </a:t>
            </a:r>
            <a:r>
              <a:rPr lang="en-US" sz="1200" dirty="0" err="1"/>
              <a:t>mỗi</a:t>
            </a:r>
            <a:r>
              <a:rPr lang="en-US" sz="1200" dirty="0"/>
              <a:t> </a:t>
            </a:r>
            <a:r>
              <a:rPr lang="en-US" sz="1200" dirty="0" err="1"/>
              <a:t>phần</a:t>
            </a:r>
            <a:r>
              <a:rPr lang="en-US" sz="1200" dirty="0"/>
              <a:t> </a:t>
            </a:r>
            <a:r>
              <a:rPr lang="en-US" sz="1200" dirty="0" err="1"/>
              <a:t>tử</a:t>
            </a:r>
            <a:r>
              <a:rPr lang="en-US" sz="1200" dirty="0"/>
              <a:t> </a:t>
            </a:r>
            <a:r>
              <a:rPr lang="en-US" sz="1200" dirty="0" err="1"/>
              <a:t>với</a:t>
            </a:r>
            <a:r>
              <a:rPr lang="en-US" sz="1200" dirty="0"/>
              <a:t> </a:t>
            </a:r>
            <a:r>
              <a:rPr lang="en-US" sz="1200" dirty="0" err="1"/>
              <a:t>phần</a:t>
            </a:r>
            <a:r>
              <a:rPr lang="en-US" sz="1200" dirty="0"/>
              <a:t> </a:t>
            </a:r>
            <a:r>
              <a:rPr lang="en-US" sz="1200" dirty="0" err="1"/>
              <a:t>tử</a:t>
            </a:r>
            <a:r>
              <a:rPr lang="en-US" sz="1200" dirty="0"/>
              <a:t> </a:t>
            </a:r>
            <a:r>
              <a:rPr lang="en-US" sz="1200" dirty="0" err="1"/>
              <a:t>đi</a:t>
            </a:r>
            <a:r>
              <a:rPr lang="en-US" sz="1200" dirty="0"/>
              <a:t> </a:t>
            </a:r>
            <a:r>
              <a:rPr lang="en-US" sz="1200" dirty="0" err="1"/>
              <a:t>sau</a:t>
            </a:r>
            <a:r>
              <a:rPr lang="en-US" sz="1200" dirty="0"/>
              <a:t> </a:t>
            </a:r>
            <a:r>
              <a:rPr lang="en-US" sz="1200" dirty="0" err="1"/>
              <a:t>nó</a:t>
            </a:r>
            <a:r>
              <a:rPr lang="en-US" sz="1200" dirty="0"/>
              <a:t> </a:t>
            </a:r>
            <a:r>
              <a:rPr lang="en-US" sz="1200" dirty="0" err="1"/>
              <a:t>và</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nếu</a:t>
            </a:r>
            <a:r>
              <a:rPr lang="en-US" sz="1200" dirty="0"/>
              <a:t> </a:t>
            </a:r>
            <a:r>
              <a:rPr lang="en-US" sz="1200" dirty="0" err="1"/>
              <a:t>chúng</a:t>
            </a:r>
            <a:r>
              <a:rPr lang="en-US" sz="1200" dirty="0"/>
              <a:t> </a:t>
            </a:r>
            <a:r>
              <a:rPr lang="en-US" sz="1200" dirty="0" err="1"/>
              <a:t>không</a:t>
            </a:r>
            <a:r>
              <a:rPr lang="en-US" sz="1200" dirty="0"/>
              <a:t> </a:t>
            </a:r>
            <a:r>
              <a:rPr lang="en-US" sz="1200" dirty="0" err="1"/>
              <a:t>theo</a:t>
            </a:r>
            <a:r>
              <a:rPr lang="en-US" sz="1200" dirty="0"/>
              <a:t> </a:t>
            </a:r>
            <a:r>
              <a:rPr lang="en-US" sz="1200" dirty="0" err="1"/>
              <a:t>đúng</a:t>
            </a:r>
            <a:r>
              <a:rPr lang="en-US" sz="1200" dirty="0"/>
              <a:t> </a:t>
            </a:r>
            <a:r>
              <a:rPr lang="en-US" sz="1200" dirty="0" err="1"/>
              <a:t>thứ</a:t>
            </a:r>
            <a:r>
              <a:rPr lang="en-US" sz="1200" dirty="0"/>
              <a:t> </a:t>
            </a:r>
            <a:r>
              <a:rPr lang="en-US" sz="1200" dirty="0" err="1"/>
              <a:t>tự</a:t>
            </a:r>
            <a:r>
              <a:rPr lang="en-US" sz="1200" dirty="0"/>
              <a:t>. </a:t>
            </a:r>
            <a:r>
              <a:rPr lang="en-US" sz="1200" dirty="0" err="1"/>
              <a:t>Quá</a:t>
            </a:r>
            <a:r>
              <a:rPr lang="en-US" sz="1200" dirty="0"/>
              <a:t> </a:t>
            </a:r>
            <a:r>
              <a:rPr lang="en-US" sz="1200" dirty="0" err="1"/>
              <a:t>trình</a:t>
            </a:r>
            <a:r>
              <a:rPr lang="en-US" sz="1200" dirty="0"/>
              <a:t> </a:t>
            </a:r>
            <a:r>
              <a:rPr lang="en-US" sz="1200" dirty="0" err="1"/>
              <a:t>này</a:t>
            </a:r>
            <a:r>
              <a:rPr lang="en-US" sz="1200" dirty="0"/>
              <a:t> </a:t>
            </a:r>
            <a:r>
              <a:rPr lang="en-US" sz="1200" dirty="0" err="1"/>
              <a:t>sẽ</a:t>
            </a:r>
            <a:r>
              <a:rPr lang="en-US" sz="1200" dirty="0"/>
              <a:t> </a:t>
            </a:r>
            <a:r>
              <a:rPr lang="en-US" sz="1200" dirty="0" err="1"/>
              <a:t>được</a:t>
            </a:r>
            <a:r>
              <a:rPr lang="en-US" sz="1200" dirty="0"/>
              <a:t> </a:t>
            </a:r>
            <a:r>
              <a:rPr lang="en-US" sz="1200" dirty="0" err="1"/>
              <a:t>lặp</a:t>
            </a:r>
            <a:r>
              <a:rPr lang="en-US" sz="1200" dirty="0"/>
              <a:t> </a:t>
            </a:r>
            <a:r>
              <a:rPr lang="en-US" sz="1200" dirty="0" err="1"/>
              <a:t>lại</a:t>
            </a:r>
            <a:r>
              <a:rPr lang="en-US" sz="1200" dirty="0"/>
              <a:t> </a:t>
            </a:r>
            <a:r>
              <a:rPr lang="en-US" sz="1200" dirty="0" err="1"/>
              <a:t>cho</a:t>
            </a:r>
            <a:r>
              <a:rPr lang="en-US" sz="1200" dirty="0"/>
              <a:t> </a:t>
            </a:r>
            <a:r>
              <a:rPr lang="en-US" sz="1200" dirty="0" err="1"/>
              <a:t>đến</a:t>
            </a:r>
            <a:r>
              <a:rPr lang="en-US" sz="1200" dirty="0"/>
              <a:t> </a:t>
            </a:r>
            <a:r>
              <a:rPr lang="en-US" sz="1200" dirty="0" err="1"/>
              <a:t>khi</a:t>
            </a:r>
            <a:r>
              <a:rPr lang="en-US" sz="1200" dirty="0"/>
              <a:t> </a:t>
            </a:r>
            <a:r>
              <a:rPr lang="en-US" sz="1200" dirty="0" err="1"/>
              <a:t>gặp</a:t>
            </a:r>
            <a:r>
              <a:rPr lang="en-US" sz="1200" dirty="0"/>
              <a:t> </a:t>
            </a:r>
            <a:r>
              <a:rPr lang="en-US" sz="1200" dirty="0" err="1"/>
              <a:t>lần</a:t>
            </a:r>
            <a:r>
              <a:rPr lang="en-US" sz="1200" dirty="0"/>
              <a:t> </a:t>
            </a:r>
            <a:r>
              <a:rPr lang="en-US" sz="1200" dirty="0" err="1"/>
              <a:t>duyệt</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đến</a:t>
            </a:r>
            <a:r>
              <a:rPr lang="en-US" sz="1200" dirty="0"/>
              <a:t> </a:t>
            </a:r>
            <a:r>
              <a:rPr lang="en-US" sz="1200" dirty="0" err="1"/>
              <a:t>cuối</a:t>
            </a:r>
            <a:r>
              <a:rPr lang="en-US" sz="1200" dirty="0"/>
              <a:t> </a:t>
            </a:r>
            <a:r>
              <a:rPr lang="en-US" sz="1200" dirty="0" err="1"/>
              <a:t>dãy</a:t>
            </a:r>
            <a:r>
              <a:rPr lang="en-US" sz="1200" dirty="0"/>
              <a:t> </a:t>
            </a:r>
            <a:r>
              <a:rPr lang="en-US" sz="1200" dirty="0" err="1"/>
              <a:t>mà</a:t>
            </a:r>
            <a:r>
              <a:rPr lang="en-US" sz="1200" dirty="0"/>
              <a:t> </a:t>
            </a:r>
            <a:r>
              <a:rPr lang="en-US" sz="1200" dirty="0" err="1"/>
              <a:t>không</a:t>
            </a:r>
            <a:r>
              <a:rPr lang="en-US" sz="1200" dirty="0"/>
              <a:t> </a:t>
            </a:r>
            <a:r>
              <a:rPr lang="en-US" sz="1200" dirty="0" err="1"/>
              <a:t>phải</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tức</a:t>
            </a:r>
            <a:r>
              <a:rPr lang="en-US" sz="1200" dirty="0"/>
              <a:t> </a:t>
            </a:r>
            <a:r>
              <a:rPr lang="en-US" sz="1200" dirty="0" err="1"/>
              <a:t>là</a:t>
            </a:r>
            <a:r>
              <a:rPr lang="en-US" sz="1200" dirty="0"/>
              <a:t> </a:t>
            </a:r>
            <a:r>
              <a:rPr lang="en-US" sz="1200" dirty="0" err="1"/>
              <a:t>tất</a:t>
            </a:r>
            <a:r>
              <a:rPr lang="en-US" sz="1200" dirty="0"/>
              <a:t> </a:t>
            </a:r>
            <a:r>
              <a:rPr lang="en-US" sz="1200" dirty="0" err="1"/>
              <a:t>cả</a:t>
            </a:r>
            <a:r>
              <a:rPr lang="en-US" sz="1200" dirty="0"/>
              <a:t> </a:t>
            </a:r>
            <a:r>
              <a:rPr lang="en-US" sz="1200" dirty="0" err="1"/>
              <a:t>các</a:t>
            </a:r>
            <a:r>
              <a:rPr lang="en-US" sz="1200" dirty="0"/>
              <a:t> </a:t>
            </a:r>
            <a:r>
              <a:rPr lang="en-US" sz="1200" dirty="0" err="1"/>
              <a:t>phần</a:t>
            </a:r>
            <a:r>
              <a:rPr lang="en-US" sz="1200" dirty="0"/>
              <a:t> </a:t>
            </a:r>
            <a:r>
              <a:rPr lang="en-US" sz="1200" dirty="0" err="1"/>
              <a:t>tử</a:t>
            </a:r>
            <a:r>
              <a:rPr lang="en-US" sz="1200" dirty="0"/>
              <a:t> </a:t>
            </a:r>
            <a:r>
              <a:rPr lang="en-US" sz="1200" dirty="0" err="1"/>
              <a:t>đã</a:t>
            </a:r>
            <a:r>
              <a:rPr lang="en-US" sz="1200" dirty="0"/>
              <a:t> </a:t>
            </a:r>
            <a:r>
              <a:rPr lang="en-US" sz="1200" dirty="0" err="1"/>
              <a:t>đứng</a:t>
            </a:r>
            <a:r>
              <a:rPr lang="en-US" sz="1200" dirty="0"/>
              <a:t> </a:t>
            </a:r>
            <a:r>
              <a:rPr lang="en-US" sz="1200" dirty="0" err="1"/>
              <a:t>đúng</a:t>
            </a:r>
            <a:r>
              <a:rPr lang="en-US" sz="1200" dirty="0"/>
              <a:t> </a:t>
            </a:r>
            <a:r>
              <a:rPr lang="en-US" sz="1200" dirty="0" err="1"/>
              <a:t>vị</a:t>
            </a:r>
            <a:r>
              <a:rPr lang="en-US" sz="1200" dirty="0"/>
              <a:t> </a:t>
            </a:r>
            <a:r>
              <a:rPr lang="en-US" sz="1200" dirty="0" err="1"/>
              <a:t>trí</a:t>
            </a:r>
            <a:r>
              <a:rPr lang="en-US" sz="1200" dirty="0"/>
              <a:t>). </a:t>
            </a:r>
            <a:r>
              <a:rPr lang="en-US" sz="1200" dirty="0" err="1"/>
              <a:t>Cách</a:t>
            </a:r>
            <a:r>
              <a:rPr lang="en-US" sz="1200" dirty="0"/>
              <a:t> </a:t>
            </a:r>
            <a:r>
              <a:rPr lang="en-US" sz="1200" dirty="0" err="1"/>
              <a:t>làm</a:t>
            </a:r>
            <a:r>
              <a:rPr lang="en-US" sz="1200" dirty="0"/>
              <a:t> </a:t>
            </a:r>
            <a:r>
              <a:rPr lang="en-US" sz="1200" dirty="0" err="1"/>
              <a:t>này</a:t>
            </a:r>
            <a:r>
              <a:rPr lang="en-US" sz="1200" dirty="0"/>
              <a:t> </a:t>
            </a:r>
            <a:r>
              <a:rPr lang="en-US" sz="1200" dirty="0" err="1"/>
              <a:t>đã</a:t>
            </a:r>
            <a:r>
              <a:rPr lang="en-US" sz="1200" dirty="0"/>
              <a:t> </a:t>
            </a:r>
            <a:r>
              <a:rPr lang="en-US" sz="1200" dirty="0" err="1"/>
              <a:t>đẩy</a:t>
            </a:r>
            <a:r>
              <a:rPr lang="en-US" sz="1200" dirty="0"/>
              <a:t> </a:t>
            </a:r>
            <a:r>
              <a:rPr lang="en-US" sz="1200" dirty="0" err="1"/>
              <a:t>phần</a:t>
            </a:r>
            <a:r>
              <a:rPr lang="en-US" sz="1200" dirty="0"/>
              <a:t> </a:t>
            </a:r>
            <a:r>
              <a:rPr lang="en-US" sz="1200" dirty="0" err="1"/>
              <a:t>tử</a:t>
            </a:r>
            <a:r>
              <a:rPr lang="en-US" sz="1200" dirty="0"/>
              <a:t> </a:t>
            </a:r>
            <a:r>
              <a:rPr lang="en-US" sz="1200" dirty="0" err="1"/>
              <a:t>lớn</a:t>
            </a:r>
            <a:r>
              <a:rPr lang="en-US" sz="1200" dirty="0"/>
              <a:t> </a:t>
            </a:r>
            <a:r>
              <a:rPr lang="en-US" sz="1200" dirty="0" err="1"/>
              <a:t>nhất</a:t>
            </a:r>
            <a:r>
              <a:rPr lang="en-US" sz="1200" dirty="0"/>
              <a:t> </a:t>
            </a:r>
            <a:r>
              <a:rPr lang="en-US" sz="1200" dirty="0" err="1"/>
              <a:t>xuống</a:t>
            </a:r>
            <a:r>
              <a:rPr lang="en-US" sz="1200" dirty="0"/>
              <a:t> </a:t>
            </a:r>
            <a:r>
              <a:rPr lang="en-US" sz="1200" dirty="0" err="1"/>
              <a:t>cuối</a:t>
            </a:r>
            <a:r>
              <a:rPr lang="en-US" sz="1200" dirty="0"/>
              <a:t> </a:t>
            </a:r>
            <a:r>
              <a:rPr lang="en-US" sz="1200" dirty="0" err="1"/>
              <a:t>dãy</a:t>
            </a:r>
            <a:r>
              <a:rPr lang="en-US" sz="1200" dirty="0"/>
              <a:t>, </a:t>
            </a:r>
            <a:r>
              <a:rPr lang="en-US" sz="1200" dirty="0" err="1"/>
              <a:t>trong</a:t>
            </a:r>
            <a:r>
              <a:rPr lang="en-US" sz="1200" dirty="0"/>
              <a:t> </a:t>
            </a:r>
            <a:r>
              <a:rPr lang="en-US" sz="1200" dirty="0" err="1"/>
              <a:t>khi</a:t>
            </a:r>
            <a:r>
              <a:rPr lang="en-US" sz="1200" dirty="0"/>
              <a:t> </a:t>
            </a:r>
            <a:r>
              <a:rPr lang="en-US" sz="1200" dirty="0" err="1"/>
              <a:t>đó</a:t>
            </a:r>
            <a:r>
              <a:rPr lang="en-US" sz="1200" dirty="0"/>
              <a:t> </a:t>
            </a:r>
            <a:r>
              <a:rPr lang="en-US" sz="1200" dirty="0" err="1"/>
              <a:t>những</a:t>
            </a:r>
            <a:r>
              <a:rPr lang="en-US" sz="1200" dirty="0"/>
              <a:t> </a:t>
            </a:r>
            <a:r>
              <a:rPr lang="en-US" sz="1200" dirty="0" err="1"/>
              <a:t>phần</a:t>
            </a:r>
            <a:r>
              <a:rPr lang="en-US" sz="1200" dirty="0"/>
              <a:t> </a:t>
            </a:r>
            <a:r>
              <a:rPr lang="en-US" sz="1200" dirty="0" err="1"/>
              <a:t>tử</a:t>
            </a:r>
            <a:r>
              <a:rPr lang="en-US" sz="1200" dirty="0"/>
              <a:t> </a:t>
            </a:r>
            <a:r>
              <a:rPr lang="en-US" sz="1200" dirty="0" err="1"/>
              <a:t>có</a:t>
            </a:r>
            <a:r>
              <a:rPr lang="en-US" sz="1200" dirty="0"/>
              <a:t> </a:t>
            </a:r>
            <a:r>
              <a:rPr lang="en-US" sz="1200" dirty="0" err="1"/>
              <a:t>giá</a:t>
            </a:r>
            <a:r>
              <a:rPr lang="en-US" sz="1200" dirty="0"/>
              <a:t> </a:t>
            </a:r>
            <a:r>
              <a:rPr lang="en-US" sz="1200" dirty="0" err="1"/>
              <a:t>trị</a:t>
            </a:r>
            <a:r>
              <a:rPr lang="en-US" sz="1200" dirty="0"/>
              <a:t> </a:t>
            </a:r>
            <a:r>
              <a:rPr lang="en-US" sz="1200" dirty="0" err="1"/>
              <a:t>nhỏ</a:t>
            </a:r>
            <a:r>
              <a:rPr lang="en-US" sz="1200" dirty="0"/>
              <a:t> </a:t>
            </a:r>
            <a:r>
              <a:rPr lang="en-US" sz="1200" dirty="0" err="1"/>
              <a:t>hơn</a:t>
            </a:r>
            <a:r>
              <a:rPr lang="en-US" sz="1200" dirty="0"/>
              <a:t> </a:t>
            </a:r>
            <a:r>
              <a:rPr lang="en-US" sz="1200" dirty="0" err="1"/>
              <a:t>được</a:t>
            </a:r>
            <a:r>
              <a:rPr lang="en-US" sz="1200" dirty="0"/>
              <a:t> </a:t>
            </a:r>
            <a:r>
              <a:rPr lang="en-US" sz="1200" dirty="0" err="1"/>
              <a:t>dịch</a:t>
            </a:r>
            <a:r>
              <a:rPr lang="en-US" sz="1200" dirty="0"/>
              <a:t> </a:t>
            </a:r>
            <a:r>
              <a:rPr lang="en-US" sz="1200" dirty="0" err="1"/>
              <a:t>chuyển</a:t>
            </a:r>
            <a:r>
              <a:rPr lang="en-US" sz="1200" dirty="0"/>
              <a:t> </a:t>
            </a:r>
            <a:r>
              <a:rPr lang="en-US" sz="1200" dirty="0" err="1"/>
              <a:t>về</a:t>
            </a:r>
            <a:r>
              <a:rPr lang="en-US" sz="1200" dirty="0"/>
              <a:t> </a:t>
            </a:r>
            <a:r>
              <a:rPr lang="en-US" sz="1200" dirty="0" err="1"/>
              <a:t>đầu</a:t>
            </a:r>
            <a:r>
              <a:rPr lang="en-US" sz="1200" dirty="0"/>
              <a:t> </a:t>
            </a:r>
            <a:r>
              <a:rPr lang="en-US" sz="1200" dirty="0" err="1"/>
              <a:t>dãy</a:t>
            </a:r>
            <a:r>
              <a:rPr lang="en-US" sz="1200" dirty="0"/>
              <a:t>.</a:t>
            </a:r>
          </a:p>
          <a:p>
            <a:pPr algn="just"/>
            <a:r>
              <a:rPr lang="en-US" sz="1200" dirty="0" err="1"/>
              <a:t>Mặc</a:t>
            </a:r>
            <a:r>
              <a:rPr lang="en-US" sz="1200" dirty="0"/>
              <a:t> </a:t>
            </a:r>
            <a:r>
              <a:rPr lang="en-US" sz="1200" dirty="0" err="1"/>
              <a:t>dù</a:t>
            </a:r>
            <a:r>
              <a:rPr lang="en-US" sz="1200" dirty="0"/>
              <a:t> </a:t>
            </a:r>
            <a:r>
              <a:rPr lang="en-US" sz="1200" dirty="0" err="1"/>
              <a:t>thuật</a:t>
            </a:r>
            <a:r>
              <a:rPr lang="en-US" sz="1200" dirty="0"/>
              <a:t> </a:t>
            </a:r>
            <a:r>
              <a:rPr lang="en-US" sz="1200" dirty="0" err="1"/>
              <a:t>toán</a:t>
            </a:r>
            <a:r>
              <a:rPr lang="en-US" sz="1200" dirty="0"/>
              <a:t> </a:t>
            </a:r>
            <a:r>
              <a:rPr lang="en-US" sz="1200" dirty="0" err="1"/>
              <a:t>này</a:t>
            </a:r>
            <a:r>
              <a:rPr lang="en-US" sz="1200" dirty="0"/>
              <a:t> </a:t>
            </a:r>
            <a:r>
              <a:rPr lang="en-US" sz="1200" dirty="0" err="1"/>
              <a:t>là</a:t>
            </a:r>
            <a:r>
              <a:rPr lang="en-US" sz="1200" dirty="0"/>
              <a:t> </a:t>
            </a:r>
            <a:r>
              <a:rPr lang="en-US" sz="1200" dirty="0" err="1"/>
              <a:t>đơn</a:t>
            </a:r>
            <a:r>
              <a:rPr lang="en-US" sz="1200" dirty="0"/>
              <a:t> </a:t>
            </a:r>
            <a:r>
              <a:rPr lang="en-US" sz="1200" dirty="0" err="1"/>
              <a:t>giản</a:t>
            </a:r>
            <a:r>
              <a:rPr lang="en-US" sz="1200" dirty="0"/>
              <a:t>, </a:t>
            </a:r>
            <a:r>
              <a:rPr lang="en-US" sz="1200" dirty="0" err="1"/>
              <a:t>nhưng</a:t>
            </a:r>
            <a:r>
              <a:rPr lang="en-US" sz="1200" dirty="0"/>
              <a:t> </a:t>
            </a:r>
            <a:r>
              <a:rPr lang="en-US" sz="1200" dirty="0" err="1"/>
              <a:t>nó</a:t>
            </a:r>
            <a:r>
              <a:rPr lang="en-US" sz="1200" dirty="0"/>
              <a:t> </a:t>
            </a:r>
            <a:r>
              <a:rPr lang="en-US" sz="1200" dirty="0" err="1"/>
              <a:t>là</a:t>
            </a:r>
            <a:r>
              <a:rPr lang="en-US" sz="1200" dirty="0"/>
              <a:t> </a:t>
            </a:r>
            <a:r>
              <a:rPr lang="en-US" sz="1200" dirty="0" err="1"/>
              <a:t>thuật</a:t>
            </a:r>
            <a:r>
              <a:rPr lang="en-US" sz="1200" dirty="0"/>
              <a:t> </a:t>
            </a:r>
            <a:r>
              <a:rPr lang="en-US" sz="1200" dirty="0" err="1"/>
              <a:t>toán</a:t>
            </a:r>
            <a:r>
              <a:rPr lang="en-US" sz="1200" dirty="0"/>
              <a:t> </a:t>
            </a:r>
            <a:r>
              <a:rPr lang="en-US" sz="1200" dirty="0" err="1"/>
              <a:t>kém</a:t>
            </a:r>
            <a:r>
              <a:rPr lang="en-US" sz="1200" dirty="0"/>
              <a:t> </a:t>
            </a:r>
            <a:r>
              <a:rPr lang="en-US" sz="1200" dirty="0" err="1"/>
              <a:t>hiệu</a:t>
            </a:r>
            <a:r>
              <a:rPr lang="en-US" sz="1200" dirty="0"/>
              <a:t> </a:t>
            </a:r>
            <a:r>
              <a:rPr lang="en-US" sz="1200" dirty="0" err="1"/>
              <a:t>quả</a:t>
            </a:r>
            <a:r>
              <a:rPr lang="en-US" sz="1200" dirty="0"/>
              <a:t> </a:t>
            </a:r>
            <a:r>
              <a:rPr lang="en-US" sz="1200" dirty="0" err="1"/>
              <a:t>nhất</a:t>
            </a:r>
            <a:r>
              <a:rPr lang="en-US" sz="1200" dirty="0"/>
              <a:t> </a:t>
            </a:r>
            <a:r>
              <a:rPr lang="en-US" sz="1200" dirty="0" err="1"/>
              <a:t>trong</a:t>
            </a:r>
            <a:r>
              <a:rPr lang="en-US" sz="1200" dirty="0"/>
              <a:t> </a:t>
            </a:r>
            <a:r>
              <a:rPr lang="en-US" sz="1200" dirty="0" err="1"/>
              <a:t>ba</a:t>
            </a:r>
            <a:r>
              <a:rPr lang="en-US" sz="1200" dirty="0"/>
              <a:t> </a:t>
            </a:r>
            <a:r>
              <a:rPr lang="en-US" sz="1200" dirty="0" err="1"/>
              <a:t>thuật</a:t>
            </a:r>
            <a:r>
              <a:rPr lang="en-US" sz="1200" dirty="0"/>
              <a:t> </a:t>
            </a:r>
            <a:r>
              <a:rPr lang="en-US" sz="1200" dirty="0" err="1"/>
              <a:t>toán</a:t>
            </a:r>
            <a:r>
              <a:rPr lang="en-US" sz="1200" dirty="0"/>
              <a:t> </a:t>
            </a:r>
            <a:r>
              <a:rPr lang="en-US" sz="1200" dirty="0" err="1"/>
              <a:t>cơ</a:t>
            </a:r>
            <a:r>
              <a:rPr lang="en-US" sz="1200" dirty="0"/>
              <a:t> </a:t>
            </a:r>
            <a:r>
              <a:rPr lang="en-US" sz="1200" dirty="0" err="1"/>
              <a:t>bản</a:t>
            </a:r>
            <a:r>
              <a:rPr lang="en-US" sz="1200" dirty="0"/>
              <a:t> </a:t>
            </a:r>
            <a:r>
              <a:rPr lang="en-US" sz="1200" dirty="0" err="1"/>
              <a:t>trình</a:t>
            </a:r>
            <a:r>
              <a:rPr lang="en-US" sz="1200" dirty="0"/>
              <a:t> </a:t>
            </a:r>
            <a:r>
              <a:rPr lang="en-US" sz="1200" dirty="0" err="1"/>
              <a:t>bày</a:t>
            </a:r>
            <a:r>
              <a:rPr lang="en-US" sz="1200" dirty="0"/>
              <a:t> </a:t>
            </a:r>
            <a:r>
              <a:rPr lang="en-US" sz="1200" dirty="0" err="1"/>
              <a:t>trong</a:t>
            </a:r>
            <a:r>
              <a:rPr lang="en-US" sz="1200" dirty="0"/>
              <a:t> </a:t>
            </a:r>
            <a:r>
              <a:rPr lang="en-US" sz="1200" dirty="0" err="1"/>
              <a:t>mục</a:t>
            </a:r>
            <a:r>
              <a:rPr lang="en-US" sz="1200" dirty="0"/>
              <a:t> </a:t>
            </a:r>
            <a:r>
              <a:rPr lang="en-US" sz="1200" dirty="0" err="1"/>
              <a:t>này</a:t>
            </a:r>
            <a:r>
              <a:rPr lang="en-US" sz="1200" dirty="0"/>
              <a:t>. </a:t>
            </a:r>
            <a:r>
              <a:rPr lang="en-US" sz="1200" dirty="0" err="1"/>
              <a:t>Vì</a:t>
            </a:r>
            <a:r>
              <a:rPr lang="en-US" sz="1200" dirty="0"/>
              <a:t> </a:t>
            </a:r>
            <a:r>
              <a:rPr lang="en-US" sz="1200" dirty="0" err="1"/>
              <a:t>thế</a:t>
            </a:r>
            <a:r>
              <a:rPr lang="en-US" sz="1200" dirty="0"/>
              <a:t> </a:t>
            </a:r>
            <a:r>
              <a:rPr lang="en-US" sz="1200" dirty="0" err="1"/>
              <a:t>ngoài</a:t>
            </a:r>
            <a:r>
              <a:rPr lang="en-US" sz="1200" dirty="0"/>
              <a:t> </a:t>
            </a:r>
            <a:r>
              <a:rPr lang="en-US" sz="1200" dirty="0" err="1"/>
              <a:t>mục</a:t>
            </a:r>
            <a:r>
              <a:rPr lang="en-US" sz="1200" dirty="0"/>
              <a:t> </a:t>
            </a:r>
            <a:r>
              <a:rPr lang="en-US" sz="1200" dirty="0" err="1"/>
              <a:t>đích</a:t>
            </a:r>
            <a:r>
              <a:rPr lang="en-US" sz="1200" dirty="0"/>
              <a:t> </a:t>
            </a:r>
            <a:r>
              <a:rPr lang="en-US" sz="1200" dirty="0" err="1"/>
              <a:t>giảng</a:t>
            </a:r>
            <a:r>
              <a:rPr lang="en-US" sz="1200" dirty="0"/>
              <a:t> </a:t>
            </a:r>
            <a:r>
              <a:rPr lang="en-US" sz="1200" dirty="0" err="1"/>
              <a:t>dạy</a:t>
            </a:r>
            <a:r>
              <a:rPr lang="en-US" sz="1200" dirty="0"/>
              <a:t>, </a:t>
            </a:r>
            <a:r>
              <a:rPr lang="en-US" sz="1200" dirty="0" err="1"/>
              <a:t>Sắp</a:t>
            </a:r>
            <a:r>
              <a:rPr lang="en-US" sz="1200" dirty="0"/>
              <a:t> </a:t>
            </a:r>
            <a:r>
              <a:rPr lang="en-US" sz="1200" dirty="0" err="1"/>
              <a:t>xếp</a:t>
            </a:r>
            <a:r>
              <a:rPr lang="en-US" sz="1200" dirty="0"/>
              <a:t> </a:t>
            </a:r>
            <a:r>
              <a:rPr lang="en-US" sz="1200" dirty="0" err="1"/>
              <a:t>nổi</a:t>
            </a:r>
            <a:r>
              <a:rPr lang="en-US" sz="1200" dirty="0"/>
              <a:t> </a:t>
            </a:r>
            <a:r>
              <a:rPr lang="en-US" sz="1200" dirty="0" err="1"/>
              <a:t>bọt</a:t>
            </a:r>
            <a:r>
              <a:rPr lang="en-US" sz="1200" dirty="0"/>
              <a:t> </a:t>
            </a:r>
            <a:r>
              <a:rPr lang="en-US" sz="1200" dirty="0" err="1"/>
              <a:t>rất</a:t>
            </a:r>
            <a:r>
              <a:rPr lang="en-US" sz="1200" dirty="0"/>
              <a:t> </a:t>
            </a:r>
            <a:r>
              <a:rPr lang="en-US" sz="1200" dirty="0" err="1"/>
              <a:t>ít</a:t>
            </a:r>
            <a:r>
              <a:rPr lang="en-US" sz="1200" dirty="0"/>
              <a:t> </a:t>
            </a:r>
            <a:r>
              <a:rPr lang="en-US" sz="1200" dirty="0" err="1"/>
              <a:t>khi</a:t>
            </a:r>
            <a:r>
              <a:rPr lang="en-US" sz="1200" dirty="0"/>
              <a:t> </a:t>
            </a:r>
            <a:r>
              <a:rPr lang="en-US" sz="1200" dirty="0" err="1"/>
              <a:t>được</a:t>
            </a:r>
            <a:r>
              <a:rPr lang="en-US" sz="1200" dirty="0"/>
              <a:t> </a:t>
            </a:r>
            <a:r>
              <a:rPr lang="en-US" sz="1200" dirty="0" err="1"/>
              <a:t>sử</a:t>
            </a:r>
            <a:r>
              <a:rPr lang="en-US" sz="1200" dirty="0"/>
              <a:t> </a:t>
            </a:r>
            <a:r>
              <a:rPr lang="en-US" sz="1200" dirty="0" err="1"/>
              <a:t>dụng</a:t>
            </a:r>
            <a:r>
              <a:rPr lang="en-US" sz="1200" dirty="0"/>
              <a:t>.</a:t>
            </a:r>
          </a:p>
          <a:p>
            <a:pPr algn="just"/>
            <a:r>
              <a:rPr lang="en-US" sz="1200" dirty="0" err="1">
                <a:solidFill>
                  <a:srgbClr val="C00000"/>
                </a:solidFill>
              </a:rPr>
              <a:t>Giáo</a:t>
            </a:r>
            <a:r>
              <a:rPr lang="en-US" sz="1200" dirty="0">
                <a:solidFill>
                  <a:srgbClr val="C00000"/>
                </a:solidFill>
              </a:rPr>
              <a:t> </a:t>
            </a:r>
            <a:r>
              <a:rPr lang="en-US" sz="1200" dirty="0" err="1">
                <a:solidFill>
                  <a:srgbClr val="C00000"/>
                </a:solidFill>
              </a:rPr>
              <a:t>sư</a:t>
            </a:r>
            <a:r>
              <a:rPr lang="en-US" sz="1200" dirty="0">
                <a:solidFill>
                  <a:srgbClr val="C00000"/>
                </a:solidFill>
              </a:rPr>
              <a:t> </a:t>
            </a:r>
            <a:r>
              <a:rPr lang="en-US" sz="1200" b="1" dirty="0">
                <a:solidFill>
                  <a:srgbClr val="C00000"/>
                </a:solidFill>
              </a:rPr>
              <a:t>Owen Astrachan</a:t>
            </a:r>
            <a:r>
              <a:rPr lang="en-US" sz="1200" dirty="0">
                <a:solidFill>
                  <a:srgbClr val="C00000"/>
                </a:solidFill>
              </a:rPr>
              <a:t> (Computer Science Department, Duke University) </a:t>
            </a:r>
            <a:r>
              <a:rPr lang="en-US" sz="1200" dirty="0" err="1">
                <a:solidFill>
                  <a:srgbClr val="C00000"/>
                </a:solidFill>
              </a:rPr>
              <a:t>còn</a:t>
            </a:r>
            <a:r>
              <a:rPr lang="en-US" sz="1200" dirty="0">
                <a:solidFill>
                  <a:srgbClr val="C00000"/>
                </a:solidFill>
              </a:rPr>
              <a:t> </a:t>
            </a:r>
            <a:r>
              <a:rPr lang="en-US" sz="1200" dirty="0" err="1">
                <a:solidFill>
                  <a:srgbClr val="C00000"/>
                </a:solidFill>
              </a:rPr>
              <a:t>đề</a:t>
            </a:r>
            <a:r>
              <a:rPr lang="en-US" sz="1200" dirty="0">
                <a:solidFill>
                  <a:srgbClr val="C00000"/>
                </a:solidFill>
              </a:rPr>
              <a:t> </a:t>
            </a:r>
            <a:r>
              <a:rPr lang="en-US" sz="1200" dirty="0" err="1">
                <a:solidFill>
                  <a:srgbClr val="C00000"/>
                </a:solidFill>
              </a:rPr>
              <a:t>nghị</a:t>
            </a:r>
            <a:r>
              <a:rPr lang="en-US" sz="1200" dirty="0">
                <a:solidFill>
                  <a:srgbClr val="C00000"/>
                </a:solidFill>
              </a:rPr>
              <a:t> </a:t>
            </a:r>
            <a:r>
              <a:rPr lang="en-US" sz="1200" dirty="0" err="1">
                <a:solidFill>
                  <a:srgbClr val="C00000"/>
                </a:solidFill>
              </a:rPr>
              <a:t>là</a:t>
            </a:r>
            <a:r>
              <a:rPr lang="en-US" sz="1200" dirty="0">
                <a:solidFill>
                  <a:srgbClr val="C00000"/>
                </a:solidFill>
              </a:rPr>
              <a:t> </a:t>
            </a:r>
            <a:r>
              <a:rPr lang="en-US" sz="1200" dirty="0" err="1">
                <a:solidFill>
                  <a:srgbClr val="C00000"/>
                </a:solidFill>
              </a:rPr>
              <a:t>không</a:t>
            </a:r>
            <a:r>
              <a:rPr lang="en-US" sz="1200" dirty="0">
                <a:solidFill>
                  <a:srgbClr val="C00000"/>
                </a:solidFill>
              </a:rPr>
              <a:t> </a:t>
            </a:r>
            <a:r>
              <a:rPr lang="en-US" sz="1200" dirty="0" err="1">
                <a:solidFill>
                  <a:srgbClr val="C00000"/>
                </a:solidFill>
              </a:rPr>
              <a:t>nên</a:t>
            </a:r>
            <a:r>
              <a:rPr lang="en-US" sz="1200" dirty="0">
                <a:solidFill>
                  <a:srgbClr val="C00000"/>
                </a:solidFill>
              </a:rPr>
              <a:t> </a:t>
            </a:r>
            <a:r>
              <a:rPr lang="en-US" sz="1200" dirty="0" err="1">
                <a:solidFill>
                  <a:srgbClr val="C00000"/>
                </a:solidFill>
              </a:rPr>
              <a:t>giảng</a:t>
            </a:r>
            <a:r>
              <a:rPr lang="en-US" sz="1200" dirty="0">
                <a:solidFill>
                  <a:srgbClr val="C00000"/>
                </a:solidFill>
              </a:rPr>
              <a:t> </a:t>
            </a:r>
            <a:r>
              <a:rPr lang="en-US" sz="1200" dirty="0" err="1">
                <a:solidFill>
                  <a:srgbClr val="C00000"/>
                </a:solidFill>
              </a:rPr>
              <a:t>dạy</a:t>
            </a:r>
            <a:r>
              <a:rPr lang="en-US" sz="1200" dirty="0">
                <a:solidFill>
                  <a:srgbClr val="C00000"/>
                </a:solidFill>
              </a:rPr>
              <a:t> </a:t>
            </a:r>
            <a:r>
              <a:rPr lang="en-US" sz="1200" dirty="0" err="1">
                <a:solidFill>
                  <a:srgbClr val="C00000"/>
                </a:solidFill>
              </a:rPr>
              <a:t>về</a:t>
            </a:r>
            <a:r>
              <a:rPr lang="en-US" sz="1200" dirty="0">
                <a:solidFill>
                  <a:srgbClr val="C00000"/>
                </a:solidFill>
              </a:rPr>
              <a:t> </a:t>
            </a:r>
            <a:r>
              <a:rPr lang="en-US" sz="1200" dirty="0" err="1">
                <a:solidFill>
                  <a:srgbClr val="C00000"/>
                </a:solidFill>
              </a:rPr>
              <a:t>thuật</a:t>
            </a:r>
            <a:r>
              <a:rPr lang="en-US" sz="1200" dirty="0">
                <a:solidFill>
                  <a:srgbClr val="C00000"/>
                </a:solidFill>
              </a:rPr>
              <a:t> </a:t>
            </a:r>
            <a:r>
              <a:rPr lang="en-US" sz="1200" dirty="0" err="1">
                <a:solidFill>
                  <a:srgbClr val="C00000"/>
                </a:solidFill>
              </a:rPr>
              <a:t>toán</a:t>
            </a:r>
            <a:r>
              <a:rPr lang="en-US" sz="1200" dirty="0">
                <a:solidFill>
                  <a:srgbClr val="C00000"/>
                </a:solidFill>
              </a:rPr>
              <a:t> </a:t>
            </a:r>
            <a:r>
              <a:rPr lang="en-US" sz="1200" dirty="0" err="1">
                <a:solidFill>
                  <a:srgbClr val="C00000"/>
                </a:solidFill>
              </a:rPr>
              <a:t>này</a:t>
            </a:r>
            <a:r>
              <a:rPr lang="en-US" sz="1200" dirty="0">
                <a:solidFill>
                  <a:srgbClr val="C00000"/>
                </a:solidFill>
              </a:rPr>
              <a:t>.</a:t>
            </a:r>
          </a:p>
          <a:p>
            <a:pPr algn="just"/>
            <a:r>
              <a:rPr lang="en-US" sz="1200" dirty="0" err="1"/>
              <a:t>Bắt</a:t>
            </a:r>
            <a:r>
              <a:rPr lang="en-US" sz="1200" dirty="0"/>
              <a:t> </a:t>
            </a:r>
            <a:r>
              <a:rPr lang="en-US" sz="1200" dirty="0" err="1"/>
              <a:t>đầu</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thuật</a:t>
            </a:r>
            <a:r>
              <a:rPr lang="en-US" sz="1200" dirty="0"/>
              <a:t> </a:t>
            </a:r>
            <a:r>
              <a:rPr lang="en-US" sz="1200" dirty="0" err="1"/>
              <a:t>toán</a:t>
            </a:r>
            <a:r>
              <a:rPr lang="en-US" sz="1200" dirty="0"/>
              <a:t> </a:t>
            </a:r>
            <a:r>
              <a:rPr lang="en-US" sz="1200" dirty="0" err="1"/>
              <a:t>tiến</a:t>
            </a:r>
            <a:r>
              <a:rPr lang="en-US" sz="1200" dirty="0"/>
              <a:t> </a:t>
            </a:r>
            <a:r>
              <a:rPr lang="en-US" sz="1200" dirty="0" err="1"/>
              <a:t>hành</a:t>
            </a:r>
            <a:r>
              <a:rPr lang="en-US" sz="1200" dirty="0"/>
              <a:t> so </a:t>
            </a:r>
            <a:r>
              <a:rPr lang="en-US" sz="1200" dirty="0" err="1"/>
              <a:t>sánh</a:t>
            </a:r>
            <a:r>
              <a:rPr lang="en-US" sz="1200" dirty="0"/>
              <a:t> </a:t>
            </a:r>
            <a:r>
              <a:rPr lang="en-US" sz="1200" dirty="0" err="1"/>
              <a:t>mỗi</a:t>
            </a:r>
            <a:r>
              <a:rPr lang="en-US" sz="1200" dirty="0"/>
              <a:t> </a:t>
            </a:r>
            <a:r>
              <a:rPr lang="en-US" sz="1200" dirty="0" err="1"/>
              <a:t>phần</a:t>
            </a:r>
            <a:r>
              <a:rPr lang="en-US" sz="1200" dirty="0"/>
              <a:t> </a:t>
            </a:r>
            <a:r>
              <a:rPr lang="en-US" sz="1200" dirty="0" err="1"/>
              <a:t>tử</a:t>
            </a:r>
            <a:r>
              <a:rPr lang="en-US" sz="1200" dirty="0"/>
              <a:t> </a:t>
            </a:r>
            <a:r>
              <a:rPr lang="en-US" sz="1200" dirty="0" err="1"/>
              <a:t>với</a:t>
            </a:r>
            <a:r>
              <a:rPr lang="en-US" sz="1200" dirty="0"/>
              <a:t> </a:t>
            </a:r>
            <a:r>
              <a:rPr lang="en-US" sz="1200" dirty="0" err="1"/>
              <a:t>phần</a:t>
            </a:r>
            <a:r>
              <a:rPr lang="en-US" sz="1200" dirty="0"/>
              <a:t> </a:t>
            </a:r>
            <a:r>
              <a:rPr lang="en-US" sz="1200" dirty="0" err="1"/>
              <a:t>tử</a:t>
            </a:r>
            <a:r>
              <a:rPr lang="en-US" sz="1200" dirty="0"/>
              <a:t> </a:t>
            </a:r>
            <a:r>
              <a:rPr lang="en-US" sz="1200" dirty="0" err="1"/>
              <a:t>đi</a:t>
            </a:r>
            <a:r>
              <a:rPr lang="en-US" sz="1200" dirty="0"/>
              <a:t> </a:t>
            </a:r>
            <a:r>
              <a:rPr lang="en-US" sz="1200" dirty="0" err="1"/>
              <a:t>sau</a:t>
            </a:r>
            <a:r>
              <a:rPr lang="en-US" sz="1200" dirty="0"/>
              <a:t> </a:t>
            </a:r>
            <a:r>
              <a:rPr lang="en-US" sz="1200" dirty="0" err="1"/>
              <a:t>nó</a:t>
            </a:r>
            <a:r>
              <a:rPr lang="en-US" sz="1200" dirty="0"/>
              <a:t> </a:t>
            </a:r>
            <a:r>
              <a:rPr lang="en-US" sz="1200" dirty="0" err="1"/>
              <a:t>và</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nếu</a:t>
            </a:r>
            <a:r>
              <a:rPr lang="en-US" sz="1200" dirty="0"/>
              <a:t> </a:t>
            </a:r>
            <a:r>
              <a:rPr lang="en-US" sz="1200" dirty="0" err="1"/>
              <a:t>chúng</a:t>
            </a:r>
            <a:r>
              <a:rPr lang="en-US" sz="1200" dirty="0"/>
              <a:t> </a:t>
            </a:r>
            <a:r>
              <a:rPr lang="en-US" sz="1200" dirty="0" err="1"/>
              <a:t>không</a:t>
            </a:r>
            <a:r>
              <a:rPr lang="en-US" sz="1200" dirty="0"/>
              <a:t> </a:t>
            </a:r>
            <a:r>
              <a:rPr lang="en-US" sz="1200" dirty="0" err="1"/>
              <a:t>theo</a:t>
            </a:r>
            <a:r>
              <a:rPr lang="en-US" sz="1200" dirty="0"/>
              <a:t> </a:t>
            </a:r>
            <a:r>
              <a:rPr lang="en-US" sz="1200" dirty="0" err="1"/>
              <a:t>đúng</a:t>
            </a:r>
            <a:r>
              <a:rPr lang="en-US" sz="1200" dirty="0"/>
              <a:t> </a:t>
            </a:r>
            <a:r>
              <a:rPr lang="en-US" sz="1200" dirty="0" err="1"/>
              <a:t>thứ</a:t>
            </a:r>
            <a:r>
              <a:rPr lang="en-US" sz="1200" dirty="0"/>
              <a:t> </a:t>
            </a:r>
            <a:r>
              <a:rPr lang="en-US" sz="1200" dirty="0" err="1"/>
              <a:t>tự</a:t>
            </a:r>
            <a:r>
              <a:rPr lang="en-US" sz="1200" dirty="0"/>
              <a:t>.</a:t>
            </a:r>
          </a:p>
          <a:p>
            <a:pPr algn="just"/>
            <a:r>
              <a:rPr lang="en-US" sz="1200" dirty="0"/>
              <a:t> </a:t>
            </a:r>
            <a:r>
              <a:rPr lang="en-US" sz="1200" dirty="0" err="1"/>
              <a:t>Quá</a:t>
            </a:r>
            <a:r>
              <a:rPr lang="en-US" sz="1200" dirty="0"/>
              <a:t> </a:t>
            </a:r>
            <a:r>
              <a:rPr lang="en-US" sz="1200" dirty="0" err="1"/>
              <a:t>trình</a:t>
            </a:r>
            <a:r>
              <a:rPr lang="en-US" sz="1200" dirty="0"/>
              <a:t> </a:t>
            </a:r>
            <a:r>
              <a:rPr lang="en-US" sz="1200" dirty="0" err="1"/>
              <a:t>này</a:t>
            </a:r>
            <a:r>
              <a:rPr lang="en-US" sz="1200" dirty="0"/>
              <a:t> </a:t>
            </a:r>
            <a:r>
              <a:rPr lang="en-US" sz="1200" dirty="0" err="1"/>
              <a:t>sẽ</a:t>
            </a:r>
            <a:r>
              <a:rPr lang="en-US" sz="1200" dirty="0"/>
              <a:t> </a:t>
            </a:r>
            <a:r>
              <a:rPr lang="en-US" sz="1200" dirty="0" err="1"/>
              <a:t>được</a:t>
            </a:r>
            <a:r>
              <a:rPr lang="en-US" sz="1200" dirty="0"/>
              <a:t> </a:t>
            </a:r>
            <a:r>
              <a:rPr lang="en-US" sz="1200" dirty="0" err="1"/>
              <a:t>lặp</a:t>
            </a:r>
            <a:r>
              <a:rPr lang="en-US" sz="1200" dirty="0"/>
              <a:t> </a:t>
            </a:r>
            <a:r>
              <a:rPr lang="en-US" sz="1200" dirty="0" err="1"/>
              <a:t>lại</a:t>
            </a:r>
            <a:r>
              <a:rPr lang="en-US" sz="1200" dirty="0"/>
              <a:t> </a:t>
            </a:r>
            <a:r>
              <a:rPr lang="en-US" sz="1200" dirty="0" err="1"/>
              <a:t>cho</a:t>
            </a:r>
            <a:r>
              <a:rPr lang="en-US" sz="1200" dirty="0"/>
              <a:t> </a:t>
            </a:r>
            <a:r>
              <a:rPr lang="en-US" sz="1200" dirty="0" err="1"/>
              <a:t>đến</a:t>
            </a:r>
            <a:r>
              <a:rPr lang="en-US" sz="1200" dirty="0"/>
              <a:t> </a:t>
            </a:r>
            <a:r>
              <a:rPr lang="en-US" sz="1200" dirty="0" err="1"/>
              <a:t>khi</a:t>
            </a:r>
            <a:r>
              <a:rPr lang="en-US" sz="1200" dirty="0"/>
              <a:t> </a:t>
            </a:r>
            <a:r>
              <a:rPr lang="en-US" sz="1200" dirty="0" err="1"/>
              <a:t>gặp</a:t>
            </a:r>
            <a:r>
              <a:rPr lang="en-US" sz="1200" dirty="0"/>
              <a:t> </a:t>
            </a:r>
            <a:r>
              <a:rPr lang="en-US" sz="1200" dirty="0" err="1"/>
              <a:t>lần</a:t>
            </a:r>
            <a:r>
              <a:rPr lang="en-US" sz="1200" dirty="0"/>
              <a:t> </a:t>
            </a:r>
            <a:r>
              <a:rPr lang="en-US" sz="1200" dirty="0" err="1"/>
              <a:t>duyệt</a:t>
            </a:r>
            <a:r>
              <a:rPr lang="en-US" sz="1200" dirty="0"/>
              <a:t> </a:t>
            </a:r>
            <a:r>
              <a:rPr lang="en-US" sz="1200" dirty="0" err="1"/>
              <a:t>từ</a:t>
            </a:r>
            <a:r>
              <a:rPr lang="en-US" sz="1200" dirty="0"/>
              <a:t> </a:t>
            </a:r>
            <a:r>
              <a:rPr lang="en-US" sz="1200" dirty="0" err="1"/>
              <a:t>đầu</a:t>
            </a:r>
            <a:r>
              <a:rPr lang="en-US" sz="1200" dirty="0"/>
              <a:t> </a:t>
            </a:r>
            <a:r>
              <a:rPr lang="en-US" sz="1200" dirty="0" err="1"/>
              <a:t>dãy</a:t>
            </a:r>
            <a:r>
              <a:rPr lang="en-US" sz="1200" dirty="0"/>
              <a:t> </a:t>
            </a:r>
            <a:r>
              <a:rPr lang="en-US" sz="1200" dirty="0" err="1"/>
              <a:t>đến</a:t>
            </a:r>
            <a:r>
              <a:rPr lang="en-US" sz="1200" dirty="0"/>
              <a:t> </a:t>
            </a:r>
            <a:r>
              <a:rPr lang="en-US" sz="1200" dirty="0" err="1"/>
              <a:t>cuối</a:t>
            </a:r>
            <a:r>
              <a:rPr lang="en-US" sz="1200" dirty="0"/>
              <a:t> </a:t>
            </a:r>
            <a:r>
              <a:rPr lang="en-US" sz="1200" dirty="0" err="1"/>
              <a:t>dãy</a:t>
            </a:r>
            <a:r>
              <a:rPr lang="en-US" sz="1200" dirty="0"/>
              <a:t> </a:t>
            </a:r>
            <a:r>
              <a:rPr lang="en-US" sz="1200" dirty="0" err="1"/>
              <a:t>mà</a:t>
            </a:r>
            <a:r>
              <a:rPr lang="en-US" sz="1200" dirty="0"/>
              <a:t> </a:t>
            </a:r>
            <a:r>
              <a:rPr lang="en-US" sz="1200" dirty="0" err="1"/>
              <a:t>không</a:t>
            </a:r>
            <a:r>
              <a:rPr lang="en-US" sz="1200" dirty="0"/>
              <a:t> </a:t>
            </a:r>
            <a:r>
              <a:rPr lang="en-US" sz="1200" dirty="0" err="1"/>
              <a:t>phải</a:t>
            </a:r>
            <a:r>
              <a:rPr lang="en-US" sz="1200" dirty="0"/>
              <a:t> </a:t>
            </a:r>
            <a:r>
              <a:rPr lang="en-US" sz="1200" dirty="0" err="1"/>
              <a:t>thực</a:t>
            </a:r>
            <a:r>
              <a:rPr lang="en-US" sz="1200" dirty="0"/>
              <a:t> </a:t>
            </a:r>
            <a:r>
              <a:rPr lang="en-US" sz="1200" dirty="0" err="1"/>
              <a:t>hiện</a:t>
            </a:r>
            <a:r>
              <a:rPr lang="en-US" sz="1200" dirty="0"/>
              <a:t> </a:t>
            </a:r>
            <a:r>
              <a:rPr lang="en-US" sz="1200" dirty="0" err="1"/>
              <a:t>đổi</a:t>
            </a:r>
            <a:r>
              <a:rPr lang="en-US" sz="1200" dirty="0"/>
              <a:t> </a:t>
            </a:r>
            <a:r>
              <a:rPr lang="en-US" sz="1200" dirty="0" err="1"/>
              <a:t>chỗ</a:t>
            </a:r>
            <a:r>
              <a:rPr lang="en-US" sz="1200" dirty="0"/>
              <a:t> (</a:t>
            </a:r>
            <a:r>
              <a:rPr lang="en-US" sz="1200" dirty="0" err="1"/>
              <a:t>tức</a:t>
            </a:r>
            <a:r>
              <a:rPr lang="en-US" sz="1200" dirty="0"/>
              <a:t> </a:t>
            </a:r>
            <a:r>
              <a:rPr lang="en-US" sz="1200" dirty="0" err="1"/>
              <a:t>là</a:t>
            </a:r>
            <a:r>
              <a:rPr lang="en-US" sz="1200" dirty="0"/>
              <a:t> </a:t>
            </a:r>
            <a:r>
              <a:rPr lang="en-US" sz="1200" dirty="0" err="1"/>
              <a:t>tất</a:t>
            </a:r>
            <a:r>
              <a:rPr lang="en-US" sz="1200" dirty="0"/>
              <a:t> </a:t>
            </a:r>
            <a:r>
              <a:rPr lang="en-US" sz="1200" dirty="0" err="1"/>
              <a:t>cả</a:t>
            </a:r>
            <a:r>
              <a:rPr lang="en-US" sz="1200" dirty="0"/>
              <a:t> </a:t>
            </a:r>
            <a:r>
              <a:rPr lang="en-US" sz="1200" dirty="0" err="1"/>
              <a:t>các</a:t>
            </a:r>
            <a:r>
              <a:rPr lang="en-US" sz="1200" dirty="0"/>
              <a:t> </a:t>
            </a:r>
            <a:r>
              <a:rPr lang="en-US" sz="1200" dirty="0" err="1"/>
              <a:t>phần</a:t>
            </a:r>
            <a:r>
              <a:rPr lang="en-US" sz="1200" dirty="0"/>
              <a:t> </a:t>
            </a:r>
            <a:r>
              <a:rPr lang="en-US" sz="1200" dirty="0" err="1"/>
              <a:t>tử</a:t>
            </a:r>
            <a:r>
              <a:rPr lang="en-US" sz="1200" dirty="0"/>
              <a:t> </a:t>
            </a:r>
            <a:r>
              <a:rPr lang="en-US" sz="1200" dirty="0" err="1"/>
              <a:t>đã</a:t>
            </a:r>
            <a:r>
              <a:rPr lang="en-US" sz="1200" dirty="0"/>
              <a:t> </a:t>
            </a:r>
            <a:r>
              <a:rPr lang="en-US" sz="1200" dirty="0" err="1"/>
              <a:t>đứng</a:t>
            </a:r>
            <a:r>
              <a:rPr lang="en-US" sz="1200" dirty="0"/>
              <a:t> </a:t>
            </a:r>
            <a:r>
              <a:rPr lang="en-US" sz="1200" dirty="0" err="1"/>
              <a:t>đúng</a:t>
            </a:r>
            <a:r>
              <a:rPr lang="en-US" sz="1200" dirty="0"/>
              <a:t> </a:t>
            </a:r>
            <a:r>
              <a:rPr lang="en-US" sz="1200" dirty="0" err="1"/>
              <a:t>vị</a:t>
            </a:r>
            <a:r>
              <a:rPr lang="en-US" sz="1200" dirty="0"/>
              <a:t> </a:t>
            </a:r>
            <a:r>
              <a:rPr lang="en-US" sz="1200" dirty="0" err="1"/>
              <a:t>trí</a:t>
            </a:r>
            <a:r>
              <a:rPr lang="en-US" sz="1200" dirty="0"/>
              <a:t>). </a:t>
            </a:r>
          </a:p>
          <a:p>
            <a:pPr algn="just"/>
            <a:r>
              <a:rPr lang="en-US" sz="1200" dirty="0" err="1"/>
              <a:t>Cách</a:t>
            </a:r>
            <a:r>
              <a:rPr lang="en-US" sz="1200" dirty="0"/>
              <a:t> </a:t>
            </a:r>
            <a:r>
              <a:rPr lang="en-US" sz="1200" dirty="0" err="1"/>
              <a:t>làm</a:t>
            </a:r>
            <a:r>
              <a:rPr lang="en-US" sz="1200" dirty="0"/>
              <a:t> </a:t>
            </a:r>
            <a:r>
              <a:rPr lang="en-US" sz="1200" dirty="0" err="1"/>
              <a:t>này</a:t>
            </a:r>
            <a:r>
              <a:rPr lang="en-US" sz="1200" dirty="0"/>
              <a:t> </a:t>
            </a:r>
            <a:r>
              <a:rPr lang="en-US" sz="1200" dirty="0" err="1"/>
              <a:t>đã</a:t>
            </a:r>
            <a:r>
              <a:rPr lang="en-US" sz="1200" dirty="0"/>
              <a:t> </a:t>
            </a:r>
            <a:r>
              <a:rPr lang="en-US" sz="1200" dirty="0" err="1"/>
              <a:t>đẩy</a:t>
            </a:r>
            <a:r>
              <a:rPr lang="en-US" sz="1200" dirty="0"/>
              <a:t> </a:t>
            </a:r>
            <a:r>
              <a:rPr lang="en-US" sz="1200" dirty="0" err="1"/>
              <a:t>phần</a:t>
            </a:r>
            <a:r>
              <a:rPr lang="en-US" sz="1200" dirty="0"/>
              <a:t> </a:t>
            </a:r>
            <a:r>
              <a:rPr lang="en-US" sz="1200" dirty="0" err="1"/>
              <a:t>tử</a:t>
            </a:r>
            <a:r>
              <a:rPr lang="en-US" sz="1200" dirty="0"/>
              <a:t> </a:t>
            </a:r>
            <a:r>
              <a:rPr lang="en-US" sz="1200" dirty="0" err="1"/>
              <a:t>lớn</a:t>
            </a:r>
            <a:r>
              <a:rPr lang="en-US" sz="1200" dirty="0"/>
              <a:t> </a:t>
            </a:r>
            <a:r>
              <a:rPr lang="en-US" sz="1200" dirty="0" err="1"/>
              <a:t>nhất</a:t>
            </a:r>
            <a:r>
              <a:rPr lang="en-US" sz="1200" dirty="0"/>
              <a:t> </a:t>
            </a:r>
            <a:r>
              <a:rPr lang="en-US" sz="1200" dirty="0" err="1"/>
              <a:t>xuống</a:t>
            </a:r>
            <a:r>
              <a:rPr lang="en-US" sz="1200" dirty="0"/>
              <a:t> </a:t>
            </a:r>
            <a:r>
              <a:rPr lang="en-US" sz="1200" dirty="0" err="1"/>
              <a:t>cuối</a:t>
            </a:r>
            <a:r>
              <a:rPr lang="en-US" sz="1200" dirty="0"/>
              <a:t> </a:t>
            </a:r>
            <a:r>
              <a:rPr lang="en-US" sz="1200" dirty="0" err="1"/>
              <a:t>dãy</a:t>
            </a:r>
            <a:r>
              <a:rPr lang="en-US" sz="1200" dirty="0"/>
              <a:t>, </a:t>
            </a:r>
            <a:r>
              <a:rPr lang="en-US" sz="1200" dirty="0" err="1"/>
              <a:t>trong</a:t>
            </a:r>
            <a:r>
              <a:rPr lang="en-US" sz="1200" dirty="0"/>
              <a:t> </a:t>
            </a:r>
            <a:r>
              <a:rPr lang="en-US" sz="1200" dirty="0" err="1"/>
              <a:t>khi</a:t>
            </a:r>
            <a:r>
              <a:rPr lang="en-US" sz="1200" dirty="0"/>
              <a:t> </a:t>
            </a:r>
            <a:r>
              <a:rPr lang="en-US" sz="1200" dirty="0" err="1"/>
              <a:t>đó</a:t>
            </a:r>
            <a:r>
              <a:rPr lang="en-US" sz="1200" dirty="0"/>
              <a:t> </a:t>
            </a:r>
            <a:r>
              <a:rPr lang="en-US" sz="1200" dirty="0" err="1"/>
              <a:t>những</a:t>
            </a:r>
            <a:r>
              <a:rPr lang="en-US" sz="1200" dirty="0"/>
              <a:t> </a:t>
            </a:r>
            <a:r>
              <a:rPr lang="en-US" sz="1200" dirty="0" err="1"/>
              <a:t>phần</a:t>
            </a:r>
            <a:r>
              <a:rPr lang="en-US" sz="1200" dirty="0"/>
              <a:t> </a:t>
            </a:r>
            <a:r>
              <a:rPr lang="en-US" sz="1200" dirty="0" err="1"/>
              <a:t>tử</a:t>
            </a:r>
            <a:r>
              <a:rPr lang="en-US" sz="1200" dirty="0"/>
              <a:t> </a:t>
            </a:r>
            <a:r>
              <a:rPr lang="en-US" sz="1200" dirty="0" err="1"/>
              <a:t>có</a:t>
            </a:r>
            <a:r>
              <a:rPr lang="en-US" sz="1200" dirty="0"/>
              <a:t> </a:t>
            </a:r>
            <a:r>
              <a:rPr lang="en-US" sz="1200" dirty="0" err="1"/>
              <a:t>giá</a:t>
            </a:r>
            <a:r>
              <a:rPr lang="en-US" sz="1200" dirty="0"/>
              <a:t> </a:t>
            </a:r>
            <a:r>
              <a:rPr lang="en-US" sz="1200" dirty="0" err="1"/>
              <a:t>trị</a:t>
            </a:r>
            <a:r>
              <a:rPr lang="en-US" sz="1200" dirty="0"/>
              <a:t> </a:t>
            </a:r>
            <a:r>
              <a:rPr lang="en-US" sz="1200" dirty="0" err="1"/>
              <a:t>nhỏ</a:t>
            </a:r>
            <a:r>
              <a:rPr lang="en-US" sz="1200" dirty="0"/>
              <a:t> </a:t>
            </a:r>
            <a:r>
              <a:rPr lang="en-US" sz="1200" dirty="0" err="1"/>
              <a:t>hơn</a:t>
            </a:r>
            <a:r>
              <a:rPr lang="en-US" sz="1200" dirty="0"/>
              <a:t> </a:t>
            </a:r>
            <a:r>
              <a:rPr lang="en-US" sz="1200" dirty="0" err="1"/>
              <a:t>được</a:t>
            </a:r>
            <a:r>
              <a:rPr lang="en-US" sz="1200" dirty="0"/>
              <a:t> </a:t>
            </a:r>
            <a:r>
              <a:rPr lang="en-US" sz="1200" dirty="0" err="1"/>
              <a:t>dịch</a:t>
            </a:r>
            <a:r>
              <a:rPr lang="en-US" sz="1200" dirty="0"/>
              <a:t> </a:t>
            </a:r>
            <a:r>
              <a:rPr lang="en-US" sz="1200" dirty="0" err="1"/>
              <a:t>chuyển</a:t>
            </a:r>
            <a:r>
              <a:rPr lang="en-US" sz="1200" dirty="0"/>
              <a:t> </a:t>
            </a:r>
            <a:r>
              <a:rPr lang="en-US" sz="1200" dirty="0" err="1"/>
              <a:t>về</a:t>
            </a:r>
            <a:r>
              <a:rPr lang="en-US" sz="1200" dirty="0"/>
              <a:t> </a:t>
            </a:r>
            <a:r>
              <a:rPr lang="en-US" sz="1200" dirty="0" err="1"/>
              <a:t>đầu</a:t>
            </a:r>
            <a:r>
              <a:rPr lang="en-US" sz="1200" dirty="0"/>
              <a:t> </a:t>
            </a:r>
            <a:r>
              <a:rPr lang="en-US" sz="1200" dirty="0" err="1"/>
              <a:t>dãy</a:t>
            </a:r>
            <a:r>
              <a:rPr lang="en-US" sz="1200"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67554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81397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381765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34</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214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21409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58848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86311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84129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97213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68187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41</a:t>
            </a:fld>
            <a:endParaRPr lang="en-US"/>
          </a:p>
        </p:txBody>
      </p:sp>
    </p:spTree>
    <p:extLst>
      <p:ext uri="{BB962C8B-B14F-4D97-AF65-F5344CB8AC3E}">
        <p14:creationId xmlns:p14="http://schemas.microsoft.com/office/powerpoint/2010/main" val="2850621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62940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05013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45</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80962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1857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52822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dirty="0"/>
              <a:t>Sơ đồ tổng quát của Q</a:t>
            </a:r>
            <a:r>
              <a:rPr lang="en-US" dirty="0" err="1"/>
              <a:t>uick</a:t>
            </a:r>
            <a:r>
              <a:rPr lang="en-US" dirty="0"/>
              <a:t> </a:t>
            </a:r>
            <a:r>
              <a:rPr lang="vi-VN" dirty="0"/>
              <a:t>S</a:t>
            </a:r>
            <a:r>
              <a:rPr lang="en-US" dirty="0"/>
              <a:t>ort</a:t>
            </a:r>
            <a:r>
              <a:rPr lang="vi-VN" dirty="0"/>
              <a:t> có thể mô tả như sau:</a:t>
            </a:r>
          </a:p>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64105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00100" lvl="1" indent="-342900" algn="just">
              <a:buFontTx/>
              <a:buAutoNum type="arabicPeriod"/>
              <a:defRPr/>
            </a:pPr>
            <a:r>
              <a:rPr lang="en-US" sz="1800" b="1">
                <a:solidFill>
                  <a:srgbClr val="C00000"/>
                </a:solidFill>
              </a:rPr>
              <a:t>Neo </a:t>
            </a:r>
            <a:r>
              <a:rPr lang="en-US" sz="1800" b="1" err="1">
                <a:solidFill>
                  <a:srgbClr val="C00000"/>
                </a:solidFill>
              </a:rPr>
              <a:t>đệ</a:t>
            </a:r>
            <a:r>
              <a:rPr lang="en-US" sz="1800" b="1">
                <a:solidFill>
                  <a:srgbClr val="C00000"/>
                </a:solidFill>
              </a:rPr>
              <a:t> qui </a:t>
            </a:r>
            <a:r>
              <a:rPr lang="en-US" sz="1800"/>
              <a:t>(Base case). </a:t>
            </a:r>
            <a:r>
              <a:rPr lang="en-US" sz="1800" err="1"/>
              <a:t>Nếu</a:t>
            </a:r>
            <a:r>
              <a:rPr lang="en-US" sz="1800"/>
              <a:t> </a:t>
            </a:r>
            <a:r>
              <a:rPr lang="en-US" sz="1800" err="1"/>
              <a:t>dãy</a:t>
            </a:r>
            <a:r>
              <a:rPr lang="en-US" sz="1800"/>
              <a:t> </a:t>
            </a:r>
            <a:r>
              <a:rPr lang="en-US" sz="1800" err="1"/>
              <a:t>chỉ</a:t>
            </a:r>
            <a:r>
              <a:rPr lang="en-US" sz="1800"/>
              <a:t> </a:t>
            </a:r>
            <a:r>
              <a:rPr lang="en-US" sz="1800" err="1"/>
              <a:t>còn</a:t>
            </a:r>
            <a:r>
              <a:rPr lang="en-US" sz="1800"/>
              <a:t> </a:t>
            </a:r>
            <a:r>
              <a:rPr lang="en-US" sz="1800" err="1"/>
              <a:t>không</a:t>
            </a:r>
            <a:r>
              <a:rPr lang="en-US" sz="1800"/>
              <a:t> </a:t>
            </a:r>
            <a:r>
              <a:rPr lang="en-US" sz="1800" err="1"/>
              <a:t>quá</a:t>
            </a:r>
            <a:r>
              <a:rPr lang="en-US" sz="1800"/>
              <a:t> </a:t>
            </a:r>
            <a:r>
              <a:rPr lang="en-US" sz="1800" err="1"/>
              <a:t>một</a:t>
            </a:r>
            <a:r>
              <a:rPr lang="en-US" sz="1800"/>
              <a:t> </a:t>
            </a:r>
            <a:r>
              <a:rPr lang="en-US" sz="1800" err="1"/>
              <a:t>phần</a:t>
            </a:r>
            <a:r>
              <a:rPr lang="en-US" sz="1800"/>
              <a:t> </a:t>
            </a:r>
            <a:r>
              <a:rPr lang="en-US" sz="1800" err="1"/>
              <a:t>tử</a:t>
            </a:r>
            <a:r>
              <a:rPr lang="en-US" sz="1800"/>
              <a:t> </a:t>
            </a:r>
            <a:r>
              <a:rPr lang="en-US" sz="1800" err="1"/>
              <a:t>thì</a:t>
            </a:r>
            <a:r>
              <a:rPr lang="en-US" sz="1800"/>
              <a:t> </a:t>
            </a:r>
            <a:r>
              <a:rPr lang="en-US" sz="1800" err="1"/>
              <a:t>nó</a:t>
            </a:r>
            <a:r>
              <a:rPr lang="en-US" sz="1800"/>
              <a:t> </a:t>
            </a:r>
            <a:r>
              <a:rPr lang="en-US" sz="1800" err="1"/>
              <a:t>là</a:t>
            </a:r>
            <a:r>
              <a:rPr lang="en-US" sz="1800"/>
              <a:t> </a:t>
            </a:r>
            <a:r>
              <a:rPr lang="en-US" sz="1800" err="1"/>
              <a:t>dãy</a:t>
            </a:r>
            <a:r>
              <a:rPr lang="en-US" sz="1800"/>
              <a:t> </a:t>
            </a:r>
            <a:r>
              <a:rPr lang="en-US" sz="1800" err="1"/>
              <a:t>được</a:t>
            </a:r>
            <a:r>
              <a:rPr lang="en-US" sz="1800"/>
              <a:t> </a:t>
            </a:r>
            <a:r>
              <a:rPr lang="en-US" sz="1800" err="1"/>
              <a:t>sắp</a:t>
            </a:r>
            <a:r>
              <a:rPr lang="en-US" sz="1800"/>
              <a:t> </a:t>
            </a:r>
            <a:r>
              <a:rPr lang="en-US" sz="1800" err="1"/>
              <a:t>và</a:t>
            </a:r>
            <a:r>
              <a:rPr lang="en-US" sz="1800"/>
              <a:t> </a:t>
            </a:r>
            <a:r>
              <a:rPr lang="en-US" sz="1800" err="1"/>
              <a:t>trả</a:t>
            </a:r>
            <a:r>
              <a:rPr lang="en-US" sz="1800"/>
              <a:t> </a:t>
            </a:r>
            <a:r>
              <a:rPr lang="en-US" sz="1800" err="1"/>
              <a:t>lại</a:t>
            </a:r>
            <a:r>
              <a:rPr lang="en-US" sz="1800"/>
              <a:t> </a:t>
            </a:r>
            <a:r>
              <a:rPr lang="en-US" sz="1800" err="1"/>
              <a:t>ngay</a:t>
            </a:r>
            <a:r>
              <a:rPr lang="en-US" sz="1800"/>
              <a:t> </a:t>
            </a:r>
            <a:r>
              <a:rPr lang="en-US" sz="1800" err="1"/>
              <a:t>dãy</a:t>
            </a:r>
            <a:r>
              <a:rPr lang="en-US" sz="1800"/>
              <a:t> </a:t>
            </a:r>
            <a:r>
              <a:rPr lang="en-US" sz="1800" err="1"/>
              <a:t>này</a:t>
            </a:r>
            <a:r>
              <a:rPr lang="en-US" sz="1800"/>
              <a:t> </a:t>
            </a:r>
            <a:r>
              <a:rPr lang="en-US" sz="1800" err="1"/>
              <a:t>mà</a:t>
            </a:r>
            <a:r>
              <a:rPr lang="en-US" sz="1800"/>
              <a:t> </a:t>
            </a:r>
            <a:r>
              <a:rPr lang="en-US" sz="1800" err="1"/>
              <a:t>không</a:t>
            </a:r>
            <a:r>
              <a:rPr lang="en-US" sz="1800"/>
              <a:t> </a:t>
            </a:r>
            <a:r>
              <a:rPr lang="en-US" sz="1800" err="1"/>
              <a:t>phải</a:t>
            </a:r>
            <a:r>
              <a:rPr lang="en-US" sz="1800"/>
              <a:t> </a:t>
            </a:r>
            <a:r>
              <a:rPr lang="en-US" sz="1800" err="1"/>
              <a:t>làm</a:t>
            </a:r>
            <a:r>
              <a:rPr lang="en-US" sz="1800"/>
              <a:t> </a:t>
            </a:r>
            <a:r>
              <a:rPr lang="en-US" sz="1800" err="1"/>
              <a:t>gì</a:t>
            </a:r>
            <a:r>
              <a:rPr lang="en-US" sz="1800"/>
              <a:t> </a:t>
            </a:r>
            <a:r>
              <a:rPr lang="en-US" sz="1800" err="1"/>
              <a:t>cả</a:t>
            </a:r>
            <a:r>
              <a:rPr lang="en-US" sz="1800"/>
              <a:t>. </a:t>
            </a:r>
          </a:p>
          <a:p>
            <a:pPr marL="800100" lvl="1" indent="-342900" algn="just">
              <a:buFontTx/>
              <a:buAutoNum type="arabicPeriod"/>
              <a:defRPr/>
            </a:pPr>
            <a:r>
              <a:rPr lang="en-US" sz="1800" b="1">
                <a:solidFill>
                  <a:srgbClr val="C00000"/>
                </a:solidFill>
              </a:rPr>
              <a:t>Chia</a:t>
            </a:r>
            <a:r>
              <a:rPr lang="en-US" sz="1800" b="1"/>
              <a:t> </a:t>
            </a:r>
            <a:r>
              <a:rPr lang="en-US" sz="1800"/>
              <a:t>(Divide): </a:t>
            </a:r>
          </a:p>
          <a:p>
            <a:pPr marL="1200150" lvl="2" indent="-342900" algn="just">
              <a:defRPr/>
            </a:pPr>
            <a:r>
              <a:rPr lang="en-US" sz="1800"/>
              <a:t>Chọn </a:t>
            </a:r>
            <a:r>
              <a:rPr lang="en-US" sz="1800" err="1"/>
              <a:t>một</a:t>
            </a:r>
            <a:r>
              <a:rPr lang="en-US" sz="1800"/>
              <a:t> </a:t>
            </a:r>
            <a:r>
              <a:rPr lang="en-US" sz="1800" err="1"/>
              <a:t>phần</a:t>
            </a:r>
            <a:r>
              <a:rPr lang="en-US" sz="1800"/>
              <a:t> </a:t>
            </a:r>
            <a:r>
              <a:rPr lang="en-US" sz="1800" err="1"/>
              <a:t>tử</a:t>
            </a:r>
            <a:r>
              <a:rPr lang="en-US" sz="1800"/>
              <a:t> </a:t>
            </a:r>
            <a:r>
              <a:rPr lang="en-US" sz="1800" err="1"/>
              <a:t>trong</a:t>
            </a:r>
            <a:r>
              <a:rPr lang="en-US" sz="1800"/>
              <a:t> </a:t>
            </a:r>
            <a:r>
              <a:rPr lang="en-US" sz="1800" err="1"/>
              <a:t>dãy</a:t>
            </a:r>
            <a:r>
              <a:rPr lang="en-US" sz="1800"/>
              <a:t> </a:t>
            </a:r>
            <a:r>
              <a:rPr lang="en-US" sz="1800" err="1"/>
              <a:t>và</a:t>
            </a:r>
            <a:r>
              <a:rPr lang="en-US" sz="1800"/>
              <a:t> </a:t>
            </a:r>
            <a:r>
              <a:rPr lang="en-US" sz="1800" err="1"/>
              <a:t>gọi</a:t>
            </a:r>
            <a:r>
              <a:rPr lang="en-US" sz="1800"/>
              <a:t> </a:t>
            </a:r>
            <a:r>
              <a:rPr lang="en-US" sz="1800" err="1"/>
              <a:t>nó</a:t>
            </a:r>
            <a:r>
              <a:rPr lang="en-US" sz="1800"/>
              <a:t> </a:t>
            </a:r>
            <a:r>
              <a:rPr lang="en-US" sz="1800" err="1"/>
              <a:t>là</a:t>
            </a:r>
            <a:r>
              <a:rPr lang="en-US" sz="1800"/>
              <a:t> </a:t>
            </a:r>
            <a:r>
              <a:rPr lang="en-US" sz="1800" err="1">
                <a:solidFill>
                  <a:srgbClr val="C00000"/>
                </a:solidFill>
              </a:rPr>
              <a:t>phần</a:t>
            </a:r>
            <a:r>
              <a:rPr lang="en-US" sz="1800">
                <a:solidFill>
                  <a:srgbClr val="C00000"/>
                </a:solidFill>
              </a:rPr>
              <a:t> </a:t>
            </a:r>
            <a:r>
              <a:rPr lang="en-US" sz="1800" err="1">
                <a:solidFill>
                  <a:srgbClr val="C00000"/>
                </a:solidFill>
              </a:rPr>
              <a:t>tử</a:t>
            </a:r>
            <a:r>
              <a:rPr lang="en-US" sz="1800">
                <a:solidFill>
                  <a:srgbClr val="C00000"/>
                </a:solidFill>
              </a:rPr>
              <a:t> </a:t>
            </a:r>
            <a:r>
              <a:rPr lang="en-US" sz="1800" err="1">
                <a:solidFill>
                  <a:srgbClr val="C00000"/>
                </a:solidFill>
              </a:rPr>
              <a:t>chốt</a:t>
            </a:r>
            <a:r>
              <a:rPr lang="en-US" sz="1800">
                <a:solidFill>
                  <a:srgbClr val="C00000"/>
                </a:solidFill>
              </a:rPr>
              <a:t> </a:t>
            </a:r>
            <a:r>
              <a:rPr lang="en-US" sz="1800" b="1" i="1">
                <a:solidFill>
                  <a:srgbClr val="C00000"/>
                </a:solidFill>
              </a:rPr>
              <a:t>p</a:t>
            </a:r>
            <a:r>
              <a:rPr lang="en-US" sz="1800">
                <a:solidFill>
                  <a:srgbClr val="C00000"/>
                </a:solidFill>
              </a:rPr>
              <a:t> (pivot).</a:t>
            </a:r>
            <a:r>
              <a:rPr lang="en-US" sz="1800"/>
              <a:t> </a:t>
            </a:r>
          </a:p>
          <a:p>
            <a:pPr marL="1200150" lvl="2" indent="-342900" algn="just">
              <a:defRPr/>
            </a:pPr>
            <a:r>
              <a:rPr lang="en-US" sz="1800"/>
              <a:t>Chia </a:t>
            </a:r>
            <a:r>
              <a:rPr lang="en-US" sz="1800" err="1"/>
              <a:t>dãy</a:t>
            </a:r>
            <a:r>
              <a:rPr lang="en-US" sz="1800"/>
              <a:t> </a:t>
            </a:r>
            <a:r>
              <a:rPr lang="en-US" sz="1800" err="1"/>
              <a:t>đã</a:t>
            </a:r>
            <a:r>
              <a:rPr lang="en-US" sz="1800"/>
              <a:t> </a:t>
            </a:r>
            <a:r>
              <a:rPr lang="en-US" sz="1800" err="1"/>
              <a:t>cho</a:t>
            </a:r>
            <a:r>
              <a:rPr lang="en-US" sz="1800"/>
              <a:t> </a:t>
            </a:r>
            <a:r>
              <a:rPr lang="en-US" sz="1800" err="1"/>
              <a:t>ra</a:t>
            </a:r>
            <a:r>
              <a:rPr lang="en-US" sz="1800"/>
              <a:t> </a:t>
            </a:r>
            <a:r>
              <a:rPr lang="en-US" sz="1800" err="1"/>
              <a:t>thành</a:t>
            </a:r>
            <a:r>
              <a:rPr lang="en-US" sz="1800"/>
              <a:t> </a:t>
            </a:r>
            <a:r>
              <a:rPr lang="en-US" sz="1800" err="1"/>
              <a:t>hai</a:t>
            </a:r>
            <a:r>
              <a:rPr lang="en-US" sz="1800"/>
              <a:t> </a:t>
            </a:r>
            <a:r>
              <a:rPr lang="en-US" sz="1800" err="1"/>
              <a:t>dãy</a:t>
            </a:r>
            <a:r>
              <a:rPr lang="en-US" sz="1800"/>
              <a:t> con: </a:t>
            </a:r>
            <a:r>
              <a:rPr lang="en-US" sz="1800" err="1"/>
              <a:t>Dãy</a:t>
            </a:r>
            <a:r>
              <a:rPr lang="en-US" sz="1800"/>
              <a:t> con </a:t>
            </a:r>
            <a:r>
              <a:rPr lang="en-US" sz="1800" err="1"/>
              <a:t>trái</a:t>
            </a:r>
            <a:r>
              <a:rPr lang="en-US" sz="1800"/>
              <a:t> (</a:t>
            </a:r>
            <a:r>
              <a:rPr lang="en-US" sz="1800" i="1"/>
              <a:t>L</a:t>
            </a:r>
            <a:r>
              <a:rPr lang="en-US" sz="1800"/>
              <a:t>) </a:t>
            </a:r>
            <a:r>
              <a:rPr lang="en-US" sz="1800" err="1"/>
              <a:t>gồm</a:t>
            </a:r>
            <a:r>
              <a:rPr lang="en-US" sz="1800"/>
              <a:t> </a:t>
            </a:r>
            <a:r>
              <a:rPr lang="en-US" sz="1800" err="1"/>
              <a:t>những</a:t>
            </a:r>
            <a:r>
              <a:rPr lang="en-US" sz="1800"/>
              <a:t> </a:t>
            </a:r>
            <a:r>
              <a:rPr lang="en-US" sz="1800" err="1"/>
              <a:t>phần</a:t>
            </a:r>
            <a:r>
              <a:rPr lang="en-US" sz="1800"/>
              <a:t> </a:t>
            </a:r>
            <a:r>
              <a:rPr lang="en-US" sz="1800" err="1"/>
              <a:t>tử</a:t>
            </a:r>
            <a:r>
              <a:rPr lang="en-US" sz="1800"/>
              <a:t> </a:t>
            </a:r>
            <a:r>
              <a:rPr lang="en-US" sz="1800" err="1"/>
              <a:t>không</a:t>
            </a:r>
            <a:r>
              <a:rPr lang="en-US" sz="1800"/>
              <a:t> </a:t>
            </a:r>
            <a:r>
              <a:rPr lang="en-US" sz="1800" err="1"/>
              <a:t>lớn</a:t>
            </a:r>
            <a:r>
              <a:rPr lang="en-US" sz="1800"/>
              <a:t> </a:t>
            </a:r>
            <a:r>
              <a:rPr lang="en-US" sz="1800" err="1"/>
              <a:t>hơn</a:t>
            </a:r>
            <a:r>
              <a:rPr lang="en-US" sz="1800"/>
              <a:t> </a:t>
            </a:r>
            <a:r>
              <a:rPr lang="en-US" sz="1800" err="1"/>
              <a:t>phần</a:t>
            </a:r>
            <a:r>
              <a:rPr lang="en-US" sz="1800"/>
              <a:t> </a:t>
            </a:r>
            <a:r>
              <a:rPr lang="en-US" sz="1800" err="1"/>
              <a:t>tử</a:t>
            </a:r>
            <a:r>
              <a:rPr lang="en-US" sz="1800"/>
              <a:t> </a:t>
            </a:r>
            <a:r>
              <a:rPr lang="en-US" sz="1800" err="1"/>
              <a:t>chốt</a:t>
            </a:r>
            <a:r>
              <a:rPr lang="en-US" sz="1800"/>
              <a:t>, </a:t>
            </a:r>
            <a:r>
              <a:rPr lang="en-US" sz="1800" err="1"/>
              <a:t>còn</a:t>
            </a:r>
            <a:r>
              <a:rPr lang="en-US" sz="1800"/>
              <a:t> </a:t>
            </a:r>
            <a:r>
              <a:rPr lang="en-US" sz="1800" err="1"/>
              <a:t>dãy</a:t>
            </a:r>
            <a:r>
              <a:rPr lang="en-US" sz="1800"/>
              <a:t> con </a:t>
            </a:r>
            <a:r>
              <a:rPr lang="en-US" sz="1800" err="1"/>
              <a:t>phải</a:t>
            </a:r>
            <a:r>
              <a:rPr lang="en-US" sz="1800"/>
              <a:t> (</a:t>
            </a:r>
            <a:r>
              <a:rPr lang="en-US" sz="1800" i="1"/>
              <a:t>R</a:t>
            </a:r>
            <a:r>
              <a:rPr lang="en-US" sz="1800"/>
              <a:t>) </a:t>
            </a:r>
            <a:r>
              <a:rPr lang="en-US" sz="1800" err="1"/>
              <a:t>gồm</a:t>
            </a:r>
            <a:r>
              <a:rPr lang="en-US" sz="1800"/>
              <a:t> </a:t>
            </a:r>
            <a:r>
              <a:rPr lang="en-US" sz="1800" err="1"/>
              <a:t>các</a:t>
            </a:r>
            <a:r>
              <a:rPr lang="en-US" sz="1800"/>
              <a:t> </a:t>
            </a:r>
            <a:r>
              <a:rPr lang="en-US" sz="1800" err="1"/>
              <a:t>phần</a:t>
            </a:r>
            <a:r>
              <a:rPr lang="en-US" sz="1800"/>
              <a:t> </a:t>
            </a:r>
            <a:r>
              <a:rPr lang="en-US" sz="1800" err="1"/>
              <a:t>tử</a:t>
            </a:r>
            <a:r>
              <a:rPr lang="en-US" sz="1800"/>
              <a:t> </a:t>
            </a:r>
            <a:r>
              <a:rPr lang="en-US" sz="1800" err="1"/>
              <a:t>không</a:t>
            </a:r>
            <a:r>
              <a:rPr lang="en-US" sz="1800"/>
              <a:t> </a:t>
            </a:r>
            <a:r>
              <a:rPr lang="en-US" sz="1800" err="1"/>
              <a:t>nhỏ</a:t>
            </a:r>
            <a:r>
              <a:rPr lang="en-US" sz="1800"/>
              <a:t> </a:t>
            </a:r>
            <a:r>
              <a:rPr lang="en-US" sz="1800" err="1"/>
              <a:t>hơn</a:t>
            </a:r>
            <a:r>
              <a:rPr lang="en-US" sz="1800"/>
              <a:t> </a:t>
            </a:r>
            <a:r>
              <a:rPr lang="en-US" sz="1800" err="1"/>
              <a:t>phần</a:t>
            </a:r>
            <a:r>
              <a:rPr lang="en-US" sz="1800"/>
              <a:t> </a:t>
            </a:r>
            <a:r>
              <a:rPr lang="en-US" sz="1800" err="1"/>
              <a:t>tử</a:t>
            </a:r>
            <a:r>
              <a:rPr lang="en-US" sz="1800"/>
              <a:t> </a:t>
            </a:r>
            <a:r>
              <a:rPr lang="en-US" sz="1800" err="1"/>
              <a:t>chốt</a:t>
            </a:r>
            <a:r>
              <a:rPr lang="en-US" sz="1800"/>
              <a:t>. Thao </a:t>
            </a:r>
            <a:r>
              <a:rPr lang="en-US" sz="1800" err="1"/>
              <a:t>tác</a:t>
            </a:r>
            <a:r>
              <a:rPr lang="en-US" sz="1800"/>
              <a:t> </a:t>
            </a:r>
            <a:r>
              <a:rPr lang="en-US" sz="1800" err="1"/>
              <a:t>này</a:t>
            </a:r>
            <a:r>
              <a:rPr lang="en-US" sz="1800"/>
              <a:t> </a:t>
            </a:r>
            <a:r>
              <a:rPr lang="en-US" sz="1800" err="1"/>
              <a:t>được</a:t>
            </a:r>
            <a:r>
              <a:rPr lang="en-US" sz="1800"/>
              <a:t> </a:t>
            </a:r>
            <a:r>
              <a:rPr lang="en-US" sz="1800" err="1"/>
              <a:t>gọi</a:t>
            </a:r>
            <a:r>
              <a:rPr lang="en-US" sz="1800"/>
              <a:t> </a:t>
            </a:r>
            <a:r>
              <a:rPr lang="en-US" sz="1800" err="1"/>
              <a:t>là</a:t>
            </a:r>
            <a:r>
              <a:rPr lang="en-US" sz="1800"/>
              <a:t> </a:t>
            </a:r>
            <a:r>
              <a:rPr lang="en-US" sz="1800">
                <a:solidFill>
                  <a:srgbClr val="C00000"/>
                </a:solidFill>
              </a:rPr>
              <a:t>"Phân </a:t>
            </a:r>
            <a:r>
              <a:rPr lang="en-US" sz="1800" err="1">
                <a:solidFill>
                  <a:srgbClr val="C00000"/>
                </a:solidFill>
              </a:rPr>
              <a:t>đoạn</a:t>
            </a:r>
            <a:r>
              <a:rPr lang="en-US" sz="1800">
                <a:solidFill>
                  <a:srgbClr val="C00000"/>
                </a:solidFill>
              </a:rPr>
              <a:t>" (Partition).</a:t>
            </a:r>
          </a:p>
          <a:p>
            <a:pPr marL="800100" lvl="1" indent="-342900" algn="just">
              <a:buFontTx/>
              <a:buAutoNum type="arabicPeriod"/>
              <a:defRPr/>
            </a:pPr>
            <a:r>
              <a:rPr lang="en-US" sz="1800" b="1" err="1">
                <a:solidFill>
                  <a:srgbClr val="C00000"/>
                </a:solidFill>
              </a:rPr>
              <a:t>Trị</a:t>
            </a:r>
            <a:r>
              <a:rPr lang="en-US" sz="1800"/>
              <a:t> (Conquer): </a:t>
            </a:r>
            <a:r>
              <a:rPr lang="en-US" sz="1800" err="1"/>
              <a:t>Lặp</a:t>
            </a:r>
            <a:r>
              <a:rPr lang="en-US" sz="1800"/>
              <a:t> </a:t>
            </a:r>
            <a:r>
              <a:rPr lang="en-US" sz="1800" err="1"/>
              <a:t>lại</a:t>
            </a:r>
            <a:r>
              <a:rPr lang="en-US" sz="1800"/>
              <a:t> </a:t>
            </a:r>
            <a:r>
              <a:rPr lang="en-US" sz="1800" err="1"/>
              <a:t>một</a:t>
            </a:r>
            <a:r>
              <a:rPr lang="en-US" sz="1800"/>
              <a:t> </a:t>
            </a:r>
            <a:r>
              <a:rPr lang="en-US" sz="1800" err="1"/>
              <a:t>cách</a:t>
            </a:r>
            <a:r>
              <a:rPr lang="en-US" sz="1800"/>
              <a:t> </a:t>
            </a:r>
            <a:r>
              <a:rPr lang="en-US" sz="1800" err="1"/>
              <a:t>đệ</a:t>
            </a:r>
            <a:r>
              <a:rPr lang="en-US" sz="1800"/>
              <a:t> qui </a:t>
            </a:r>
            <a:r>
              <a:rPr lang="en-US" sz="1800" err="1"/>
              <a:t>thuật</a:t>
            </a:r>
            <a:r>
              <a:rPr lang="en-US" sz="1800"/>
              <a:t> </a:t>
            </a:r>
            <a:r>
              <a:rPr lang="en-US" sz="1800" err="1"/>
              <a:t>toán</a:t>
            </a:r>
            <a:r>
              <a:rPr lang="en-US" sz="1800"/>
              <a:t> </a:t>
            </a:r>
            <a:r>
              <a:rPr lang="en-US" sz="1800" err="1"/>
              <a:t>đối</a:t>
            </a:r>
            <a:r>
              <a:rPr lang="en-US" sz="1800"/>
              <a:t> </a:t>
            </a:r>
            <a:r>
              <a:rPr lang="en-US" sz="1800" err="1"/>
              <a:t>với</a:t>
            </a:r>
            <a:r>
              <a:rPr lang="en-US" sz="1800"/>
              <a:t> </a:t>
            </a:r>
            <a:r>
              <a:rPr lang="en-US" sz="1800" err="1"/>
              <a:t>hai</a:t>
            </a:r>
            <a:r>
              <a:rPr lang="en-US" sz="1800"/>
              <a:t> </a:t>
            </a:r>
            <a:r>
              <a:rPr lang="en-US" sz="1800" err="1"/>
              <a:t>dãy</a:t>
            </a:r>
            <a:r>
              <a:rPr lang="en-US" sz="1800"/>
              <a:t> con </a:t>
            </a:r>
            <a:r>
              <a:rPr lang="en-US" sz="1800" i="1"/>
              <a:t>L</a:t>
            </a:r>
            <a:r>
              <a:rPr lang="en-US" sz="1800"/>
              <a:t> </a:t>
            </a:r>
            <a:r>
              <a:rPr lang="en-US" sz="1800" err="1"/>
              <a:t>và</a:t>
            </a:r>
            <a:r>
              <a:rPr lang="en-US" sz="1800"/>
              <a:t> </a:t>
            </a:r>
            <a:r>
              <a:rPr lang="en-US" sz="1800" i="1"/>
              <a:t>R</a:t>
            </a:r>
            <a:r>
              <a:rPr lang="en-US" sz="1800"/>
              <a:t>.</a:t>
            </a:r>
          </a:p>
          <a:p>
            <a:pPr marL="800100" lvl="1" indent="-342900" algn="just">
              <a:buFontTx/>
              <a:buAutoNum type="arabicPeriod"/>
              <a:defRPr/>
            </a:pPr>
            <a:r>
              <a:rPr lang="en-US" sz="1800" b="1" err="1">
                <a:solidFill>
                  <a:srgbClr val="C00000"/>
                </a:solidFill>
              </a:rPr>
              <a:t>Tổng</a:t>
            </a:r>
            <a:r>
              <a:rPr lang="en-US" sz="1800" b="1">
                <a:solidFill>
                  <a:srgbClr val="C00000"/>
                </a:solidFill>
              </a:rPr>
              <a:t> </a:t>
            </a:r>
            <a:r>
              <a:rPr lang="en-US" sz="1800" b="1" err="1">
                <a:solidFill>
                  <a:srgbClr val="C00000"/>
                </a:solidFill>
              </a:rPr>
              <a:t>hợp</a:t>
            </a:r>
            <a:r>
              <a:rPr lang="en-US" sz="1800" b="1">
                <a:solidFill>
                  <a:srgbClr val="C00000"/>
                </a:solidFill>
              </a:rPr>
              <a:t> </a:t>
            </a:r>
            <a:r>
              <a:rPr lang="en-US" sz="1800"/>
              <a:t>(Combine): </a:t>
            </a:r>
            <a:r>
              <a:rPr lang="en-US" sz="1800" err="1"/>
              <a:t>Dãy</a:t>
            </a:r>
            <a:r>
              <a:rPr lang="en-US" sz="1800"/>
              <a:t> </a:t>
            </a:r>
            <a:r>
              <a:rPr lang="en-US" sz="1800" err="1"/>
              <a:t>được</a:t>
            </a:r>
            <a:r>
              <a:rPr lang="en-US" sz="1800"/>
              <a:t> </a:t>
            </a:r>
            <a:r>
              <a:rPr lang="en-US" sz="1800" err="1"/>
              <a:t>sắp</a:t>
            </a:r>
            <a:r>
              <a:rPr lang="en-US" sz="1800"/>
              <a:t> </a:t>
            </a:r>
            <a:r>
              <a:rPr lang="en-US" sz="1800" err="1"/>
              <a:t>xếp</a:t>
            </a:r>
            <a:r>
              <a:rPr lang="en-US" sz="1800"/>
              <a:t> </a:t>
            </a:r>
            <a:r>
              <a:rPr lang="en-US" sz="1800" err="1"/>
              <a:t>là</a:t>
            </a:r>
            <a:r>
              <a:rPr lang="en-US" sz="1800" b="1"/>
              <a:t> </a:t>
            </a:r>
            <a:r>
              <a:rPr lang="en-US" sz="1800" i="1">
                <a:solidFill>
                  <a:srgbClr val="C00000"/>
                </a:solidFill>
              </a:rPr>
              <a:t>L p R</a:t>
            </a:r>
            <a:r>
              <a:rPr lang="en-US" sz="1800" b="1"/>
              <a:t>.</a:t>
            </a:r>
          </a:p>
          <a:p>
            <a:endParaRPr lang="en-US"/>
          </a:p>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30008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50</a:t>
            </a:fld>
            <a:endParaRPr lang="en-US"/>
          </a:p>
        </p:txBody>
      </p:sp>
    </p:spTree>
    <p:extLst>
      <p:ext uri="{BB962C8B-B14F-4D97-AF65-F5344CB8AC3E}">
        <p14:creationId xmlns:p14="http://schemas.microsoft.com/office/powerpoint/2010/main" val="1525072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9961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72409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63615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53467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2814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 </a:t>
            </a:r>
            <a:r>
              <a:rPr lang="en-US" b="1" dirty="0" err="1"/>
              <a:t>có</a:t>
            </a:r>
            <a:r>
              <a:rPr lang="en-US" b="1" dirty="0"/>
              <a:t> </a:t>
            </a:r>
            <a:r>
              <a:rPr lang="en-US" b="1" dirty="0" err="1"/>
              <a:t>thể</a:t>
            </a:r>
            <a:r>
              <a:rPr lang="en-US" b="1" dirty="0"/>
              <a:t> </a:t>
            </a:r>
            <a:r>
              <a:rPr lang="en-US" b="1" dirty="0" err="1"/>
              <a:t>hạn</a:t>
            </a:r>
            <a:r>
              <a:rPr lang="en-US" b="1" dirty="0"/>
              <a:t> </a:t>
            </a:r>
            <a:r>
              <a:rPr lang="en-US" b="1" dirty="0" err="1"/>
              <a:t>chế</a:t>
            </a:r>
            <a:r>
              <a:rPr lang="en-US" b="1" dirty="0"/>
              <a:t> </a:t>
            </a:r>
            <a:r>
              <a:rPr lang="en-US" b="1" dirty="0" err="1"/>
              <a:t>xét</a:t>
            </a:r>
            <a:r>
              <a:rPr lang="en-US" b="1" dirty="0"/>
              <a:t> </a:t>
            </a:r>
            <a:r>
              <a:rPr lang="en-US" b="1" dirty="0" err="1"/>
              <a:t>bài</a:t>
            </a:r>
            <a:r>
              <a:rPr lang="en-US" b="1" dirty="0"/>
              <a:t> </a:t>
            </a:r>
            <a:r>
              <a:rPr lang="en-US" b="1" dirty="0" err="1"/>
              <a:t>toán</a:t>
            </a:r>
            <a:r>
              <a:rPr lang="en-US" b="1" dirty="0"/>
              <a:t> </a:t>
            </a:r>
            <a:r>
              <a:rPr lang="en-US" b="1" dirty="0" err="1"/>
              <a:t>sắp</a:t>
            </a:r>
            <a:r>
              <a:rPr lang="en-US" b="1" dirty="0"/>
              <a:t> </a:t>
            </a:r>
            <a:r>
              <a:rPr lang="en-US" b="1" dirty="0" err="1"/>
              <a:t>xếp</a:t>
            </a:r>
            <a:r>
              <a:rPr lang="en-US" b="1" dirty="0"/>
              <a:t> </a:t>
            </a:r>
            <a:r>
              <a:rPr lang="en-US" b="1" dirty="0" err="1"/>
              <a:t>dưới</a:t>
            </a:r>
            <a:r>
              <a:rPr lang="en-US" b="1" dirty="0"/>
              <a:t> </a:t>
            </a:r>
            <a:r>
              <a:rPr lang="en-US" b="1" dirty="0" err="1"/>
              <a:t>dạng</a:t>
            </a:r>
            <a:r>
              <a:rPr lang="en-US" b="1" dirty="0"/>
              <a:t> </a:t>
            </a:r>
            <a:r>
              <a:rPr lang="en-US" b="1" dirty="0" err="1"/>
              <a:t>sau</a:t>
            </a:r>
            <a:r>
              <a:rPr lang="en-US" b="1" dirty="0"/>
              <a:t> </a:t>
            </a:r>
            <a:r>
              <a:rPr lang="en-US" b="1" dirty="0" err="1"/>
              <a:t>đây</a:t>
            </a:r>
            <a:r>
              <a:rPr lang="en-US" b="1"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293201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583341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33082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i="1" dirty="0">
                <a:solidFill>
                  <a:srgbClr val="0000CC"/>
                </a:solidFill>
              </a:rPr>
              <a:t>Cài đặt thuật toán phân đoạn trong đó pivot được chọn là phần tử đứng giữa (Đây cũng là cách cài đặt mà TURBO C lựa chọn).</a:t>
            </a:r>
          </a:p>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43348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69209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50186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61</a:t>
            </a:fld>
            <a:endParaRPr lang="en-US"/>
          </a:p>
        </p:txBody>
      </p:sp>
    </p:spTree>
    <p:extLst>
      <p:ext uri="{BB962C8B-B14F-4D97-AF65-F5344CB8AC3E}">
        <p14:creationId xmlns:p14="http://schemas.microsoft.com/office/powerpoint/2010/main" val="1939147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t>Thời gian tính của Quick-Sort phụ thuộc vào việc phép phân chia là cân bằng (balanced) hay không cân bằng (unbalanced), và điều đó lại phụ thuộc vào việc phần tử nào được chọn làm chốt.</a:t>
            </a:r>
          </a:p>
          <a:p>
            <a:r>
              <a:rPr lang="vi-VN"/>
              <a:t>Phân đoạn không cân bằng: thực sự không có phần nào cả, do đó một bài toán con có kích thước n – 1 còn bài toán kia có kích thước 0.</a:t>
            </a:r>
          </a:p>
          <a:p>
            <a:r>
              <a:rPr lang="vi-VN"/>
              <a:t>Phân đoạn hoàn hảo (Perfect partition): việc phân đoạn luôn được thực hiện dưới dạng phân đôi, như vậy mỗi bài toán con có kích thước cỡ n/2.</a:t>
            </a:r>
          </a:p>
          <a:p>
            <a:r>
              <a:rPr lang="vi-VN"/>
              <a:t>Phân đoạn cân bằng: việc phân đoạn được thực hiện ở đâu đó quanh điểm giữa, nghĩa là một bài toán con có kích thước n – k  còn bài toán kia có kích thước k.</a:t>
            </a:r>
          </a:p>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88093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t>Thời gian tính của Quick-Sort phụ thuộc vào việc phép phân chia là cân bằng (balanced) hay không cân bằng (unbalanced), và điều đó lại phụ thuộc vào việc phần tử nào được chọn làm chốt.</a:t>
            </a:r>
          </a:p>
          <a:p>
            <a:r>
              <a:rPr lang="vi-VN"/>
              <a:t>Phân đoạn không cân bằng: thực sự không có phần nào cả, do đó một bài toán con có kích thước n – 1 còn bài toán kia có kích thước 0.</a:t>
            </a:r>
          </a:p>
          <a:p>
            <a:r>
              <a:rPr lang="vi-VN"/>
              <a:t>Phân đoạn hoàn hảo (Perfect partition): việc phân đoạn luôn được thực hiện dưới dạng phân đôi, như vậy mỗi bài toán con có kích thước cỡ n/2.</a:t>
            </a:r>
          </a:p>
          <a:p>
            <a:r>
              <a:rPr lang="vi-VN"/>
              <a:t>Phân đoạn cân bằng: việc phân đoạn được thực hiện ở đâu đó quanh điểm giữa, nghĩa là một bài toán con có kích thước n – k  còn bài toán kia có kích thước k.</a:t>
            </a:r>
          </a:p>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389635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1930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848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71538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vi-VN" dirty="0"/>
              <a:t>Giả sử rằng pivot được chọn ngẫu nhiên trong số các phần tử của dãy đầu vào</a:t>
            </a:r>
          </a:p>
          <a:p>
            <a:pPr algn="just"/>
            <a:r>
              <a:rPr lang="vi-VN" dirty="0"/>
              <a:t>Tất cả các tình huống sau đây là đồng khả năng:</a:t>
            </a:r>
          </a:p>
          <a:p>
            <a:pPr lvl="1" algn="just"/>
            <a:r>
              <a:rPr lang="vi-VN" dirty="0">
                <a:solidFill>
                  <a:srgbClr val="0000CC"/>
                </a:solidFill>
              </a:rPr>
              <a:t>Pivot là phần tử nhỏ nhất trong dãy</a:t>
            </a:r>
          </a:p>
          <a:p>
            <a:pPr lvl="1" algn="just"/>
            <a:r>
              <a:rPr lang="vi-VN" dirty="0">
                <a:solidFill>
                  <a:srgbClr val="0000CC"/>
                </a:solidFill>
              </a:rPr>
              <a:t>Pivot là phần tử nhỏ nhì trong dãy</a:t>
            </a:r>
          </a:p>
          <a:p>
            <a:pPr lvl="1" algn="just"/>
            <a:r>
              <a:rPr lang="vi-VN" dirty="0">
                <a:solidFill>
                  <a:srgbClr val="0000CC"/>
                </a:solidFill>
              </a:rPr>
              <a:t>Pivot là phần tử nhỏ thứ ba trong dãy</a:t>
            </a:r>
          </a:p>
          <a:p>
            <a:pPr lvl="1" algn="just">
              <a:buFontTx/>
              <a:buNone/>
            </a:pPr>
            <a:r>
              <a:rPr lang="vi-VN" dirty="0">
                <a:solidFill>
                  <a:srgbClr val="0000CC"/>
                </a:solidFill>
              </a:rPr>
              <a:t>…</a:t>
            </a:r>
          </a:p>
          <a:p>
            <a:pPr lvl="1" algn="just"/>
            <a:r>
              <a:rPr lang="vi-VN" dirty="0">
                <a:solidFill>
                  <a:srgbClr val="0000CC"/>
                </a:solidFill>
              </a:rPr>
              <a:t>Pivot là phần tử lớn nhất trong dãy</a:t>
            </a:r>
          </a:p>
          <a:p>
            <a:pPr algn="just"/>
            <a:r>
              <a:rPr lang="vi-VN" dirty="0"/>
              <a:t>Điều đó cũng là đúng khi pivot luôn được chọn là </a:t>
            </a:r>
            <a:r>
              <a:rPr lang="vi-VN" dirty="0">
                <a:solidFill>
                  <a:srgbClr val="0000CC"/>
                </a:solidFill>
              </a:rPr>
              <a:t>phần tử đầu tiên</a:t>
            </a:r>
            <a:r>
              <a:rPr lang="vi-VN" dirty="0"/>
              <a:t>, với giả thiết là dãy đầu vào là hoàn toàn ngẫu nhiên</a:t>
            </a:r>
          </a:p>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79022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69</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588480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49462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93900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66103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985892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1410003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04249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2309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09358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316640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1319479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6821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987224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41449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83</a:t>
            </a:fld>
            <a:endParaRPr lang="en-US"/>
          </a:p>
        </p:txBody>
      </p:sp>
    </p:spTree>
    <p:extLst>
      <p:ext uri="{BB962C8B-B14F-4D97-AF65-F5344CB8AC3E}">
        <p14:creationId xmlns:p14="http://schemas.microsoft.com/office/powerpoint/2010/main" val="1148387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dirty="0"/>
              <a:t>Sử dụng đống ta có thể phát triển thuật toán sắp xếp mảng.</a:t>
            </a:r>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vi-VN" dirty="0"/>
              <a:t>Sơ đồ của thuật toán được trình bày như sau:</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dirty="0"/>
          </a:p>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924399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dirty="0"/>
              <a:t>Sử dụng đống ta có thể phát triển thuật toán sắp xếp mảng.</a:t>
            </a:r>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vi-VN" dirty="0"/>
              <a:t>Sơ đồ của thuật toán được trình bày như sau:</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dirty="0"/>
          </a:p>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30665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2741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ts val="1200"/>
              </a:spcBef>
            </a:pPr>
            <a:r>
              <a:rPr lang="en-US" b="1" dirty="0" err="1"/>
              <a:t>Các</a:t>
            </a:r>
            <a:r>
              <a:rPr lang="en-US" b="1" dirty="0"/>
              <a:t> </a:t>
            </a:r>
            <a:r>
              <a:rPr lang="en-US" b="1" dirty="0" err="1"/>
              <a:t>đặc</a:t>
            </a:r>
            <a:r>
              <a:rPr lang="en-US" b="1" dirty="0"/>
              <a:t> </a:t>
            </a:r>
            <a:r>
              <a:rPr lang="en-US" b="1" dirty="0" err="1"/>
              <a:t>trưng</a:t>
            </a:r>
            <a:r>
              <a:rPr lang="en-US" b="1" dirty="0"/>
              <a:t> </a:t>
            </a:r>
            <a:r>
              <a:rPr lang="en-US" b="1" dirty="0" err="1"/>
              <a:t>của</a:t>
            </a:r>
            <a:r>
              <a:rPr lang="en-US" b="1" dirty="0"/>
              <a:t> </a:t>
            </a:r>
            <a:r>
              <a:rPr lang="en-US" b="1" dirty="0" err="1"/>
              <a:t>một</a:t>
            </a:r>
            <a:r>
              <a:rPr lang="en-US" b="1" dirty="0"/>
              <a:t> </a:t>
            </a:r>
            <a:r>
              <a:rPr lang="en-US" b="1" dirty="0" err="1"/>
              <a:t>thuật</a:t>
            </a:r>
            <a:r>
              <a:rPr lang="en-US" b="1" dirty="0"/>
              <a:t> </a:t>
            </a:r>
            <a:r>
              <a:rPr lang="en-US" b="1" dirty="0" err="1"/>
              <a:t>toán</a:t>
            </a:r>
            <a:r>
              <a:rPr lang="en-US" b="1" dirty="0"/>
              <a:t> </a:t>
            </a:r>
            <a:r>
              <a:rPr lang="en-US" b="1" dirty="0" err="1"/>
              <a:t>sắp</a:t>
            </a:r>
            <a:r>
              <a:rPr lang="en-US" b="1" dirty="0"/>
              <a:t> </a:t>
            </a:r>
            <a:r>
              <a:rPr lang="en-US" b="1" dirty="0" err="1"/>
              <a:t>xếp</a:t>
            </a:r>
            <a:r>
              <a:rPr lang="en-US" b="1" dirty="0"/>
              <a:t>:</a:t>
            </a:r>
          </a:p>
          <a:p>
            <a:pPr lvl="1" algn="just" eaLnBrk="1" hangingPunct="1">
              <a:spcBef>
                <a:spcPts val="1200"/>
              </a:spcBef>
            </a:pPr>
            <a:r>
              <a:rPr lang="en-US" dirty="0" err="1"/>
              <a:t>Tại</a:t>
            </a:r>
            <a:r>
              <a:rPr lang="en-US" dirty="0"/>
              <a:t> </a:t>
            </a:r>
            <a:r>
              <a:rPr lang="en-US" dirty="0" err="1"/>
              <a:t>chỗ</a:t>
            </a:r>
            <a:r>
              <a:rPr lang="en-US" dirty="0"/>
              <a:t> (in place): </a:t>
            </a:r>
            <a:r>
              <a:rPr lang="en-US" dirty="0" err="1"/>
              <a:t>nếu</a:t>
            </a:r>
            <a:r>
              <a:rPr lang="en-US" dirty="0"/>
              <a:t> </a:t>
            </a:r>
            <a:r>
              <a:rPr lang="en-US" dirty="0" err="1"/>
              <a:t>không</a:t>
            </a:r>
            <a:r>
              <a:rPr lang="en-US" dirty="0"/>
              <a:t> </a:t>
            </a:r>
            <a:r>
              <a:rPr lang="en-US" dirty="0" err="1"/>
              <a:t>gian</a:t>
            </a:r>
            <a:r>
              <a:rPr lang="en-US" dirty="0"/>
              <a:t> </a:t>
            </a:r>
            <a:r>
              <a:rPr lang="en-US" dirty="0" err="1"/>
              <a:t>nhớ</a:t>
            </a:r>
            <a:r>
              <a:rPr lang="en-US" dirty="0"/>
              <a:t> </a:t>
            </a:r>
            <a:r>
              <a:rPr lang="en-US" dirty="0" err="1"/>
              <a:t>phụ</a:t>
            </a:r>
            <a:r>
              <a:rPr lang="en-US" dirty="0"/>
              <a:t> </a:t>
            </a:r>
            <a:r>
              <a:rPr lang="en-US" dirty="0" err="1"/>
              <a:t>mà</a:t>
            </a:r>
            <a:r>
              <a:rPr lang="en-US" dirty="0"/>
              <a:t> </a:t>
            </a:r>
            <a:r>
              <a:rPr lang="en-US" dirty="0" err="1"/>
              <a:t>thuật</a:t>
            </a:r>
            <a:r>
              <a:rPr lang="en-US" dirty="0"/>
              <a:t> </a:t>
            </a:r>
            <a:r>
              <a:rPr lang="en-US" dirty="0" err="1"/>
              <a:t>toán</a:t>
            </a:r>
            <a:r>
              <a:rPr lang="en-US" dirty="0"/>
              <a:t> </a:t>
            </a:r>
            <a:r>
              <a:rPr lang="en-US" dirty="0" err="1"/>
              <a:t>đòi</a:t>
            </a:r>
            <a:r>
              <a:rPr lang="en-US" dirty="0"/>
              <a:t> </a:t>
            </a:r>
            <a:r>
              <a:rPr lang="en-US" dirty="0" err="1"/>
              <a:t>hỏi</a:t>
            </a:r>
            <a:r>
              <a:rPr lang="en-US" dirty="0"/>
              <a:t> </a:t>
            </a:r>
            <a:r>
              <a:rPr lang="en-US" dirty="0" err="1"/>
              <a:t>là</a:t>
            </a:r>
            <a:r>
              <a:rPr lang="en-US" dirty="0"/>
              <a:t> </a:t>
            </a:r>
            <a:r>
              <a:rPr lang="en-US" i="1" dirty="0"/>
              <a:t>O</a:t>
            </a:r>
            <a:r>
              <a:rPr lang="en-US" dirty="0"/>
              <a:t>(1), </a:t>
            </a:r>
            <a:r>
              <a:rPr lang="en-US" dirty="0" err="1"/>
              <a:t>nghĩa</a:t>
            </a:r>
            <a:r>
              <a:rPr lang="en-US" dirty="0"/>
              <a:t> </a:t>
            </a:r>
            <a:r>
              <a:rPr lang="en-US" dirty="0" err="1"/>
              <a:t>là</a:t>
            </a:r>
            <a:r>
              <a:rPr lang="en-US" dirty="0"/>
              <a:t> </a:t>
            </a:r>
            <a:r>
              <a:rPr lang="en-US" dirty="0" err="1"/>
              <a:t>bị</a:t>
            </a:r>
            <a:r>
              <a:rPr lang="en-US" dirty="0"/>
              <a:t> </a:t>
            </a:r>
            <a:r>
              <a:rPr lang="en-US" dirty="0" err="1"/>
              <a:t>chặn</a:t>
            </a:r>
            <a:r>
              <a:rPr lang="en-US" dirty="0"/>
              <a:t> </a:t>
            </a:r>
            <a:r>
              <a:rPr lang="en-US" dirty="0" err="1"/>
              <a:t>bởi</a:t>
            </a:r>
            <a:r>
              <a:rPr lang="en-US" dirty="0"/>
              <a:t>  </a:t>
            </a:r>
            <a:r>
              <a:rPr lang="en-US" dirty="0" err="1">
                <a:solidFill>
                  <a:srgbClr val="660066"/>
                </a:solidFill>
              </a:rPr>
              <a:t>hằng</a:t>
            </a:r>
            <a:r>
              <a:rPr lang="en-US" dirty="0">
                <a:solidFill>
                  <a:srgbClr val="660066"/>
                </a:solidFill>
              </a:rPr>
              <a:t> </a:t>
            </a:r>
            <a:r>
              <a:rPr lang="en-US" dirty="0" err="1">
                <a:solidFill>
                  <a:srgbClr val="660066"/>
                </a:solidFill>
              </a:rPr>
              <a:t>số</a:t>
            </a:r>
            <a:r>
              <a:rPr lang="en-US" dirty="0">
                <a:solidFill>
                  <a:srgbClr val="660066"/>
                </a:solidFill>
              </a:rPr>
              <a:t> </a:t>
            </a:r>
            <a:r>
              <a:rPr lang="en-US" dirty="0" err="1">
                <a:solidFill>
                  <a:schemeClr val="tx1"/>
                </a:solidFill>
              </a:rPr>
              <a:t>không</a:t>
            </a:r>
            <a:r>
              <a:rPr lang="en-US" dirty="0">
                <a:solidFill>
                  <a:schemeClr val="tx1"/>
                </a:solidFill>
              </a:rPr>
              <a:t> </a:t>
            </a:r>
            <a:r>
              <a:rPr lang="en-US" dirty="0" err="1">
                <a:solidFill>
                  <a:schemeClr val="tx1"/>
                </a:solidFill>
              </a:rPr>
              <a:t>phụ</a:t>
            </a:r>
            <a:r>
              <a:rPr lang="en-US" dirty="0">
                <a:solidFill>
                  <a:schemeClr val="tx1"/>
                </a:solidFill>
              </a:rPr>
              <a:t> </a:t>
            </a:r>
            <a:r>
              <a:rPr lang="en-US" dirty="0" err="1">
                <a:solidFill>
                  <a:schemeClr val="tx1"/>
                </a:solidFill>
              </a:rPr>
              <a:t>thuộc</a:t>
            </a:r>
            <a:r>
              <a:rPr lang="en-US" dirty="0">
                <a:solidFill>
                  <a:schemeClr val="tx1"/>
                </a:solidFill>
              </a:rPr>
              <a:t> </a:t>
            </a:r>
            <a:r>
              <a:rPr lang="en-US" dirty="0" err="1">
                <a:solidFill>
                  <a:schemeClr val="tx1"/>
                </a:solidFill>
              </a:rPr>
              <a:t>vào</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dài</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dãy</a:t>
            </a:r>
            <a:r>
              <a:rPr lang="en-US" dirty="0">
                <a:solidFill>
                  <a:schemeClr val="tx1"/>
                </a:solidFill>
              </a:rPr>
              <a:t> </a:t>
            </a:r>
            <a:r>
              <a:rPr lang="en-US" dirty="0" err="1">
                <a:solidFill>
                  <a:schemeClr val="tx1"/>
                </a:solidFill>
              </a:rPr>
              <a:t>cần</a:t>
            </a:r>
            <a:r>
              <a:rPr lang="en-US" dirty="0">
                <a:solidFill>
                  <a:schemeClr val="tx1"/>
                </a:solidFill>
              </a:rPr>
              <a:t> </a:t>
            </a:r>
            <a:r>
              <a:rPr lang="en-US" dirty="0" err="1">
                <a:solidFill>
                  <a:schemeClr val="tx1"/>
                </a:solidFill>
              </a:rPr>
              <a:t>sắp</a:t>
            </a:r>
            <a:r>
              <a:rPr lang="en-US" dirty="0">
                <a:solidFill>
                  <a:schemeClr val="tx1"/>
                </a:solidFill>
              </a:rPr>
              <a:t> </a:t>
            </a:r>
            <a:r>
              <a:rPr lang="en-US" dirty="0" err="1">
                <a:solidFill>
                  <a:schemeClr val="tx1"/>
                </a:solidFill>
              </a:rPr>
              <a:t>xếp</a:t>
            </a:r>
            <a:r>
              <a:rPr lang="en-US" dirty="0"/>
              <a:t>.</a:t>
            </a:r>
          </a:p>
          <a:p>
            <a:pPr lvl="1" algn="just" eaLnBrk="1" hangingPunct="1">
              <a:spcBef>
                <a:spcPts val="1200"/>
              </a:spcBef>
            </a:pPr>
            <a:endParaRPr lang="en-US" dirty="0"/>
          </a:p>
          <a:p>
            <a:pPr lvl="1" algn="just" eaLnBrk="1" hangingPunct="1">
              <a:spcBef>
                <a:spcPts val="1200"/>
              </a:spcBef>
            </a:pPr>
            <a:r>
              <a:rPr lang="en-US" dirty="0" err="1"/>
              <a:t>Ổn</a:t>
            </a:r>
            <a:r>
              <a:rPr lang="en-US" dirty="0"/>
              <a:t> </a:t>
            </a:r>
            <a:r>
              <a:rPr lang="en-US" dirty="0" err="1"/>
              <a:t>định</a:t>
            </a:r>
            <a:r>
              <a:rPr lang="en-US" dirty="0"/>
              <a:t> (stable): </a:t>
            </a:r>
            <a:r>
              <a:rPr lang="en-US" dirty="0" err="1"/>
              <a:t>Nếu</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có</a:t>
            </a:r>
            <a:r>
              <a:rPr lang="en-US" dirty="0"/>
              <a:t> </a:t>
            </a:r>
            <a:r>
              <a:rPr lang="en-US" dirty="0" err="1"/>
              <a:t>cùng</a:t>
            </a:r>
            <a:r>
              <a:rPr lang="en-US" dirty="0"/>
              <a:t> </a:t>
            </a:r>
            <a:r>
              <a:rPr lang="en-US" dirty="0" err="1"/>
              <a:t>giá</a:t>
            </a:r>
            <a:r>
              <a:rPr lang="en-US" dirty="0"/>
              <a:t> </a:t>
            </a:r>
            <a:r>
              <a:rPr lang="en-US" dirty="0" err="1"/>
              <a:t>trị</a:t>
            </a:r>
            <a:r>
              <a:rPr lang="en-US" dirty="0"/>
              <a:t> </a:t>
            </a:r>
            <a:r>
              <a:rPr lang="en-US" dirty="0" err="1"/>
              <a:t>vẫn</a:t>
            </a:r>
            <a:r>
              <a:rPr lang="en-US" dirty="0"/>
              <a:t> </a:t>
            </a:r>
            <a:r>
              <a:rPr lang="en-US" dirty="0" err="1"/>
              <a:t>giữ</a:t>
            </a:r>
            <a:r>
              <a:rPr lang="en-US" dirty="0"/>
              <a:t> </a:t>
            </a:r>
            <a:r>
              <a:rPr lang="en-US" dirty="0" err="1"/>
              <a:t>nguyên</a:t>
            </a:r>
            <a:r>
              <a:rPr lang="en-US" dirty="0"/>
              <a:t> </a:t>
            </a:r>
            <a:r>
              <a:rPr lang="en-US" dirty="0" err="1"/>
              <a:t>thứ</a:t>
            </a:r>
            <a:r>
              <a:rPr lang="en-US" dirty="0"/>
              <a:t> </a:t>
            </a:r>
            <a:r>
              <a:rPr lang="en-US" dirty="0" err="1"/>
              <a:t>tự</a:t>
            </a:r>
            <a:r>
              <a:rPr lang="en-US" dirty="0"/>
              <a:t> </a:t>
            </a:r>
            <a:r>
              <a:rPr lang="en-US" dirty="0" err="1"/>
              <a:t>tương</a:t>
            </a:r>
            <a:r>
              <a:rPr lang="en-US" dirty="0"/>
              <a:t> </a:t>
            </a:r>
            <a:r>
              <a:rPr lang="en-US" dirty="0" err="1"/>
              <a:t>đối</a:t>
            </a:r>
            <a:r>
              <a:rPr lang="en-US" dirty="0"/>
              <a:t> </a:t>
            </a:r>
            <a:r>
              <a:rPr lang="en-US" dirty="0" err="1"/>
              <a:t>của</a:t>
            </a:r>
            <a:r>
              <a:rPr lang="en-US" dirty="0"/>
              <a:t> </a:t>
            </a:r>
            <a:r>
              <a:rPr lang="en-US" dirty="0" err="1"/>
              <a:t>chúng</a:t>
            </a:r>
            <a:r>
              <a:rPr lang="en-US" dirty="0"/>
              <a:t> </a:t>
            </a:r>
            <a:r>
              <a:rPr lang="en-US" dirty="0" err="1"/>
              <a:t>như</a:t>
            </a:r>
            <a:r>
              <a:rPr lang="en-US" dirty="0"/>
              <a:t> </a:t>
            </a:r>
            <a:r>
              <a:rPr lang="en-US" dirty="0" err="1"/>
              <a:t>trước</a:t>
            </a:r>
            <a:r>
              <a:rPr lang="en-US" dirty="0"/>
              <a:t> </a:t>
            </a:r>
            <a:r>
              <a:rPr lang="en-US" dirty="0" err="1"/>
              <a:t>khi</a:t>
            </a:r>
            <a:r>
              <a:rPr lang="en-US" dirty="0"/>
              <a:t> </a:t>
            </a:r>
            <a:r>
              <a:rPr lang="en-US" dirty="0" err="1"/>
              <a:t>sắp</a:t>
            </a:r>
            <a:r>
              <a:rPr lang="en-US" dirty="0"/>
              <a:t> </a:t>
            </a:r>
            <a:r>
              <a:rPr lang="en-US" dirty="0" err="1"/>
              <a:t>xếp</a:t>
            </a:r>
            <a:r>
              <a:rPr lang="en-US" dirty="0"/>
              <a:t>.</a:t>
            </a:r>
          </a:p>
          <a:p>
            <a:endParaRPr lang="en-US" dirty="0"/>
          </a:p>
          <a:p>
            <a:r>
              <a:rPr lang="en-US" dirty="0"/>
              <a:t>stable if whenever there are two records R and S with the same key and with R appearing before S in the original list, R will appear before S in the sorted list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35861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200" dirty="0" err="1"/>
              <a:t>Có</a:t>
            </a:r>
            <a:r>
              <a:rPr lang="en-US" sz="2200" dirty="0"/>
              <a:t> </a:t>
            </a:r>
            <a:r>
              <a:rPr lang="en-US" sz="2200" dirty="0" err="1"/>
              <a:t>hai</a:t>
            </a:r>
            <a:r>
              <a:rPr lang="en-US" sz="2200" dirty="0"/>
              <a:t> </a:t>
            </a:r>
            <a:r>
              <a:rPr lang="en-US" sz="2200" dirty="0" err="1"/>
              <a:t>phép</a:t>
            </a:r>
            <a:r>
              <a:rPr lang="en-US" sz="2200" dirty="0"/>
              <a:t> </a:t>
            </a:r>
            <a:r>
              <a:rPr lang="en-US" sz="2200" dirty="0" err="1"/>
              <a:t>toán</a:t>
            </a:r>
            <a:r>
              <a:rPr lang="en-US" sz="2200" dirty="0"/>
              <a:t> </a:t>
            </a:r>
            <a:r>
              <a:rPr lang="en-US" sz="2200" dirty="0" err="1"/>
              <a:t>cơ</a:t>
            </a:r>
            <a:r>
              <a:rPr lang="en-US" sz="2200" dirty="0"/>
              <a:t> </a:t>
            </a:r>
            <a:r>
              <a:rPr lang="en-US" sz="2200" dirty="0" err="1"/>
              <a:t>bản</a:t>
            </a:r>
            <a:r>
              <a:rPr lang="en-US" sz="2200" dirty="0"/>
              <a:t> </a:t>
            </a:r>
            <a:r>
              <a:rPr lang="en-US" sz="2200" dirty="0" err="1"/>
              <a:t>mà</a:t>
            </a:r>
            <a:r>
              <a:rPr lang="en-US" sz="2200" dirty="0"/>
              <a:t> </a:t>
            </a:r>
            <a:r>
              <a:rPr lang="en-US" sz="2200" dirty="0" err="1"/>
              <a:t>thuật</a:t>
            </a:r>
            <a:r>
              <a:rPr lang="en-US" sz="2200" dirty="0"/>
              <a:t> </a:t>
            </a:r>
            <a:r>
              <a:rPr lang="en-US" sz="2200" dirty="0" err="1"/>
              <a:t>toán</a:t>
            </a:r>
            <a:r>
              <a:rPr lang="en-US" sz="2200" dirty="0"/>
              <a:t> </a:t>
            </a:r>
            <a:r>
              <a:rPr lang="en-US" sz="2200" dirty="0" err="1"/>
              <a:t>sắp</a:t>
            </a:r>
            <a:r>
              <a:rPr lang="en-US" sz="2200" dirty="0"/>
              <a:t> </a:t>
            </a:r>
            <a:r>
              <a:rPr lang="en-US" sz="2200" dirty="0" err="1"/>
              <a:t>xếp</a:t>
            </a:r>
            <a:r>
              <a:rPr lang="en-US" sz="2200" dirty="0"/>
              <a:t> </a:t>
            </a:r>
            <a:r>
              <a:rPr lang="en-US" sz="2200" dirty="0" err="1"/>
              <a:t>thường</a:t>
            </a:r>
            <a:r>
              <a:rPr lang="en-US" sz="2200" dirty="0"/>
              <a:t> </a:t>
            </a:r>
            <a:r>
              <a:rPr lang="en-US" sz="2200" dirty="0" err="1"/>
              <a:t>phải</a:t>
            </a:r>
            <a:r>
              <a:rPr lang="en-US" sz="2200" dirty="0"/>
              <a:t> </a:t>
            </a:r>
            <a:r>
              <a:rPr lang="en-US" sz="2200" dirty="0" err="1"/>
              <a:t>sử</a:t>
            </a:r>
            <a:r>
              <a:rPr lang="en-US" sz="2200" dirty="0"/>
              <a:t> </a:t>
            </a:r>
            <a:r>
              <a:rPr lang="en-US" sz="2200" dirty="0" err="1"/>
              <a:t>dụng</a:t>
            </a:r>
            <a:r>
              <a:rPr lang="en-US" sz="2200" dirty="0"/>
              <a:t>:</a:t>
            </a:r>
          </a:p>
          <a:p>
            <a:pPr lvl="1" eaLnBrk="1" hangingPunct="1"/>
            <a:r>
              <a:rPr lang="en-US" b="1" dirty="0" err="1"/>
              <a:t>Đổi</a:t>
            </a:r>
            <a:r>
              <a:rPr lang="en-US" b="1" dirty="0"/>
              <a:t> </a:t>
            </a:r>
            <a:r>
              <a:rPr lang="en-US" b="1" dirty="0" err="1"/>
              <a:t>chỗ</a:t>
            </a:r>
            <a:r>
              <a:rPr lang="en-US" b="1" dirty="0"/>
              <a:t> </a:t>
            </a:r>
            <a:r>
              <a:rPr lang="en-US" dirty="0"/>
              <a:t>(Swap): </a:t>
            </a: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là</a:t>
            </a:r>
            <a:r>
              <a:rPr lang="en-US" dirty="0"/>
              <a:t> </a:t>
            </a:r>
            <a:r>
              <a:rPr lang="en-US" i="1" dirty="0"/>
              <a:t>O</a:t>
            </a:r>
            <a:r>
              <a:rPr lang="en-US" dirty="0"/>
              <a:t>(1)</a:t>
            </a:r>
          </a:p>
          <a:p>
            <a:pPr lvl="1" eaLnBrk="1" hangingPunct="1">
              <a:buFontTx/>
              <a:buNone/>
            </a:pPr>
            <a:endParaRPr lang="en-US" dirty="0"/>
          </a:p>
          <a:p>
            <a:pPr>
              <a:buFontTx/>
              <a:buNone/>
            </a:pPr>
            <a:r>
              <a:rPr lang="en-US" sz="1800" b="1" dirty="0">
                <a:solidFill>
                  <a:srgbClr val="C00000"/>
                </a:solidFill>
                <a:latin typeface="Courier New" pitchFamily="49" charset="0"/>
                <a:cs typeface="Courier New" pitchFamily="49" charset="0"/>
              </a:rPr>
              <a:t>void swap( datatype &amp;a, datatype &amp;b){</a:t>
            </a:r>
          </a:p>
          <a:p>
            <a:pPr>
              <a:buFontTx/>
              <a:buNone/>
            </a:pPr>
            <a:r>
              <a:rPr lang="en-US" sz="1800" b="1" dirty="0">
                <a:solidFill>
                  <a:srgbClr val="C00000"/>
                </a:solidFill>
                <a:latin typeface="Courier New" pitchFamily="49" charset="0"/>
                <a:cs typeface="Courier New" pitchFamily="49" charset="0"/>
              </a:rPr>
              <a:t>	datatype temp = a;  </a:t>
            </a:r>
            <a:r>
              <a:rPr lang="en-US" sz="1800" b="1" dirty="0">
                <a:latin typeface="Courier New" pitchFamily="49" charset="0"/>
                <a:cs typeface="Courier New" pitchFamily="49" charset="0"/>
              </a:rPr>
              <a:t>//datatype-</a:t>
            </a:r>
            <a:r>
              <a:rPr lang="en-US" sz="1800" b="1" dirty="0" err="1">
                <a:latin typeface="Courier New" pitchFamily="49" charset="0"/>
                <a:cs typeface="Courier New" pitchFamily="49" charset="0"/>
              </a:rPr>
              <a:t>kiểu</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dữ</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liệu</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của</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phần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tử</a:t>
            </a:r>
            <a:endParaRPr lang="en-US" sz="1800" b="1" dirty="0">
              <a:latin typeface="Courier New" pitchFamily="49" charset="0"/>
              <a:cs typeface="Courier New" pitchFamily="49" charset="0"/>
            </a:endParaRPr>
          </a:p>
          <a:p>
            <a:pPr>
              <a:buFontTx/>
              <a:buNone/>
            </a:pPr>
            <a:r>
              <a:rPr lang="en-US" sz="1800" b="1" dirty="0">
                <a:solidFill>
                  <a:srgbClr val="C00000"/>
                </a:solidFill>
                <a:latin typeface="Courier New" pitchFamily="49" charset="0"/>
                <a:cs typeface="Courier New" pitchFamily="49" charset="0"/>
              </a:rPr>
              <a:t>	a = b;</a:t>
            </a:r>
          </a:p>
          <a:p>
            <a:pPr>
              <a:buFontTx/>
              <a:buNone/>
            </a:pPr>
            <a:r>
              <a:rPr lang="en-US" sz="1800" b="1" dirty="0">
                <a:solidFill>
                  <a:srgbClr val="C00000"/>
                </a:solidFill>
                <a:latin typeface="Courier New" pitchFamily="49" charset="0"/>
                <a:cs typeface="Courier New" pitchFamily="49" charset="0"/>
              </a:rPr>
              <a:t>	b = temp;</a:t>
            </a:r>
          </a:p>
          <a:p>
            <a:pPr>
              <a:buFontTx/>
              <a:buNone/>
            </a:pPr>
            <a:r>
              <a:rPr lang="en-US" sz="1800" b="1" dirty="0">
                <a:solidFill>
                  <a:srgbClr val="C00000"/>
                </a:solidFill>
                <a:latin typeface="Courier New" pitchFamily="49" charset="0"/>
                <a:cs typeface="Courier New" pitchFamily="49" charset="0"/>
              </a:rPr>
              <a:t>}</a:t>
            </a:r>
          </a:p>
          <a:p>
            <a:pPr lvl="1" eaLnBrk="1" hangingPunct="1"/>
            <a:r>
              <a:rPr lang="en-US" b="1" dirty="0"/>
              <a:t>So </a:t>
            </a:r>
            <a:r>
              <a:rPr lang="en-US" b="1" dirty="0" err="1"/>
              <a:t>sánh</a:t>
            </a:r>
            <a:r>
              <a:rPr lang="en-US" b="1" dirty="0"/>
              <a:t>:</a:t>
            </a:r>
            <a:r>
              <a:rPr lang="en-US" dirty="0"/>
              <a:t>  Compare(a, b) </a:t>
            </a:r>
            <a:r>
              <a:rPr lang="en-US" dirty="0" err="1"/>
              <a:t>trả</a:t>
            </a:r>
            <a:r>
              <a:rPr lang="en-US" dirty="0"/>
              <a:t> </a:t>
            </a:r>
            <a:r>
              <a:rPr lang="en-US" dirty="0" err="1"/>
              <a:t>lại</a:t>
            </a:r>
            <a:r>
              <a:rPr lang="en-US" dirty="0"/>
              <a:t> true </a:t>
            </a:r>
            <a:r>
              <a:rPr lang="en-US" dirty="0" err="1"/>
              <a:t>nếu</a:t>
            </a:r>
            <a:r>
              <a:rPr lang="en-US" dirty="0"/>
              <a:t> a </a:t>
            </a:r>
            <a:r>
              <a:rPr lang="en-US" dirty="0" err="1"/>
              <a:t>đi</a:t>
            </a:r>
            <a:r>
              <a:rPr lang="en-US" dirty="0"/>
              <a:t> </a:t>
            </a:r>
            <a:r>
              <a:rPr lang="en-US" dirty="0" err="1"/>
              <a:t>trước</a:t>
            </a:r>
            <a:r>
              <a:rPr lang="en-US" dirty="0"/>
              <a:t> b </a:t>
            </a:r>
            <a:r>
              <a:rPr lang="en-US" dirty="0" err="1"/>
              <a:t>trong</a:t>
            </a:r>
            <a:r>
              <a:rPr lang="en-US" dirty="0"/>
              <a:t> </a:t>
            </a:r>
            <a:r>
              <a:rPr lang="en-US" dirty="0" err="1"/>
              <a:t>thứ</a:t>
            </a:r>
            <a:r>
              <a:rPr lang="en-US" dirty="0"/>
              <a:t> </a:t>
            </a:r>
            <a:r>
              <a:rPr lang="en-US" dirty="0" err="1"/>
              <a:t>tự</a:t>
            </a:r>
            <a:r>
              <a:rPr lang="en-US" dirty="0"/>
              <a:t> </a:t>
            </a:r>
            <a:r>
              <a:rPr lang="en-US" dirty="0" err="1"/>
              <a:t>cần</a:t>
            </a:r>
            <a:r>
              <a:rPr lang="en-US" dirty="0"/>
              <a:t> </a:t>
            </a:r>
            <a:r>
              <a:rPr lang="en-US" dirty="0" err="1"/>
              <a:t>sắp</a:t>
            </a:r>
            <a:r>
              <a:rPr lang="en-US" dirty="0"/>
              <a:t> </a:t>
            </a:r>
            <a:r>
              <a:rPr lang="en-US" dirty="0" err="1"/>
              <a:t>xếp</a:t>
            </a:r>
            <a:r>
              <a:rPr lang="en-US" dirty="0"/>
              <a:t> </a:t>
            </a:r>
            <a:r>
              <a:rPr lang="en-US" dirty="0" err="1"/>
              <a:t>và</a:t>
            </a:r>
            <a:r>
              <a:rPr lang="en-US" dirty="0"/>
              <a:t> false </a:t>
            </a:r>
            <a:r>
              <a:rPr lang="en-US" dirty="0" err="1"/>
              <a:t>nếu</a:t>
            </a:r>
            <a:r>
              <a:rPr lang="en-US" dirty="0"/>
              <a:t> </a:t>
            </a:r>
            <a:r>
              <a:rPr lang="en-US" dirty="0" err="1"/>
              <a:t>trái</a:t>
            </a:r>
            <a:r>
              <a:rPr lang="en-US" dirty="0"/>
              <a:t> </a:t>
            </a:r>
            <a:r>
              <a:rPr lang="en-US" dirty="0" err="1"/>
              <a:t>lại</a:t>
            </a:r>
            <a:r>
              <a:rPr lang="en-US" dirty="0"/>
              <a:t>.</a:t>
            </a:r>
          </a:p>
          <a:p>
            <a:pPr eaLnBrk="1" hangingPunct="1"/>
            <a:r>
              <a:rPr lang="en-US" sz="2200" dirty="0" err="1"/>
              <a:t>Các</a:t>
            </a:r>
            <a:r>
              <a:rPr lang="en-US" sz="2200" dirty="0"/>
              <a:t> </a:t>
            </a:r>
            <a:r>
              <a:rPr lang="en-US" sz="2200" dirty="0" err="1"/>
              <a:t>thuật</a:t>
            </a:r>
            <a:r>
              <a:rPr lang="en-US" sz="2200" dirty="0"/>
              <a:t> </a:t>
            </a:r>
            <a:r>
              <a:rPr lang="en-US" sz="2200" dirty="0" err="1"/>
              <a:t>toán</a:t>
            </a:r>
            <a:r>
              <a:rPr lang="en-US" sz="2200" dirty="0"/>
              <a:t> </a:t>
            </a:r>
            <a:r>
              <a:rPr lang="en-US" sz="2200" dirty="0" err="1"/>
              <a:t>chỉ</a:t>
            </a:r>
            <a:r>
              <a:rPr lang="en-US" sz="2200" dirty="0"/>
              <a:t> </a:t>
            </a:r>
            <a:r>
              <a:rPr lang="en-US" sz="2200" dirty="0" err="1"/>
              <a:t>sử</a:t>
            </a:r>
            <a:r>
              <a:rPr lang="en-US" sz="2200" dirty="0"/>
              <a:t> </a:t>
            </a:r>
            <a:r>
              <a:rPr lang="en-US" sz="2200" dirty="0" err="1"/>
              <a:t>dụng</a:t>
            </a:r>
            <a:r>
              <a:rPr lang="en-US" sz="2200" dirty="0"/>
              <a:t> </a:t>
            </a:r>
            <a:r>
              <a:rPr lang="en-US" sz="2200" dirty="0" err="1"/>
              <a:t>phép</a:t>
            </a:r>
            <a:r>
              <a:rPr lang="en-US" sz="2200" dirty="0"/>
              <a:t> </a:t>
            </a:r>
            <a:r>
              <a:rPr lang="en-US" sz="2200" dirty="0" err="1"/>
              <a:t>toán</a:t>
            </a:r>
            <a:r>
              <a:rPr lang="en-US" sz="2200" dirty="0"/>
              <a:t> so </a:t>
            </a:r>
            <a:r>
              <a:rPr lang="en-US" sz="2200" dirty="0" err="1"/>
              <a:t>sánh</a:t>
            </a:r>
            <a:r>
              <a:rPr lang="en-US" sz="2200" dirty="0"/>
              <a:t> </a:t>
            </a:r>
            <a:r>
              <a:rPr lang="en-US" sz="2200" dirty="0" err="1"/>
              <a:t>để</a:t>
            </a:r>
            <a:r>
              <a:rPr lang="en-US" sz="2200" dirty="0"/>
              <a:t> </a:t>
            </a:r>
            <a:r>
              <a:rPr lang="en-US" sz="2200" dirty="0" err="1"/>
              <a:t>xác</a:t>
            </a:r>
            <a:r>
              <a:rPr lang="en-US" sz="2200" dirty="0"/>
              <a:t> </a:t>
            </a:r>
            <a:r>
              <a:rPr lang="en-US" sz="2200" dirty="0" err="1"/>
              <a:t>định</a:t>
            </a:r>
            <a:r>
              <a:rPr lang="en-US" sz="2200" dirty="0"/>
              <a:t> </a:t>
            </a:r>
            <a:r>
              <a:rPr lang="en-US" sz="2200" dirty="0" err="1"/>
              <a:t>thứ</a:t>
            </a:r>
            <a:r>
              <a:rPr lang="en-US" sz="2200" dirty="0"/>
              <a:t> </a:t>
            </a:r>
            <a:r>
              <a:rPr lang="en-US" sz="2200" dirty="0" err="1"/>
              <a:t>tự</a:t>
            </a:r>
            <a:r>
              <a:rPr lang="en-US" sz="2200" dirty="0"/>
              <a:t> </a:t>
            </a:r>
            <a:r>
              <a:rPr lang="en-US" sz="2200" dirty="0" err="1"/>
              <a:t>giữa</a:t>
            </a:r>
            <a:r>
              <a:rPr lang="en-US" sz="2200" dirty="0"/>
              <a:t> </a:t>
            </a:r>
            <a:r>
              <a:rPr lang="en-US" sz="2200" dirty="0" err="1"/>
              <a:t>hai</a:t>
            </a:r>
            <a:r>
              <a:rPr lang="en-US" sz="2200" dirty="0"/>
              <a:t> </a:t>
            </a:r>
            <a:r>
              <a:rPr lang="en-US" sz="2200" dirty="0" err="1"/>
              <a:t>phần</a:t>
            </a:r>
            <a:r>
              <a:rPr lang="en-US" sz="2200" dirty="0"/>
              <a:t> </a:t>
            </a:r>
            <a:r>
              <a:rPr lang="en-US" sz="2200" dirty="0" err="1"/>
              <a:t>tử</a:t>
            </a:r>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dirty="0" err="1"/>
              <a:t>thuật</a:t>
            </a:r>
            <a:r>
              <a:rPr lang="en-US" sz="2200" dirty="0"/>
              <a:t> </a:t>
            </a:r>
            <a:r>
              <a:rPr lang="en-US" sz="2200" dirty="0" err="1"/>
              <a:t>toán</a:t>
            </a:r>
            <a:r>
              <a:rPr lang="en-US" sz="2200" dirty="0"/>
              <a:t> </a:t>
            </a:r>
            <a:r>
              <a:rPr lang="en-US" sz="2200" dirty="0" err="1"/>
              <a:t>sử</a:t>
            </a:r>
            <a:r>
              <a:rPr lang="en-US" sz="2200" dirty="0"/>
              <a:t> </a:t>
            </a:r>
            <a:r>
              <a:rPr lang="en-US" sz="2200" dirty="0" err="1"/>
              <a:t>dụng</a:t>
            </a:r>
            <a:r>
              <a:rPr lang="en-US" sz="2200" dirty="0"/>
              <a:t> </a:t>
            </a:r>
            <a:r>
              <a:rPr lang="en-US" sz="2200" dirty="0" err="1"/>
              <a:t>phép</a:t>
            </a:r>
            <a:r>
              <a:rPr lang="en-US" sz="2200" dirty="0"/>
              <a:t> so </a:t>
            </a:r>
            <a:r>
              <a:rPr lang="en-US" sz="2200" dirty="0" err="1"/>
              <a:t>sánh</a:t>
            </a:r>
            <a:r>
              <a:rPr lang="en-US" sz="2200" dirty="0"/>
              <a:t> (</a:t>
            </a:r>
            <a:r>
              <a:rPr lang="en-US" altLang="he-IL" sz="2200" i="1" dirty="0"/>
              <a:t>Comparison-based sorting </a:t>
            </a:r>
            <a:r>
              <a:rPr lang="en-US" sz="2200" i="1" dirty="0"/>
              <a:t>algorithm</a:t>
            </a:r>
            <a:r>
              <a:rPr lang="en-US" sz="2200"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84104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11/19/2023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425935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11/19/2023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366285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11/19/2023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022275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38CA65-556B-5375-FC42-4F34C159696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1240546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762121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C596E6-2CA1-78E4-9FBC-9E6B2FAF1CA1}"/>
              </a:ext>
            </a:extLst>
          </p:cNvPr>
          <p:cNvSpPr>
            <a:spLocks noGrp="1"/>
          </p:cNvSpPr>
          <p:nvPr>
            <p:ph type="title"/>
          </p:nvPr>
        </p:nvSpPr>
        <p:spPr>
          <a:xfrm>
            <a:off x="2464" y="0"/>
            <a:ext cx="11704320" cy="731520"/>
          </a:xfrm>
          <a:noFill/>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4" name="Slide Number Placeholder 5">
            <a:extLst>
              <a:ext uri="{FF2B5EF4-FFF2-40B4-BE49-F238E27FC236}">
                <a16:creationId xmlns:a16="http://schemas.microsoft.com/office/drawing/2014/main" id="{1039CCD8-42F4-114B-0B60-9D0D79EDB413}"/>
              </a:ext>
            </a:extLst>
          </p:cNvPr>
          <p:cNvSpPr>
            <a:spLocks noGrp="1"/>
          </p:cNvSpPr>
          <p:nvPr>
            <p:ph type="sldNum" sz="quarter" idx="12"/>
          </p:nvPr>
        </p:nvSpPr>
        <p:spPr>
          <a:xfrm>
            <a:off x="11667838" y="6382363"/>
            <a:ext cx="457200" cy="365760"/>
          </a:xfrm>
        </p:spPr>
        <p:txBody>
          <a:bodyPr/>
          <a:lstStyle>
            <a:lvl1pPr algn="ctr">
              <a:defRPr>
                <a:solidFill>
                  <a:schemeClr val="tx1"/>
                </a:solidFill>
              </a:defRPr>
            </a:lvl1pPr>
          </a:lstStyle>
          <a:p>
            <a:fld id="{3E01C114-297A-4F32-A538-0D53D9430E0D}" type="slidenum">
              <a:rPr lang="en-US" smtClean="0"/>
              <a:pPr/>
              <a:t>‹#›</a:t>
            </a:fld>
            <a:endParaRPr lang="en-US"/>
          </a:p>
        </p:txBody>
      </p:sp>
      <p:sp>
        <p:nvSpPr>
          <p:cNvPr id="2" name="Text Placeholder 4">
            <a:extLst>
              <a:ext uri="{FF2B5EF4-FFF2-40B4-BE49-F238E27FC236}">
                <a16:creationId xmlns:a16="http://schemas.microsoft.com/office/drawing/2014/main" id="{33F3FCF7-5403-A3D5-D883-857D60B01B33}"/>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sz="2800">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518808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BC34-6534-0469-01B4-7C1E3DB22644}"/>
              </a:ext>
            </a:extLst>
          </p:cNvPr>
          <p:cNvSpPr>
            <a:spLocks noGrp="1"/>
          </p:cNvSpPr>
          <p:nvPr>
            <p:ph type="title"/>
          </p:nvPr>
        </p:nvSpPr>
        <p:spPr>
          <a:xfrm>
            <a:off x="0" y="0"/>
            <a:ext cx="11705761" cy="731520"/>
          </a:xfrm>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6" name="Slide Number Placeholder 5">
            <a:extLst>
              <a:ext uri="{FF2B5EF4-FFF2-40B4-BE49-F238E27FC236}">
                <a16:creationId xmlns:a16="http://schemas.microsoft.com/office/drawing/2014/main" id="{7F73910C-08DD-FF3B-4B13-035C64679E4D}"/>
              </a:ext>
            </a:extLst>
          </p:cNvPr>
          <p:cNvSpPr>
            <a:spLocks noGrp="1"/>
          </p:cNvSpPr>
          <p:nvPr>
            <p:ph type="sldNum" sz="quarter" idx="12"/>
          </p:nvPr>
        </p:nvSpPr>
        <p:spPr/>
        <p:txBody>
          <a:bodyPr/>
          <a:lstStyle>
            <a:lvl1pPr algn="ctr">
              <a:defRPr>
                <a:solidFill>
                  <a:schemeClr val="tx1"/>
                </a:solidFill>
              </a:defRPr>
            </a:lvl1pPr>
          </a:lstStyle>
          <a:p>
            <a:fld id="{3E01C114-297A-4F32-A538-0D53D9430E0D}" type="slidenum">
              <a:rPr lang="en-US" smtClean="0"/>
              <a:pPr/>
              <a:t>‹#›</a:t>
            </a:fld>
            <a:endParaRPr lang="en-US"/>
          </a:p>
        </p:txBody>
      </p:sp>
      <p:sp>
        <p:nvSpPr>
          <p:cNvPr id="12" name="Content Placeholder 11">
            <a:extLst>
              <a:ext uri="{FF2B5EF4-FFF2-40B4-BE49-F238E27FC236}">
                <a16:creationId xmlns:a16="http://schemas.microsoft.com/office/drawing/2014/main" id="{B6092B28-02F5-71A0-70FF-D8200AF2C3A2}"/>
              </a:ext>
            </a:extLst>
          </p:cNvPr>
          <p:cNvSpPr>
            <a:spLocks noGrp="1"/>
          </p:cNvSpPr>
          <p:nvPr>
            <p:ph sz="quarter" idx="15"/>
          </p:nvPr>
        </p:nvSpPr>
        <p:spPr>
          <a:xfrm>
            <a:off x="297180" y="904872"/>
            <a:ext cx="10515600" cy="457200"/>
          </a:xfrm>
          <a:prstGeom prst="rect">
            <a:avLst/>
          </a:prstGeom>
        </p:spPr>
        <p:txBody>
          <a:bodyPr/>
          <a:lstStyle>
            <a:lvl1pPr marL="0" indent="0" algn="l">
              <a:buNone/>
              <a:defRPr b="1">
                <a:solidFill>
                  <a:schemeClr val="tx1"/>
                </a:solidFill>
              </a:defRPr>
            </a:lvl1pPr>
            <a:lvl2pPr marL="457177" indent="0">
              <a:buNone/>
              <a:defRPr/>
            </a:lvl2pPr>
          </a:lstStyle>
          <a:p>
            <a:pPr lvl="0"/>
            <a:r>
              <a:rPr lang="en-US" noProof="0"/>
              <a:t>Click to edit Master text styles</a:t>
            </a:r>
          </a:p>
        </p:txBody>
      </p:sp>
      <p:sp>
        <p:nvSpPr>
          <p:cNvPr id="7" name="Text Placeholder 4">
            <a:extLst>
              <a:ext uri="{FF2B5EF4-FFF2-40B4-BE49-F238E27FC236}">
                <a16:creationId xmlns:a16="http://schemas.microsoft.com/office/drawing/2014/main" id="{A5AD2399-EDF4-189F-2496-84377DB8330F}"/>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987759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3058A-4194-5FE6-266F-1492EE2E74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3750199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125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084" y="228600"/>
            <a:ext cx="10972800" cy="777875"/>
          </a:xfrm>
        </p:spPr>
        <p:txBody>
          <a:bodyPr/>
          <a:lstStyle/>
          <a:p>
            <a:r>
              <a:rPr lang="en-US"/>
              <a:t>Click to edit Master title style</a:t>
            </a:r>
          </a:p>
        </p:txBody>
      </p:sp>
      <p:sp>
        <p:nvSpPr>
          <p:cNvPr id="3" name="Table Placeholder 2"/>
          <p:cNvSpPr>
            <a:spLocks noGrp="1"/>
          </p:cNvSpPr>
          <p:nvPr>
            <p:ph type="tbl" idx="1"/>
          </p:nvPr>
        </p:nvSpPr>
        <p:spPr>
          <a:xfrm>
            <a:off x="467784" y="1371601"/>
            <a:ext cx="10972800" cy="4919663"/>
          </a:xfrm>
        </p:spPr>
        <p:txBody>
          <a:bodyPr/>
          <a:lstStyle/>
          <a:p>
            <a:pPr lvl="0"/>
            <a:endParaRPr lang="en-US" noProof="0"/>
          </a:p>
        </p:txBody>
      </p:sp>
      <p:sp>
        <p:nvSpPr>
          <p:cNvPr id="6" name="Slide Number Placeholder 4"/>
          <p:cNvSpPr>
            <a:spLocks noGrp="1"/>
          </p:cNvSpPr>
          <p:nvPr>
            <p:ph type="sldNum" sz="quarter" idx="11"/>
          </p:nvPr>
        </p:nvSpPr>
        <p:spPr>
          <a:xfrm>
            <a:off x="8737600" y="6397625"/>
            <a:ext cx="2844800" cy="323850"/>
          </a:xfrm>
        </p:spPr>
        <p:txBody>
          <a:bodyPr/>
          <a:lstStyle>
            <a:lvl1pPr>
              <a:defRPr/>
            </a:lvl1pPr>
          </a:lstStyle>
          <a:p>
            <a:pPr>
              <a:defRPr/>
            </a:pPr>
            <a:fld id="{4D804FEE-CAB5-4F90-B110-41CF89E25A0D}" type="slidenum">
              <a:rPr lang="en-US"/>
              <a:pPr>
                <a:defRPr/>
              </a:pPr>
              <a:t>‹#›</a:t>
            </a:fld>
            <a:endParaRPr lang="en-US"/>
          </a:p>
        </p:txBody>
      </p:sp>
    </p:spTree>
    <p:extLst>
      <p:ext uri="{BB962C8B-B14F-4D97-AF65-F5344CB8AC3E}">
        <p14:creationId xmlns:p14="http://schemas.microsoft.com/office/powerpoint/2010/main" val="364755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11/19/2023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79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11/19/2023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79772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11/19/2023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76455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11/19/2023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1069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11/19/2023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399265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11/19/2023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71301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11/19/2023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473733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11/19/2023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418364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8622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6" r:id="rId14"/>
    <p:sldLayoutId id="2147483687" r:id="rId15"/>
    <p:sldLayoutId id="2147483670" r:id="rId16"/>
    <p:sldLayoutId id="2147483688" r:id="rId17"/>
    <p:sldLayoutId id="214748368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6.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26" Type="http://schemas.openxmlformats.org/officeDocument/2006/relationships/tags" Target="../tags/tag64.xml"/><Relationship Id="rId21" Type="http://schemas.openxmlformats.org/officeDocument/2006/relationships/tags" Target="../tags/tag59.xml"/><Relationship Id="rId34" Type="http://schemas.openxmlformats.org/officeDocument/2006/relationships/tags" Target="../tags/tag72.xml"/><Relationship Id="rId42" Type="http://schemas.openxmlformats.org/officeDocument/2006/relationships/tags" Target="../tags/tag80.xml"/><Relationship Id="rId47" Type="http://schemas.openxmlformats.org/officeDocument/2006/relationships/tags" Target="../tags/tag85.xml"/><Relationship Id="rId50" Type="http://schemas.openxmlformats.org/officeDocument/2006/relationships/tags" Target="../tags/tag88.xml"/><Relationship Id="rId55" Type="http://schemas.openxmlformats.org/officeDocument/2006/relationships/tags" Target="../tags/tag93.xml"/><Relationship Id="rId63" Type="http://schemas.openxmlformats.org/officeDocument/2006/relationships/tags" Target="../tags/tag101.xml"/><Relationship Id="rId7" Type="http://schemas.openxmlformats.org/officeDocument/2006/relationships/tags" Target="../tags/tag45.xml"/><Relationship Id="rId2" Type="http://schemas.openxmlformats.org/officeDocument/2006/relationships/tags" Target="../tags/tag40.xml"/><Relationship Id="rId16" Type="http://schemas.openxmlformats.org/officeDocument/2006/relationships/tags" Target="../tags/tag54.xml"/><Relationship Id="rId29" Type="http://schemas.openxmlformats.org/officeDocument/2006/relationships/tags" Target="../tags/tag67.xml"/><Relationship Id="rId11" Type="http://schemas.openxmlformats.org/officeDocument/2006/relationships/tags" Target="../tags/tag49.xml"/><Relationship Id="rId24" Type="http://schemas.openxmlformats.org/officeDocument/2006/relationships/tags" Target="../tags/tag62.xml"/><Relationship Id="rId32" Type="http://schemas.openxmlformats.org/officeDocument/2006/relationships/tags" Target="../tags/tag70.xml"/><Relationship Id="rId37" Type="http://schemas.openxmlformats.org/officeDocument/2006/relationships/tags" Target="../tags/tag75.xml"/><Relationship Id="rId40" Type="http://schemas.openxmlformats.org/officeDocument/2006/relationships/tags" Target="../tags/tag78.xml"/><Relationship Id="rId45" Type="http://schemas.openxmlformats.org/officeDocument/2006/relationships/tags" Target="../tags/tag83.xml"/><Relationship Id="rId53" Type="http://schemas.openxmlformats.org/officeDocument/2006/relationships/tags" Target="../tags/tag91.xml"/><Relationship Id="rId58" Type="http://schemas.openxmlformats.org/officeDocument/2006/relationships/tags" Target="../tags/tag96.xml"/><Relationship Id="rId66" Type="http://schemas.openxmlformats.org/officeDocument/2006/relationships/notesSlide" Target="../notesSlides/notesSlide41.xml"/><Relationship Id="rId5" Type="http://schemas.openxmlformats.org/officeDocument/2006/relationships/tags" Target="../tags/tag43.xml"/><Relationship Id="rId61" Type="http://schemas.openxmlformats.org/officeDocument/2006/relationships/tags" Target="../tags/tag99.xml"/><Relationship Id="rId19" Type="http://schemas.openxmlformats.org/officeDocument/2006/relationships/tags" Target="../tags/tag57.xml"/><Relationship Id="rId14" Type="http://schemas.openxmlformats.org/officeDocument/2006/relationships/tags" Target="../tags/tag52.xml"/><Relationship Id="rId22" Type="http://schemas.openxmlformats.org/officeDocument/2006/relationships/tags" Target="../tags/tag60.xml"/><Relationship Id="rId27" Type="http://schemas.openxmlformats.org/officeDocument/2006/relationships/tags" Target="../tags/tag65.xml"/><Relationship Id="rId30" Type="http://schemas.openxmlformats.org/officeDocument/2006/relationships/tags" Target="../tags/tag68.xml"/><Relationship Id="rId35" Type="http://schemas.openxmlformats.org/officeDocument/2006/relationships/tags" Target="../tags/tag73.xml"/><Relationship Id="rId43" Type="http://schemas.openxmlformats.org/officeDocument/2006/relationships/tags" Target="../tags/tag81.xml"/><Relationship Id="rId48" Type="http://schemas.openxmlformats.org/officeDocument/2006/relationships/tags" Target="../tags/tag86.xml"/><Relationship Id="rId56" Type="http://schemas.openxmlformats.org/officeDocument/2006/relationships/tags" Target="../tags/tag94.xml"/><Relationship Id="rId64" Type="http://schemas.openxmlformats.org/officeDocument/2006/relationships/tags" Target="../tags/tag102.xml"/><Relationship Id="rId8" Type="http://schemas.openxmlformats.org/officeDocument/2006/relationships/tags" Target="../tags/tag46.xml"/><Relationship Id="rId51" Type="http://schemas.openxmlformats.org/officeDocument/2006/relationships/tags" Target="../tags/tag89.xml"/><Relationship Id="rId3" Type="http://schemas.openxmlformats.org/officeDocument/2006/relationships/tags" Target="../tags/tag41.xml"/><Relationship Id="rId12" Type="http://schemas.openxmlformats.org/officeDocument/2006/relationships/tags" Target="../tags/tag50.xml"/><Relationship Id="rId17" Type="http://schemas.openxmlformats.org/officeDocument/2006/relationships/tags" Target="../tags/tag55.xml"/><Relationship Id="rId25" Type="http://schemas.openxmlformats.org/officeDocument/2006/relationships/tags" Target="../tags/tag63.xml"/><Relationship Id="rId33" Type="http://schemas.openxmlformats.org/officeDocument/2006/relationships/tags" Target="../tags/tag71.xml"/><Relationship Id="rId38" Type="http://schemas.openxmlformats.org/officeDocument/2006/relationships/tags" Target="../tags/tag76.xml"/><Relationship Id="rId46" Type="http://schemas.openxmlformats.org/officeDocument/2006/relationships/tags" Target="../tags/tag84.xml"/><Relationship Id="rId59" Type="http://schemas.openxmlformats.org/officeDocument/2006/relationships/tags" Target="../tags/tag97.xml"/><Relationship Id="rId20" Type="http://schemas.openxmlformats.org/officeDocument/2006/relationships/tags" Target="../tags/tag58.xml"/><Relationship Id="rId41" Type="http://schemas.openxmlformats.org/officeDocument/2006/relationships/tags" Target="../tags/tag79.xml"/><Relationship Id="rId54" Type="http://schemas.openxmlformats.org/officeDocument/2006/relationships/tags" Target="../tags/tag92.xml"/><Relationship Id="rId62" Type="http://schemas.openxmlformats.org/officeDocument/2006/relationships/tags" Target="../tags/tag100.xml"/><Relationship Id="rId1" Type="http://schemas.openxmlformats.org/officeDocument/2006/relationships/tags" Target="../tags/tag39.xml"/><Relationship Id="rId6" Type="http://schemas.openxmlformats.org/officeDocument/2006/relationships/tags" Target="../tags/tag44.xml"/><Relationship Id="rId15" Type="http://schemas.openxmlformats.org/officeDocument/2006/relationships/tags" Target="../tags/tag53.xml"/><Relationship Id="rId23" Type="http://schemas.openxmlformats.org/officeDocument/2006/relationships/tags" Target="../tags/tag61.xml"/><Relationship Id="rId28" Type="http://schemas.openxmlformats.org/officeDocument/2006/relationships/tags" Target="../tags/tag66.xml"/><Relationship Id="rId36" Type="http://schemas.openxmlformats.org/officeDocument/2006/relationships/tags" Target="../tags/tag74.xml"/><Relationship Id="rId49" Type="http://schemas.openxmlformats.org/officeDocument/2006/relationships/tags" Target="../tags/tag87.xml"/><Relationship Id="rId57" Type="http://schemas.openxmlformats.org/officeDocument/2006/relationships/tags" Target="../tags/tag95.xml"/><Relationship Id="rId10" Type="http://schemas.openxmlformats.org/officeDocument/2006/relationships/tags" Target="../tags/tag48.xml"/><Relationship Id="rId31" Type="http://schemas.openxmlformats.org/officeDocument/2006/relationships/tags" Target="../tags/tag69.xml"/><Relationship Id="rId44" Type="http://schemas.openxmlformats.org/officeDocument/2006/relationships/tags" Target="../tags/tag82.xml"/><Relationship Id="rId52" Type="http://schemas.openxmlformats.org/officeDocument/2006/relationships/tags" Target="../tags/tag90.xml"/><Relationship Id="rId60" Type="http://schemas.openxmlformats.org/officeDocument/2006/relationships/tags" Target="../tags/tag98.xml"/><Relationship Id="rId65" Type="http://schemas.openxmlformats.org/officeDocument/2006/relationships/slideLayout" Target="../slideLayouts/slideLayout4.xml"/><Relationship Id="rId4" Type="http://schemas.openxmlformats.org/officeDocument/2006/relationships/tags" Target="../tags/tag42.xml"/><Relationship Id="rId9" Type="http://schemas.openxmlformats.org/officeDocument/2006/relationships/tags" Target="../tags/tag47.xml"/><Relationship Id="rId13" Type="http://schemas.openxmlformats.org/officeDocument/2006/relationships/tags" Target="../tags/tag51.xml"/><Relationship Id="rId18" Type="http://schemas.openxmlformats.org/officeDocument/2006/relationships/tags" Target="../tags/tag56.xml"/><Relationship Id="rId39" Type="http://schemas.openxmlformats.org/officeDocument/2006/relationships/tags" Target="../tags/tag7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0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10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10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0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0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11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114.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15.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2.wmf"/><Relationship Id="rId3" Type="http://schemas.openxmlformats.org/officeDocument/2006/relationships/notesSlide" Target="../notesSlides/notesSlide57.xml"/><Relationship Id="rId7" Type="http://schemas.openxmlformats.org/officeDocument/2006/relationships/image" Target="../media/image19.wmf"/><Relationship Id="rId12"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tags" Target="../tags/tag116.xml"/><Relationship Id="rId6" Type="http://schemas.openxmlformats.org/officeDocument/2006/relationships/oleObject" Target="../embeddings/oleObject2.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image" Target="../media/image2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 Id="rId14"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117.xml"/><Relationship Id="rId5" Type="http://schemas.openxmlformats.org/officeDocument/2006/relationships/image" Target="../media/image24.wmf"/><Relationship Id="rId4" Type="http://schemas.openxmlformats.org/officeDocument/2006/relationships/oleObject" Target="../embeddings/oleObject7.bin"/></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59.xml"/><Relationship Id="rId7" Type="http://schemas.openxmlformats.org/officeDocument/2006/relationships/image" Target="../media/image26.emf"/><Relationship Id="rId2" Type="http://schemas.openxmlformats.org/officeDocument/2006/relationships/slideLayout" Target="../slideLayouts/slideLayout4.xml"/><Relationship Id="rId1" Type="http://schemas.openxmlformats.org/officeDocument/2006/relationships/tags" Target="../tags/tag118.xml"/><Relationship Id="rId6" Type="http://schemas.openxmlformats.org/officeDocument/2006/relationships/oleObject" Target="../embeddings/oleObject9.bin"/><Relationship Id="rId5" Type="http://schemas.openxmlformats.org/officeDocument/2006/relationships/image" Target="../media/image25.emf"/><Relationship Id="rId4" Type="http://schemas.openxmlformats.org/officeDocument/2006/relationships/oleObject" Target="../embeddings/oleObject8.bin"/></Relationships>
</file>

<file path=ppt/slides/_rels/slide6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0.bin"/><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19.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121.xml"/><Relationship Id="rId6" Type="http://schemas.openxmlformats.org/officeDocument/2006/relationships/oleObject" Target="../embeddings/oleObject12.bin"/><Relationship Id="rId5" Type="http://schemas.openxmlformats.org/officeDocument/2006/relationships/image" Target="../media/image29.png"/><Relationship Id="rId4" Type="http://schemas.openxmlformats.org/officeDocument/2006/relationships/oleObject" Target="../embeddings/oleObject11.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tags" Target="../tags/tag1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tags" Target="../tags/tag12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tags" Target="../tags/tag12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tags" Target="../tags/tag12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xml"/><Relationship Id="rId1" Type="http://schemas.openxmlformats.org/officeDocument/2006/relationships/tags" Target="../tags/tag126.xml"/><Relationship Id="rId5" Type="http://schemas.openxmlformats.org/officeDocument/2006/relationships/image" Target="../media/image31.png"/><Relationship Id="rId4" Type="http://schemas.openxmlformats.org/officeDocument/2006/relationships/oleObject" Target="../embeddings/oleObject13.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69.xml"/><Relationship Id="rId7" Type="http://schemas.openxmlformats.org/officeDocument/2006/relationships/image" Target="../media/image33.png"/><Relationship Id="rId2" Type="http://schemas.openxmlformats.org/officeDocument/2006/relationships/slideLayout" Target="../slideLayouts/slideLayout9.xml"/><Relationship Id="rId1" Type="http://schemas.openxmlformats.org/officeDocument/2006/relationships/tags" Target="../tags/tag127.xml"/><Relationship Id="rId6" Type="http://schemas.openxmlformats.org/officeDocument/2006/relationships/oleObject" Target="../embeddings/oleObject15.bin"/><Relationship Id="rId5" Type="http://schemas.openxmlformats.org/officeDocument/2006/relationships/image" Target="../media/image32.png"/><Relationship Id="rId4" Type="http://schemas.openxmlformats.org/officeDocument/2006/relationships/oleObject" Target="../embeddings/oleObject14.bin"/><Relationship Id="rId9" Type="http://schemas.openxmlformats.org/officeDocument/2006/relationships/image" Target="../media/image3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tags" Target="../tags/tag128.xml"/><Relationship Id="rId5" Type="http://schemas.openxmlformats.org/officeDocument/2006/relationships/image" Target="../media/image31.png"/><Relationship Id="rId4" Type="http://schemas.openxmlformats.org/officeDocument/2006/relationships/oleObject" Target="../embeddings/oleObject17.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tags" Target="../tags/tag1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tags" Target="../tags/tag13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tags" Target="../tags/tag13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tags" Target="../tags/tag132.x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tags" Target="../tags/tag133.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oleObject" Target="../embeddings/oleObject24.bin"/><Relationship Id="rId3" Type="http://schemas.openxmlformats.org/officeDocument/2006/relationships/notesSlide" Target="../notesSlides/notesSlide77.xml"/><Relationship Id="rId7" Type="http://schemas.openxmlformats.org/officeDocument/2006/relationships/image" Target="../media/image37.png"/><Relationship Id="rId12" Type="http://schemas.openxmlformats.org/officeDocument/2006/relationships/image" Target="../media/image39.png"/><Relationship Id="rId2" Type="http://schemas.openxmlformats.org/officeDocument/2006/relationships/slideLayout" Target="../slideLayouts/slideLayout9.xml"/><Relationship Id="rId16" Type="http://schemas.openxmlformats.org/officeDocument/2006/relationships/image" Target="../media/image41.png"/><Relationship Id="rId1" Type="http://schemas.openxmlformats.org/officeDocument/2006/relationships/tags" Target="../tags/tag134.xml"/><Relationship Id="rId6" Type="http://schemas.openxmlformats.org/officeDocument/2006/relationships/oleObject" Target="../embeddings/oleObject20.bin"/><Relationship Id="rId11" Type="http://schemas.openxmlformats.org/officeDocument/2006/relationships/oleObject" Target="../embeddings/oleObject23.bin"/><Relationship Id="rId5" Type="http://schemas.openxmlformats.org/officeDocument/2006/relationships/image" Target="../media/image36.png"/><Relationship Id="rId15" Type="http://schemas.openxmlformats.org/officeDocument/2006/relationships/oleObject" Target="../embeddings/oleObject25.bin"/><Relationship Id="rId10" Type="http://schemas.openxmlformats.org/officeDocument/2006/relationships/image" Target="../media/image38.png"/><Relationship Id="rId4" Type="http://schemas.openxmlformats.org/officeDocument/2006/relationships/oleObject" Target="../embeddings/oleObject19.bin"/><Relationship Id="rId9" Type="http://schemas.openxmlformats.org/officeDocument/2006/relationships/oleObject" Target="../embeddings/oleObject22.bin"/><Relationship Id="rId1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xml"/><Relationship Id="rId1" Type="http://schemas.openxmlformats.org/officeDocument/2006/relationships/tags" Target="../tags/tag1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10</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p:txBody>
          <a:bodyPr/>
          <a:lstStyle/>
          <a:p>
            <a:pPr marL="457200" indent="-457200" algn="just">
              <a:spcBef>
                <a:spcPts val="1200"/>
              </a:spcBef>
              <a:buFont typeface="Wingdings" panose="05000000000000000000" pitchFamily="2" charset="2"/>
              <a:buChar char="Ø"/>
            </a:pPr>
            <a:r>
              <a:rPr lang="vi-VN" sz="2600" b="0" dirty="0"/>
              <a:t>Các loại thuật toán sắp xếp</a:t>
            </a:r>
          </a:p>
        </p:txBody>
      </p:sp>
      <p:sp>
        <p:nvSpPr>
          <p:cNvPr id="6" name="Rectangle 3">
            <a:extLst>
              <a:ext uri="{FF2B5EF4-FFF2-40B4-BE49-F238E27FC236}">
                <a16:creationId xmlns:a16="http://schemas.microsoft.com/office/drawing/2014/main" id="{3E0DC3E7-3D2F-9E92-0F9E-0C256D2F59DB}"/>
              </a:ext>
            </a:extLst>
          </p:cNvPr>
          <p:cNvSpPr txBox="1">
            <a:spLocks noChangeArrowheads="1"/>
          </p:cNvSpPr>
          <p:nvPr/>
        </p:nvSpPr>
        <p:spPr>
          <a:xfrm>
            <a:off x="347472" y="1536192"/>
            <a:ext cx="10864273"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spcBef>
                <a:spcPts val="1200"/>
              </a:spcBef>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Sắp xếp trong (internal sort)</a:t>
            </a:r>
          </a:p>
          <a:p>
            <a:pPr lvl="2" algn="just">
              <a:lnSpc>
                <a:spcPct val="150000"/>
              </a:lnSpc>
              <a:spcBef>
                <a:spcPts val="1200"/>
              </a:spcBef>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rPr>
              <a:t>Đòi hỏi họ dữ liệu được đưa toàn bộ vào bộ nhớ trong của máy tính</a:t>
            </a:r>
          </a:p>
          <a:p>
            <a:pPr lvl="1" algn="just">
              <a:lnSpc>
                <a:spcPct val="150000"/>
              </a:lnSpc>
              <a:spcBef>
                <a:spcPts val="1200"/>
              </a:spcBef>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Sắp xếp ngoài (external sort)</a:t>
            </a:r>
          </a:p>
          <a:p>
            <a:pPr lvl="2" algn="just">
              <a:lnSpc>
                <a:spcPct val="150000"/>
              </a:lnSpc>
              <a:spcBef>
                <a:spcPts val="1200"/>
              </a:spcBef>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rPr>
              <a:t>Họ dữ liệu không thể cùng lúc đưa toàn bộ vào bộ nhớ trong, nhưng có thể đọc vào từng bộ phận từ bộ nhớ ngoài</a:t>
            </a:r>
          </a:p>
        </p:txBody>
      </p:sp>
    </p:spTree>
    <p:custDataLst>
      <p:tags r:id="rId1"/>
    </p:custDataLst>
    <p:extLst>
      <p:ext uri="{BB962C8B-B14F-4D97-AF65-F5344CB8AC3E}">
        <p14:creationId xmlns:p14="http://schemas.microsoft.com/office/powerpoint/2010/main" val="22559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11</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9" name="Content Placeholder 2">
            <a:extLst>
              <a:ext uri="{FF2B5EF4-FFF2-40B4-BE49-F238E27FC236}">
                <a16:creationId xmlns:a16="http://schemas.microsoft.com/office/drawing/2014/main" id="{F221A0B5-0090-ED0B-4C6C-F0C5524A7B22}"/>
              </a:ext>
            </a:extLst>
          </p:cNvPr>
          <p:cNvSpPr>
            <a:spLocks noGrp="1"/>
          </p:cNvSpPr>
          <p:nvPr>
            <p:ph sz="quarter" idx="13"/>
          </p:nvPr>
        </p:nvSpPr>
        <p:spPr/>
        <p:txBody>
          <a:bodyPr/>
          <a:lstStyle/>
          <a:p>
            <a:pPr marL="457200" indent="-457200" algn="just">
              <a:spcBef>
                <a:spcPts val="1200"/>
              </a:spcBef>
              <a:buFont typeface="Wingdings" panose="05000000000000000000" pitchFamily="2" charset="2"/>
              <a:buChar char="Ø"/>
            </a:pPr>
            <a:r>
              <a:rPr lang="vi-VN" sz="2600" b="0" dirty="0"/>
              <a:t>Các loại thuật toán sắp xếp</a:t>
            </a:r>
          </a:p>
        </p:txBody>
      </p:sp>
      <p:sp>
        <p:nvSpPr>
          <p:cNvPr id="6" name="Rectangle 3">
            <a:extLst>
              <a:ext uri="{FF2B5EF4-FFF2-40B4-BE49-F238E27FC236}">
                <a16:creationId xmlns:a16="http://schemas.microsoft.com/office/drawing/2014/main" id="{3E0DC3E7-3D2F-9E92-0F9E-0C256D2F59DB}"/>
              </a:ext>
            </a:extLst>
          </p:cNvPr>
          <p:cNvSpPr txBox="1">
            <a:spLocks noChangeArrowheads="1"/>
          </p:cNvSpPr>
          <p:nvPr/>
        </p:nvSpPr>
        <p:spPr>
          <a:xfrm>
            <a:off x="350407" y="1535424"/>
            <a:ext cx="11247095"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Sắp xếp trong (internal sort)</a:t>
            </a:r>
          </a:p>
          <a:p>
            <a:pPr marL="822960" lvl="2" algn="just">
              <a:lnSpc>
                <a:spcPct val="150000"/>
              </a:lnSpc>
              <a:buSzPct val="115000"/>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rPr>
              <a:t>Đòi hỏi họ dữ liệu được đưa toàn bộ vào bộ nhớ trong của máy tính</a:t>
            </a:r>
            <a:endParaRPr lang="en-US" dirty="0">
              <a:latin typeface="Lato" panose="020F0502020204030203" pitchFamily="34" charset="0"/>
              <a:ea typeface="Lato" panose="020F0502020204030203" pitchFamily="34" charset="0"/>
              <a:cs typeface="Lato" panose="020F0502020204030203" pitchFamily="34" charset="0"/>
            </a:endParaRPr>
          </a:p>
          <a:p>
            <a:pPr lvl="1" algn="just">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Sắp xếp ngoài (external sort)</a:t>
            </a:r>
          </a:p>
          <a:p>
            <a:pPr marL="822960" lvl="2" algn="just">
              <a:lnSpc>
                <a:spcPct val="150000"/>
              </a:lnSpc>
              <a:buSzPct val="115000"/>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rPr>
              <a:t>Họ dữ liệu không thể cùng lúc đưa toàn bộ vào bộ nhớ trong, nhưng có thể đọc vào từng bộ phận từ bộ nhớ ngoài</a:t>
            </a:r>
          </a:p>
        </p:txBody>
      </p:sp>
    </p:spTree>
    <p:custDataLst>
      <p:tags r:id="rId1"/>
    </p:custDataLst>
    <p:extLst>
      <p:ext uri="{BB962C8B-B14F-4D97-AF65-F5344CB8AC3E}">
        <p14:creationId xmlns:p14="http://schemas.microsoft.com/office/powerpoint/2010/main" val="41442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12</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p:txBody>
          <a:bodyPr/>
          <a:lstStyle/>
          <a:p>
            <a:pPr marL="542925" indent="-457200" algn="just">
              <a:spcBef>
                <a:spcPts val="1200"/>
              </a:spcBef>
              <a:buFont typeface="Wingdings" panose="05000000000000000000" pitchFamily="2" charset="2"/>
              <a:buChar char="Ø"/>
            </a:pPr>
            <a:r>
              <a:rPr lang="vi-VN" sz="2600" b="0" dirty="0"/>
              <a:t>Các đặc trưng </a:t>
            </a:r>
          </a:p>
        </p:txBody>
      </p:sp>
      <p:sp>
        <p:nvSpPr>
          <p:cNvPr id="6" name="Rectangle 3">
            <a:extLst>
              <a:ext uri="{FF2B5EF4-FFF2-40B4-BE49-F238E27FC236}">
                <a16:creationId xmlns:a16="http://schemas.microsoft.com/office/drawing/2014/main" id="{2B0A7215-66AF-9F8F-50CF-875BF82EA428}"/>
              </a:ext>
            </a:extLst>
          </p:cNvPr>
          <p:cNvSpPr txBox="1">
            <a:spLocks noChangeArrowheads="1"/>
          </p:cNvSpPr>
          <p:nvPr/>
        </p:nvSpPr>
        <p:spPr>
          <a:xfrm>
            <a:off x="347472" y="1536192"/>
            <a:ext cx="10805938"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vi-VN" sz="2600" dirty="0">
                <a:latin typeface="Lato" panose="020F0502020204030203" pitchFamily="34" charset="0"/>
                <a:ea typeface="Lato" panose="020F0502020204030203" pitchFamily="34" charset="0"/>
                <a:cs typeface="Lato" panose="020F0502020204030203" pitchFamily="34" charset="0"/>
              </a:rPr>
              <a:t>Tại chỗ (in place) </a:t>
            </a:r>
          </a:p>
          <a:p>
            <a:pPr marL="548640" lvl="1" algn="just">
              <a:lnSpc>
                <a:spcPct val="150000"/>
              </a:lnSpc>
              <a:spcBef>
                <a:spcPts val="600"/>
              </a:spcBef>
            </a:pPr>
            <a:r>
              <a:rPr lang="en-US" dirty="0">
                <a:latin typeface="Lato" panose="020F0502020204030203" pitchFamily="34" charset="0"/>
                <a:ea typeface="Lato" panose="020F0502020204030203" pitchFamily="34" charset="0"/>
                <a:cs typeface="Lato" panose="020F0502020204030203" pitchFamily="34" charset="0"/>
              </a:rPr>
              <a:t>N</a:t>
            </a:r>
            <a:r>
              <a:rPr lang="vi-VN" dirty="0">
                <a:latin typeface="Lato" panose="020F0502020204030203" pitchFamily="34" charset="0"/>
                <a:ea typeface="Lato" panose="020F0502020204030203" pitchFamily="34" charset="0"/>
                <a:cs typeface="Lato" panose="020F0502020204030203" pitchFamily="34" charset="0"/>
              </a:rPr>
              <a:t>ếu không gian nhớ phụ mà thuật toán đòi hỏi là </a:t>
            </a:r>
            <a:r>
              <a:rPr lang="vi-VN" i="1" dirty="0">
                <a:latin typeface="Lato" panose="020F0502020204030203" pitchFamily="34" charset="0"/>
                <a:ea typeface="Lato" panose="020F0502020204030203" pitchFamily="34" charset="0"/>
                <a:cs typeface="Lato" panose="020F0502020204030203" pitchFamily="34" charset="0"/>
              </a:rPr>
              <a:t>O</a:t>
            </a:r>
            <a:r>
              <a:rPr lang="vi-VN" dirty="0">
                <a:latin typeface="Lato" panose="020F0502020204030203" pitchFamily="34" charset="0"/>
                <a:ea typeface="Lato" panose="020F0502020204030203" pitchFamily="34" charset="0"/>
                <a:cs typeface="Lato" panose="020F0502020204030203" pitchFamily="34" charset="0"/>
              </a:rPr>
              <a:t>(1), nghĩa là bị chặn bởi  </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hằng số </a:t>
            </a:r>
            <a:r>
              <a:rPr lang="vi-VN" dirty="0">
                <a:latin typeface="Lato" panose="020F0502020204030203" pitchFamily="34" charset="0"/>
                <a:ea typeface="Lato" panose="020F0502020204030203" pitchFamily="34" charset="0"/>
                <a:cs typeface="Lato" panose="020F0502020204030203" pitchFamily="34" charset="0"/>
              </a:rPr>
              <a:t>không phụ thuộc vào độ dài của dãy cần sắp xếp.</a:t>
            </a:r>
          </a:p>
          <a:p>
            <a:pPr algn="just">
              <a:lnSpc>
                <a:spcPct val="150000"/>
              </a:lnSpc>
              <a:spcBef>
                <a:spcPts val="600"/>
              </a:spcBef>
            </a:pPr>
            <a:r>
              <a:rPr lang="vi-VN" sz="2600" dirty="0">
                <a:latin typeface="Lato" panose="020F0502020204030203" pitchFamily="34" charset="0"/>
                <a:ea typeface="Lato" panose="020F0502020204030203" pitchFamily="34" charset="0"/>
                <a:cs typeface="Lato" panose="020F0502020204030203" pitchFamily="34" charset="0"/>
              </a:rPr>
              <a:t>Ổn định (stable) </a:t>
            </a:r>
          </a:p>
          <a:p>
            <a:pPr marL="548640" lvl="1" algn="just">
              <a:lnSpc>
                <a:spcPct val="150000"/>
              </a:lnSpc>
              <a:spcBef>
                <a:spcPts val="600"/>
              </a:spcBef>
            </a:pPr>
            <a:r>
              <a:rPr lang="vi-VN" dirty="0">
                <a:latin typeface="Lato" panose="020F0502020204030203" pitchFamily="34" charset="0"/>
                <a:ea typeface="Lato" panose="020F0502020204030203" pitchFamily="34" charset="0"/>
                <a:cs typeface="Lato" panose="020F0502020204030203" pitchFamily="34" charset="0"/>
              </a:rPr>
              <a:t>Nếu các phần tử có cùng giá trị vẫn giữ nguyên thứ tự tương đối của chúng như trước khi sắp xếp.</a:t>
            </a:r>
          </a:p>
        </p:txBody>
      </p:sp>
    </p:spTree>
    <p:custDataLst>
      <p:tags r:id="rId1"/>
    </p:custDataLst>
    <p:extLst>
      <p:ext uri="{BB962C8B-B14F-4D97-AF65-F5344CB8AC3E}">
        <p14:creationId xmlns:p14="http://schemas.microsoft.com/office/powerpoint/2010/main" val="225599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13</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a:xfrm>
            <a:off x="256530" y="938194"/>
            <a:ext cx="11514528" cy="5503881"/>
          </a:xfrm>
        </p:spPr>
        <p:txBody>
          <a:bodyPr/>
          <a:lstStyle/>
          <a:p>
            <a:pPr marL="542925" indent="-457200">
              <a:buFont typeface="Wingdings" panose="05000000000000000000" pitchFamily="2" charset="2"/>
              <a:buChar char="Ø"/>
            </a:pPr>
            <a:r>
              <a:rPr lang="en-US" sz="2600" b="0" dirty="0"/>
              <a:t>Hai </a:t>
            </a:r>
            <a:r>
              <a:rPr lang="vi-VN" sz="2600" b="0" dirty="0"/>
              <a:t>phép toán cơ bản thường phải sử dụng</a:t>
            </a:r>
          </a:p>
        </p:txBody>
      </p:sp>
      <p:sp>
        <p:nvSpPr>
          <p:cNvPr id="7" name="Hộp Văn bản 6">
            <a:extLst>
              <a:ext uri="{FF2B5EF4-FFF2-40B4-BE49-F238E27FC236}">
                <a16:creationId xmlns:a16="http://schemas.microsoft.com/office/drawing/2014/main" id="{CEBD1020-8625-B834-5959-3B82FC8865F2}"/>
              </a:ext>
            </a:extLst>
          </p:cNvPr>
          <p:cNvSpPr txBox="1"/>
          <p:nvPr/>
        </p:nvSpPr>
        <p:spPr>
          <a:xfrm>
            <a:off x="1638761" y="2132320"/>
            <a:ext cx="9174019" cy="2267544"/>
          </a:xfrm>
          <a:prstGeom prst="rect">
            <a:avLst/>
          </a:prstGeom>
          <a:noFill/>
        </p:spPr>
        <p:txBody>
          <a:bodyPr wrap="square">
            <a:spAutoFit/>
          </a:bodyPr>
          <a:lstStyle/>
          <a:p>
            <a:pPr>
              <a:lnSpc>
                <a:spcPct val="120000"/>
              </a:lnSpc>
              <a:buFontTx/>
              <a:buNone/>
            </a:pPr>
            <a:r>
              <a:rPr lang="vi-VN" sz="2400" b="1">
                <a:solidFill>
                  <a:srgbClr val="0000CC"/>
                </a:solidFill>
                <a:cs typeface="Courier New" pitchFamily="49" charset="0"/>
              </a:rPr>
              <a:t>void</a:t>
            </a:r>
            <a:r>
              <a:rPr lang="vi-VN" sz="2400" b="1">
                <a:solidFill>
                  <a:srgbClr val="C00000"/>
                </a:solidFill>
                <a:cs typeface="Courier New" pitchFamily="49" charset="0"/>
              </a:rPr>
              <a:t> swap( datatype &amp;a, datatype &amp;b){</a:t>
            </a:r>
          </a:p>
          <a:p>
            <a:pPr>
              <a:lnSpc>
                <a:spcPct val="120000"/>
              </a:lnSpc>
              <a:buFontTx/>
              <a:buNone/>
            </a:pPr>
            <a:r>
              <a:rPr lang="vi-VN" sz="2400" b="1">
                <a:solidFill>
                  <a:srgbClr val="C00000"/>
                </a:solidFill>
                <a:cs typeface="Courier New" pitchFamily="49" charset="0"/>
              </a:rPr>
              <a:t>	datatype temp = a;  </a:t>
            </a:r>
            <a:r>
              <a:rPr lang="vi-VN" sz="2400" b="1">
                <a:solidFill>
                  <a:srgbClr val="006600"/>
                </a:solidFill>
                <a:cs typeface="Courier New" pitchFamily="49" charset="0"/>
              </a:rPr>
              <a:t>//datatype-kiểu dữ liệu của phần tử</a:t>
            </a:r>
          </a:p>
          <a:p>
            <a:pPr>
              <a:lnSpc>
                <a:spcPct val="120000"/>
              </a:lnSpc>
              <a:buFontTx/>
              <a:buNone/>
            </a:pPr>
            <a:r>
              <a:rPr lang="vi-VN" sz="2400" b="1">
                <a:solidFill>
                  <a:srgbClr val="C00000"/>
                </a:solidFill>
                <a:cs typeface="Courier New" pitchFamily="49" charset="0"/>
              </a:rPr>
              <a:t>	a = b;</a:t>
            </a:r>
          </a:p>
          <a:p>
            <a:pPr>
              <a:lnSpc>
                <a:spcPct val="120000"/>
              </a:lnSpc>
              <a:buFontTx/>
              <a:buNone/>
            </a:pPr>
            <a:r>
              <a:rPr lang="vi-VN" sz="2400" b="1">
                <a:solidFill>
                  <a:srgbClr val="C00000"/>
                </a:solidFill>
                <a:cs typeface="Courier New" pitchFamily="49" charset="0"/>
              </a:rPr>
              <a:t>	b = temp;</a:t>
            </a:r>
          </a:p>
          <a:p>
            <a:pPr>
              <a:lnSpc>
                <a:spcPct val="120000"/>
              </a:lnSpc>
              <a:buFontTx/>
              <a:buNone/>
            </a:pPr>
            <a:r>
              <a:rPr lang="vi-VN" sz="2400" b="1">
                <a:solidFill>
                  <a:srgbClr val="C00000"/>
                </a:solidFill>
                <a:cs typeface="Courier New" pitchFamily="49" charset="0"/>
              </a:rPr>
              <a:t>}</a:t>
            </a:r>
            <a:endParaRPr lang="vi-VN" sz="2400" b="1" dirty="0">
              <a:solidFill>
                <a:srgbClr val="C00000"/>
              </a:solidFill>
              <a:cs typeface="Courier New" pitchFamily="49" charset="0"/>
            </a:endParaRPr>
          </a:p>
        </p:txBody>
      </p:sp>
      <p:sp>
        <p:nvSpPr>
          <p:cNvPr id="8" name="Rectangle 3">
            <a:extLst>
              <a:ext uri="{FF2B5EF4-FFF2-40B4-BE49-F238E27FC236}">
                <a16:creationId xmlns:a16="http://schemas.microsoft.com/office/drawing/2014/main" id="{55E3E6E1-F429-5168-E036-968DB55942D2}"/>
              </a:ext>
            </a:extLst>
          </p:cNvPr>
          <p:cNvSpPr txBox="1">
            <a:spLocks noChangeArrowheads="1"/>
          </p:cNvSpPr>
          <p:nvPr/>
        </p:nvSpPr>
        <p:spPr>
          <a:xfrm>
            <a:off x="420942" y="1253331"/>
            <a:ext cx="9174019"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SzPct val="100000"/>
              <a:buFont typeface="Wingdings" panose="05000000000000000000" pitchFamily="2" charset="2"/>
              <a:buChar char="§"/>
            </a:pPr>
            <a:r>
              <a:rPr lang="vi-VN" b="1" dirty="0">
                <a:latin typeface="Lato" panose="020F0502020204030203" pitchFamily="34" charset="0"/>
                <a:ea typeface="Lato" panose="020F0502020204030203" pitchFamily="34" charset="0"/>
                <a:cs typeface="Lato" panose="020F0502020204030203" pitchFamily="34" charset="0"/>
              </a:rPr>
              <a:t>Đổi chỗ </a:t>
            </a:r>
            <a:r>
              <a:rPr lang="vi-VN" dirty="0">
                <a:latin typeface="Lato" panose="020F0502020204030203" pitchFamily="34" charset="0"/>
                <a:ea typeface="Lato" panose="020F0502020204030203" pitchFamily="34" charset="0"/>
                <a:cs typeface="Lato" panose="020F0502020204030203" pitchFamily="34" charset="0"/>
              </a:rPr>
              <a:t>(Swap): Thời gian thực hiện là </a:t>
            </a:r>
            <a:r>
              <a:rPr lang="vi-VN" i="1" dirty="0">
                <a:latin typeface="Lato" panose="020F0502020204030203" pitchFamily="34" charset="0"/>
                <a:ea typeface="Lato" panose="020F0502020204030203" pitchFamily="34" charset="0"/>
                <a:cs typeface="Lato" panose="020F0502020204030203" pitchFamily="34" charset="0"/>
              </a:rPr>
              <a:t>O</a:t>
            </a:r>
            <a:r>
              <a:rPr lang="vi-VN" dirty="0">
                <a:latin typeface="Lato" panose="020F0502020204030203" pitchFamily="34" charset="0"/>
                <a:ea typeface="Lato" panose="020F0502020204030203" pitchFamily="34" charset="0"/>
                <a:cs typeface="Lato" panose="020F0502020204030203" pitchFamily="34" charset="0"/>
              </a:rPr>
              <a:t>(1)</a:t>
            </a:r>
          </a:p>
          <a:p>
            <a:pPr lvl="1">
              <a:lnSpc>
                <a:spcPct val="150000"/>
              </a:lnSpc>
              <a:buFontTx/>
              <a:buNone/>
            </a:pPr>
            <a:endParaRPr lang="en-US" dirty="0">
              <a:latin typeface="Lato" panose="020F0502020204030203" pitchFamily="34" charset="0"/>
              <a:ea typeface="Lato" panose="020F0502020204030203" pitchFamily="34" charset="0"/>
              <a:cs typeface="Lato" panose="020F0502020204030203" pitchFamily="34" charset="0"/>
            </a:endParaRPr>
          </a:p>
          <a:p>
            <a:pPr lvl="1">
              <a:lnSpc>
                <a:spcPct val="150000"/>
              </a:lnSpc>
              <a:buFontTx/>
              <a:buNone/>
            </a:pPr>
            <a:endParaRPr lang="en-US" dirty="0">
              <a:latin typeface="Lato" panose="020F0502020204030203" pitchFamily="34" charset="0"/>
              <a:ea typeface="Lato" panose="020F0502020204030203" pitchFamily="34" charset="0"/>
              <a:cs typeface="Lato" panose="020F0502020204030203" pitchFamily="34" charset="0"/>
            </a:endParaRPr>
          </a:p>
          <a:p>
            <a:pPr lvl="1">
              <a:lnSpc>
                <a:spcPct val="150000"/>
              </a:lnSpc>
              <a:buFontTx/>
              <a:buNone/>
            </a:pPr>
            <a:endParaRPr lang="en-US" dirty="0">
              <a:latin typeface="Lato" panose="020F0502020204030203" pitchFamily="34" charset="0"/>
              <a:ea typeface="Lato" panose="020F0502020204030203" pitchFamily="34" charset="0"/>
              <a:cs typeface="Lato" panose="020F0502020204030203" pitchFamily="34" charset="0"/>
            </a:endParaRPr>
          </a:p>
          <a:p>
            <a:pPr lvl="1">
              <a:lnSpc>
                <a:spcPct val="150000"/>
              </a:lnSpc>
              <a:buFontTx/>
              <a:buNone/>
            </a:pPr>
            <a:endParaRPr lang="vi-VN" dirty="0">
              <a:latin typeface="Lato" panose="020F0502020204030203" pitchFamily="34" charset="0"/>
              <a:ea typeface="Lato" panose="020F0502020204030203" pitchFamily="34" charset="0"/>
              <a:cs typeface="Lato" panose="020F0502020204030203" pitchFamily="34" charset="0"/>
            </a:endParaRPr>
          </a:p>
          <a:p>
            <a:pPr lvl="1">
              <a:lnSpc>
                <a:spcPct val="150000"/>
              </a:lnSpc>
              <a:buSzPct val="100000"/>
              <a:buFont typeface="Wingdings" panose="05000000000000000000" pitchFamily="2" charset="2"/>
              <a:buChar char="§"/>
            </a:pPr>
            <a:r>
              <a:rPr lang="vi-VN" b="1" dirty="0">
                <a:latin typeface="Lato" panose="020F0502020204030203" pitchFamily="34" charset="0"/>
                <a:ea typeface="Lato" panose="020F0502020204030203" pitchFamily="34" charset="0"/>
                <a:cs typeface="Lato" panose="020F0502020204030203" pitchFamily="34" charset="0"/>
              </a:rPr>
              <a:t>So sánh:</a:t>
            </a:r>
            <a:r>
              <a:rPr lang="vi-VN" dirty="0">
                <a:latin typeface="Lato" panose="020F0502020204030203" pitchFamily="34" charset="0"/>
                <a:ea typeface="Lato" panose="020F0502020204030203" pitchFamily="34" charset="0"/>
                <a:cs typeface="Lato" panose="020F0502020204030203" pitchFamily="34" charset="0"/>
              </a:rPr>
              <a:t>  Compare(a, b) trả lại </a:t>
            </a:r>
          </a:p>
          <a:p>
            <a:pPr marL="731520" lvl="2">
              <a:lnSpc>
                <a:spcPct val="150000"/>
              </a:lnSpc>
              <a:buClr>
                <a:srgbClr val="002060"/>
              </a:buClr>
              <a:buSzPct val="115000"/>
              <a:buFont typeface="Arial" panose="020B0604020202020204" pitchFamily="34" charset="0"/>
              <a:buChar char="•"/>
            </a:pPr>
            <a:r>
              <a:rPr lang="vi-VN" sz="2400" dirty="0">
                <a:solidFill>
                  <a:srgbClr val="0000CC"/>
                </a:solidFill>
                <a:latin typeface="Lato" panose="020F0502020204030203" pitchFamily="34" charset="0"/>
                <a:ea typeface="Lato" panose="020F0502020204030203" pitchFamily="34" charset="0"/>
                <a:cs typeface="Lato" panose="020F0502020204030203" pitchFamily="34" charset="0"/>
              </a:rPr>
              <a:t>true</a:t>
            </a:r>
            <a:r>
              <a:rPr lang="vi-VN" sz="2400" dirty="0">
                <a:latin typeface="Lato" panose="020F0502020204030203" pitchFamily="34" charset="0"/>
                <a:ea typeface="Lato" panose="020F0502020204030203" pitchFamily="34" charset="0"/>
                <a:cs typeface="Lato" panose="020F0502020204030203" pitchFamily="34" charset="0"/>
              </a:rPr>
              <a:t> nếu a đi trước b trong thứ tự cần sắp xếp </a:t>
            </a:r>
          </a:p>
          <a:p>
            <a:pPr marL="731520" lvl="2">
              <a:lnSpc>
                <a:spcPct val="150000"/>
              </a:lnSpc>
              <a:buClr>
                <a:srgbClr val="002060"/>
              </a:buClr>
              <a:buSzPct val="115000"/>
              <a:buFont typeface="Arial" panose="020B0604020202020204" pitchFamily="34" charset="0"/>
              <a:buChar char="•"/>
            </a:pPr>
            <a:r>
              <a:rPr lang="vi-VN" sz="2400" dirty="0">
                <a:solidFill>
                  <a:srgbClr val="0000CC"/>
                </a:solidFill>
                <a:latin typeface="Lato" panose="020F0502020204030203" pitchFamily="34" charset="0"/>
                <a:ea typeface="Lato" panose="020F0502020204030203" pitchFamily="34" charset="0"/>
                <a:cs typeface="Lato" panose="020F0502020204030203" pitchFamily="34" charset="0"/>
              </a:rPr>
              <a:t>false</a:t>
            </a:r>
            <a:r>
              <a:rPr lang="vi-VN" sz="2400" dirty="0">
                <a:latin typeface="Lato" panose="020F0502020204030203" pitchFamily="34" charset="0"/>
                <a:ea typeface="Lato" panose="020F0502020204030203" pitchFamily="34" charset="0"/>
                <a:cs typeface="Lato" panose="020F0502020204030203" pitchFamily="34" charset="0"/>
              </a:rPr>
              <a:t> nếu trái lại.</a:t>
            </a:r>
          </a:p>
        </p:txBody>
      </p:sp>
    </p:spTree>
    <p:custDataLst>
      <p:tags r:id="rId1"/>
    </p:custDataLst>
    <p:extLst>
      <p:ext uri="{BB962C8B-B14F-4D97-AF65-F5344CB8AC3E}">
        <p14:creationId xmlns:p14="http://schemas.microsoft.com/office/powerpoint/2010/main" val="173458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14</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p:txBody>
          <a:bodyPr/>
          <a:lstStyle/>
          <a:p>
            <a:pPr marL="457200" indent="-457200">
              <a:buFont typeface="Wingdings" panose="05000000000000000000" pitchFamily="2" charset="2"/>
              <a:buChar char="Ø"/>
            </a:pPr>
            <a:r>
              <a:rPr lang="vi-VN" sz="2600" b="0" dirty="0"/>
              <a:t>Ứng dụng của sắp xếp</a:t>
            </a:r>
          </a:p>
        </p:txBody>
      </p:sp>
      <p:sp>
        <p:nvSpPr>
          <p:cNvPr id="6" name="Rectangle 3">
            <a:extLst>
              <a:ext uri="{FF2B5EF4-FFF2-40B4-BE49-F238E27FC236}">
                <a16:creationId xmlns:a16="http://schemas.microsoft.com/office/drawing/2014/main" id="{B76A5F67-D57C-67E5-1591-0828665573B4}"/>
              </a:ext>
            </a:extLst>
          </p:cNvPr>
          <p:cNvSpPr txBox="1">
            <a:spLocks noChangeArrowheads="1"/>
          </p:cNvSpPr>
          <p:nvPr/>
        </p:nvSpPr>
        <p:spPr>
          <a:xfrm>
            <a:off x="468002" y="847410"/>
            <a:ext cx="10008323" cy="48006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endParaRPr lang="vi-VN" sz="2400" b="1" dirty="0">
              <a:latin typeface="Lato" panose="020F0502020204030203" pitchFamily="34" charset="0"/>
              <a:ea typeface="Lato" panose="020F0502020204030203" pitchFamily="34" charset="0"/>
              <a:cs typeface="Lato" panose="020F0502020204030203" pitchFamily="34" charset="0"/>
            </a:endParaRPr>
          </a:p>
          <a:p>
            <a:pPr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Quản trị cơ sở dữ liệu</a:t>
            </a:r>
          </a:p>
          <a:p>
            <a:pPr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Khoa học và kỹ thuật</a:t>
            </a:r>
          </a:p>
          <a:p>
            <a:pPr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Các thuật toán lập lịch, </a:t>
            </a:r>
          </a:p>
          <a:p>
            <a:pPr marL="731520" lvl="2">
              <a:lnSpc>
                <a:spcPct val="150000"/>
              </a:lnSpc>
              <a:buSzPct val="115000"/>
              <a:buFont typeface="Arial" panose="020B0604020202020204" pitchFamily="34" charset="0"/>
              <a:buChar char="•"/>
            </a:pPr>
            <a:r>
              <a:rPr lang="en-US" sz="2400" dirty="0">
                <a:latin typeface="Lato" panose="020F0502020204030203" pitchFamily="34" charset="0"/>
                <a:ea typeface="Lato" panose="020F0502020204030203" pitchFamily="34" charset="0"/>
                <a:cs typeface="Lato" panose="020F0502020204030203" pitchFamily="34" charset="0"/>
              </a:rPr>
              <a:t>V</a:t>
            </a:r>
            <a:r>
              <a:rPr lang="vi-VN" sz="2400" dirty="0">
                <a:latin typeface="Lato" panose="020F0502020204030203" pitchFamily="34" charset="0"/>
                <a:ea typeface="Lato" panose="020F0502020204030203" pitchFamily="34" charset="0"/>
                <a:cs typeface="Lato" panose="020F0502020204030203" pitchFamily="34" charset="0"/>
              </a:rPr>
              <a:t>í dụ thiết kế chương trình dịch, truyền thông,...</a:t>
            </a:r>
          </a:p>
          <a:p>
            <a:pPr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Máy tìm kiếm web</a:t>
            </a:r>
          </a:p>
          <a:p>
            <a:pPr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và nhiều ứng dụng khác…</a:t>
            </a:r>
          </a:p>
          <a:p>
            <a:pPr lvl="1">
              <a:lnSpc>
                <a:spcPct val="150000"/>
              </a:lnSpc>
            </a:pPr>
            <a:endParaRPr lang="vi-VN" dirty="0"/>
          </a:p>
          <a:p>
            <a:pPr>
              <a:lnSpc>
                <a:spcPct val="150000"/>
              </a:lnSpc>
              <a:buFontTx/>
              <a:buNone/>
            </a:pPr>
            <a:endParaRPr lang="vi-VN" sz="2400" dirty="0"/>
          </a:p>
        </p:txBody>
      </p:sp>
    </p:spTree>
    <p:custDataLst>
      <p:tags r:id="rId1"/>
    </p:custDataLst>
    <p:extLst>
      <p:ext uri="{BB962C8B-B14F-4D97-AF65-F5344CB8AC3E}">
        <p14:creationId xmlns:p14="http://schemas.microsoft.com/office/powerpoint/2010/main" val="335907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977805"/>
            <a:ext cx="12187575" cy="845783"/>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15</a:t>
            </a:fld>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dirty="0">
                <a:cs typeface="Arial" panose="020B0604020202020204" pitchFamily="34" charset="0"/>
              </a:rPr>
              <a:t>NỘI DUNG TIẾP THEO</a:t>
            </a:r>
            <a:endParaRPr lang="vi-VN" sz="3600" dirty="0">
              <a:cs typeface="Arial" panose="020B0604020202020204" pitchFamily="34" charset="0"/>
            </a:endParaRPr>
          </a:p>
        </p:txBody>
      </p:sp>
      <p:sp>
        <p:nvSpPr>
          <p:cNvPr id="8" name="Content Placeholder 7">
            <a:extLst>
              <a:ext uri="{FF2B5EF4-FFF2-40B4-BE49-F238E27FC236}">
                <a16:creationId xmlns:a16="http://schemas.microsoft.com/office/drawing/2014/main" id="{FFC9DD4D-7945-FB37-4A23-2E44538AB59E}"/>
              </a:ext>
            </a:extLst>
          </p:cNvPr>
          <p:cNvSpPr>
            <a:spLocks noGrp="1"/>
          </p:cNvSpPr>
          <p:nvPr>
            <p:ph sz="quarter" idx="13"/>
          </p:nvPr>
        </p:nvSpPr>
        <p:spPr/>
        <p:txBody>
          <a:bodyPr/>
          <a:lstStyle/>
          <a:p>
            <a:endParaRPr lang="en-US" dirty="0"/>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071022"/>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2. </a:t>
            </a:r>
            <a:r>
              <a:rPr lang="vi-VN" b="1" dirty="0">
                <a:solidFill>
                  <a:srgbClr val="002060"/>
                </a:solidFill>
                <a:latin typeface="Lato" panose="020F0502020204030203" pitchFamily="34" charset="0"/>
                <a:ea typeface="Lato" panose="020F0502020204030203" pitchFamily="34" charset="0"/>
                <a:cs typeface="Lato" panose="020F0502020204030203" pitchFamily="34" charset="0"/>
              </a:rPr>
              <a:t>Sắp xếp chèn</a:t>
            </a:r>
          </a:p>
          <a:p>
            <a:pPr>
              <a:lnSpc>
                <a:spcPct val="130000"/>
              </a:lnSpc>
            </a:pPr>
            <a:r>
              <a:rPr lang="en-US" dirty="0">
                <a:solidFill>
                  <a:srgbClr val="A2A2A2"/>
                </a:solidFill>
                <a:latin typeface="Lato" panose="020F0502020204030203" pitchFamily="34" charset="0"/>
                <a:ea typeface="Lato" panose="020F0502020204030203" pitchFamily="34" charset="0"/>
                <a:cs typeface="Lato" panose="020F0502020204030203" pitchFamily="34" charset="0"/>
              </a:rPr>
              <a:t>3. </a:t>
            </a:r>
            <a:r>
              <a:rPr lang="vi-VN" dirty="0">
                <a:solidFill>
                  <a:srgbClr val="A2A2A2"/>
                </a:solidFill>
                <a:latin typeface="Lato" panose="020F0502020204030203" pitchFamily="34" charset="0"/>
                <a:ea typeface="Lato" panose="020F0502020204030203" pitchFamily="34" charset="0"/>
                <a:cs typeface="Lato" panose="020F0502020204030203" pitchFamily="34" charset="0"/>
              </a:rPr>
              <a:t>Sắp xếp chọn</a:t>
            </a:r>
          </a:p>
          <a:p>
            <a:pPr>
              <a:lnSpc>
                <a:spcPct val="130000"/>
              </a:lnSpc>
            </a:pPr>
            <a:r>
              <a:rPr lang="en-US" dirty="0">
                <a:solidFill>
                  <a:srgbClr val="A2A2A2"/>
                </a:solidFill>
                <a:latin typeface="Lato" panose="020F0502020204030203" pitchFamily="34" charset="0"/>
                <a:ea typeface="Lato" panose="020F0502020204030203" pitchFamily="34" charset="0"/>
                <a:cs typeface="Lato" panose="020F0502020204030203" pitchFamily="34" charset="0"/>
              </a:rPr>
              <a:t>4. </a:t>
            </a:r>
            <a:r>
              <a:rPr lang="vi-VN" dirty="0">
                <a:solidFill>
                  <a:srgbClr val="A2A2A2"/>
                </a:solidFill>
                <a:latin typeface="Lato" panose="020F0502020204030203" pitchFamily="34" charset="0"/>
                <a:ea typeface="Lato" panose="020F0502020204030203" pitchFamily="34" charset="0"/>
                <a:cs typeface="Lato" panose="020F0502020204030203" pitchFamily="34" charset="0"/>
              </a:rPr>
              <a:t>Sắp xếp nổi bọt</a:t>
            </a:r>
          </a:p>
          <a:p>
            <a:endParaRPr lang="en-US" dirty="0">
              <a:solidFill>
                <a:schemeClr val="bg1">
                  <a:lumMod val="50000"/>
                </a:schemeClr>
              </a:solidFill>
              <a:cs typeface="Arial" panose="020B0604020202020204"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03225" y="1394543"/>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A2A2A2"/>
                </a:solidFill>
                <a:latin typeface="Lato" panose="020F0502020204030203" pitchFamily="34" charset="0"/>
                <a:ea typeface="Lato" panose="020F0502020204030203" pitchFamily="34" charset="0"/>
                <a:cs typeface="Lato" panose="020F0502020204030203" pitchFamily="34" charset="0"/>
              </a:rPr>
              <a:t>1. </a:t>
            </a:r>
            <a:r>
              <a:rPr lang="vi-VN" dirty="0">
                <a:solidFill>
                  <a:srgbClr val="A2A2A2"/>
                </a:solidFill>
                <a:latin typeface="Lato" panose="020F0502020204030203" pitchFamily="34" charset="0"/>
                <a:ea typeface="Lato" panose="020F0502020204030203" pitchFamily="34" charset="0"/>
                <a:cs typeface="Lato" panose="020F0502020204030203" pitchFamily="34" charset="0"/>
              </a:rPr>
              <a:t>Bài toán sắp xếp</a:t>
            </a:r>
          </a:p>
          <a:p>
            <a:endParaRPr lang="en-US" b="1" dirty="0">
              <a:cs typeface="Arial" panose="020B0604020202020204" pitchFamily="34" charset="0"/>
            </a:endParaRPr>
          </a:p>
        </p:txBody>
      </p:sp>
    </p:spTree>
    <p:extLst>
      <p:ext uri="{BB962C8B-B14F-4D97-AF65-F5344CB8AC3E}">
        <p14:creationId xmlns:p14="http://schemas.microsoft.com/office/powerpoint/2010/main" val="254423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16</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4" name="Content Placeholder 3">
            <a:extLst>
              <a:ext uri="{FF2B5EF4-FFF2-40B4-BE49-F238E27FC236}">
                <a16:creationId xmlns:a16="http://schemas.microsoft.com/office/drawing/2014/main" id="{D50B57E3-C5C7-0D2E-881D-1ED6AD8DF90E}"/>
              </a:ext>
            </a:extLst>
          </p:cNvPr>
          <p:cNvSpPr>
            <a:spLocks noGrp="1"/>
          </p:cNvSpPr>
          <p:nvPr>
            <p:ph sz="quarter" idx="13"/>
          </p:nvPr>
        </p:nvSpPr>
        <p:spPr/>
        <p:txBody>
          <a:bodyPr/>
          <a:lstStyle/>
          <a:p>
            <a:endParaRPr lang="en-US"/>
          </a:p>
        </p:txBody>
      </p:sp>
      <p:grpSp>
        <p:nvGrpSpPr>
          <p:cNvPr id="21" name="Group 20">
            <a:extLst>
              <a:ext uri="{FF2B5EF4-FFF2-40B4-BE49-F238E27FC236}">
                <a16:creationId xmlns:a16="http://schemas.microsoft.com/office/drawing/2014/main" id="{FFB8464B-9ADE-F7EA-8211-277D4657FCA3}"/>
              </a:ext>
            </a:extLst>
          </p:cNvPr>
          <p:cNvGrpSpPr/>
          <p:nvPr/>
        </p:nvGrpSpPr>
        <p:grpSpPr>
          <a:xfrm>
            <a:off x="2042233" y="2828261"/>
            <a:ext cx="2970211" cy="2857499"/>
            <a:chOff x="765121" y="2986685"/>
            <a:chExt cx="2970211" cy="2857499"/>
          </a:xfrm>
        </p:grpSpPr>
        <p:grpSp>
          <p:nvGrpSpPr>
            <p:cNvPr id="7" name="Group 10">
              <a:extLst>
                <a:ext uri="{FF2B5EF4-FFF2-40B4-BE49-F238E27FC236}">
                  <a16:creationId xmlns:a16="http://schemas.microsoft.com/office/drawing/2014/main" id="{260664DE-8C3F-3542-68B4-320A848CBD24}"/>
                </a:ext>
              </a:extLst>
            </p:cNvPr>
            <p:cNvGrpSpPr>
              <a:grpSpLocks/>
            </p:cNvGrpSpPr>
            <p:nvPr/>
          </p:nvGrpSpPr>
          <p:grpSpPr bwMode="auto">
            <a:xfrm>
              <a:off x="765121" y="2986685"/>
              <a:ext cx="2090737" cy="1235075"/>
              <a:chOff x="491" y="1848"/>
              <a:chExt cx="1317" cy="778"/>
            </a:xfrm>
          </p:grpSpPr>
          <p:sp>
            <p:nvSpPr>
              <p:cNvPr id="8" name="AutoShape 4">
                <a:extLst>
                  <a:ext uri="{FF2B5EF4-FFF2-40B4-BE49-F238E27FC236}">
                    <a16:creationId xmlns:a16="http://schemas.microsoft.com/office/drawing/2014/main" id="{CBAB6D94-185A-9BA2-9946-CDBECD71907F}"/>
                  </a:ext>
                </a:extLst>
              </p:cNvPr>
              <p:cNvSpPr>
                <a:spLocks noChangeArrowheads="1"/>
              </p:cNvSpPr>
              <p:nvPr/>
            </p:nvSpPr>
            <p:spPr bwMode="auto">
              <a:xfrm rot="-1200000">
                <a:off x="491" y="1941"/>
                <a:ext cx="459" cy="685"/>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9" name="AutoShape 5">
                <a:extLst>
                  <a:ext uri="{FF2B5EF4-FFF2-40B4-BE49-F238E27FC236}">
                    <a16:creationId xmlns:a16="http://schemas.microsoft.com/office/drawing/2014/main" id="{2ECE7BBB-94EB-7EAD-1257-EDE120821A41}"/>
                  </a:ext>
                </a:extLst>
              </p:cNvPr>
              <p:cNvSpPr>
                <a:spLocks noChangeArrowheads="1"/>
              </p:cNvSpPr>
              <p:nvPr/>
            </p:nvSpPr>
            <p:spPr bwMode="auto">
              <a:xfrm rot="-420000">
                <a:off x="931" y="1848"/>
                <a:ext cx="458"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0" name="AutoShape 6">
                <a:extLst>
                  <a:ext uri="{FF2B5EF4-FFF2-40B4-BE49-F238E27FC236}">
                    <a16:creationId xmlns:a16="http://schemas.microsoft.com/office/drawing/2014/main" id="{2D12BD78-B00E-6C52-D951-A48D05E46DC0}"/>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1" name="Rectangle 7">
                <a:extLst>
                  <a:ext uri="{FF2B5EF4-FFF2-40B4-BE49-F238E27FC236}">
                    <a16:creationId xmlns:a16="http://schemas.microsoft.com/office/drawing/2014/main" id="{657B29B0-C640-E27C-92D5-DF83FC3AD386}"/>
                  </a:ext>
                </a:extLst>
              </p:cNvPr>
              <p:cNvSpPr>
                <a:spLocks noChangeArrowheads="1"/>
              </p:cNvSpPr>
              <p:nvPr/>
            </p:nvSpPr>
            <p:spPr bwMode="auto">
              <a:xfrm rot="20460000">
                <a:off x="555" y="1979"/>
                <a:ext cx="261"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6</a:t>
                </a:r>
              </a:p>
            </p:txBody>
          </p:sp>
          <p:sp>
            <p:nvSpPr>
              <p:cNvPr id="12" name="Rectangle 8">
                <a:extLst>
                  <a:ext uri="{FF2B5EF4-FFF2-40B4-BE49-F238E27FC236}">
                    <a16:creationId xmlns:a16="http://schemas.microsoft.com/office/drawing/2014/main" id="{4F1741E1-2B41-0244-64CC-A387AFF83DA3}"/>
                  </a:ext>
                </a:extLst>
              </p:cNvPr>
              <p:cNvSpPr>
                <a:spLocks noChangeArrowheads="1"/>
              </p:cNvSpPr>
              <p:nvPr/>
            </p:nvSpPr>
            <p:spPr bwMode="auto">
              <a:xfrm rot="21180000">
                <a:off x="937" y="1932"/>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10</a:t>
                </a:r>
              </a:p>
            </p:txBody>
          </p:sp>
          <p:sp>
            <p:nvSpPr>
              <p:cNvPr id="13" name="Rectangle 9">
                <a:extLst>
                  <a:ext uri="{FF2B5EF4-FFF2-40B4-BE49-F238E27FC236}">
                    <a16:creationId xmlns:a16="http://schemas.microsoft.com/office/drawing/2014/main" id="{3C89F9C0-7B7B-048C-9CAA-35E5AFD0FCFF}"/>
                  </a:ext>
                </a:extLst>
              </p:cNvPr>
              <p:cNvSpPr>
                <a:spLocks noChangeArrowheads="1"/>
              </p:cNvSpPr>
              <p:nvPr/>
            </p:nvSpPr>
            <p:spPr bwMode="auto">
              <a:xfrm rot="480000">
                <a:off x="1404" y="1919"/>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24</a:t>
                </a:r>
              </a:p>
            </p:txBody>
          </p:sp>
        </p:grpSp>
        <p:sp>
          <p:nvSpPr>
            <p:cNvPr id="14" name="AutoShape 11">
              <a:extLst>
                <a:ext uri="{FF2B5EF4-FFF2-40B4-BE49-F238E27FC236}">
                  <a16:creationId xmlns:a16="http://schemas.microsoft.com/office/drawing/2014/main" id="{1871B17D-D231-D0F8-9889-E64E5AE2531A}"/>
                </a:ext>
              </a:extLst>
            </p:cNvPr>
            <p:cNvSpPr>
              <a:spLocks noChangeArrowheads="1"/>
            </p:cNvSpPr>
            <p:nvPr/>
          </p:nvSpPr>
          <p:spPr bwMode="auto">
            <a:xfrm rot="1740000" flipH="1">
              <a:off x="3005082" y="4758334"/>
              <a:ext cx="730250"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p>
          </p:txBody>
        </p:sp>
        <p:sp>
          <p:nvSpPr>
            <p:cNvPr id="15" name="Rectangle 12">
              <a:extLst>
                <a:ext uri="{FF2B5EF4-FFF2-40B4-BE49-F238E27FC236}">
                  <a16:creationId xmlns:a16="http://schemas.microsoft.com/office/drawing/2014/main" id="{594AF7A1-DACD-CA2C-B635-934C8AC78B06}"/>
                </a:ext>
              </a:extLst>
            </p:cNvPr>
            <p:cNvSpPr>
              <a:spLocks noChangeArrowheads="1"/>
            </p:cNvSpPr>
            <p:nvPr/>
          </p:nvSpPr>
          <p:spPr bwMode="auto">
            <a:xfrm rot="1800000">
              <a:off x="3067864" y="4882344"/>
              <a:ext cx="641201" cy="585418"/>
            </a:xfrm>
            <a:prstGeom prst="rect">
              <a:avLst/>
            </a:prstGeom>
            <a:noFill/>
            <a:ln w="9525">
              <a:noFill/>
              <a:miter lim="800000"/>
              <a:headEnd/>
              <a:tailEnd/>
            </a:ln>
          </p:spPr>
          <p:txBody>
            <a:bodyPr wrap="none" lIns="92075" tIns="46038" rIns="92075" bIns="46038">
              <a:spAutoFit/>
            </a:bodyPr>
            <a:lstStyle/>
            <a:p>
              <a:r>
                <a:rPr lang="en-US" altLang="en-US" sz="3200" b="1" dirty="0">
                  <a:solidFill>
                    <a:schemeClr val="bg1"/>
                  </a:solidFill>
                </a:rPr>
                <a:t>12</a:t>
              </a:r>
            </a:p>
          </p:txBody>
        </p:sp>
        <p:sp>
          <p:nvSpPr>
            <p:cNvPr id="16" name="AutoShape 13">
              <a:extLst>
                <a:ext uri="{FF2B5EF4-FFF2-40B4-BE49-F238E27FC236}">
                  <a16:creationId xmlns:a16="http://schemas.microsoft.com/office/drawing/2014/main" id="{3F9B4B3A-1C25-6EC8-13CE-6D4EA0F86C60}"/>
                </a:ext>
              </a:extLst>
            </p:cNvPr>
            <p:cNvSpPr>
              <a:spLocks noChangeArrowheads="1"/>
            </p:cNvSpPr>
            <p:nvPr/>
          </p:nvSpPr>
          <p:spPr bwMode="auto">
            <a:xfrm rot="1740000" flipH="1">
              <a:off x="2770132" y="3202584"/>
              <a:ext cx="730250"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p>
          </p:txBody>
        </p:sp>
        <p:sp>
          <p:nvSpPr>
            <p:cNvPr id="17" name="Rectangle 14">
              <a:extLst>
                <a:ext uri="{FF2B5EF4-FFF2-40B4-BE49-F238E27FC236}">
                  <a16:creationId xmlns:a16="http://schemas.microsoft.com/office/drawing/2014/main" id="{2FB5D61A-A59E-FE46-AED9-16D7D666402C}"/>
                </a:ext>
              </a:extLst>
            </p:cNvPr>
            <p:cNvSpPr>
              <a:spLocks noChangeArrowheads="1"/>
            </p:cNvSpPr>
            <p:nvPr/>
          </p:nvSpPr>
          <p:spPr bwMode="auto">
            <a:xfrm rot="1500000">
              <a:off x="2896414" y="3367869"/>
              <a:ext cx="641201"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36</a:t>
              </a:r>
            </a:p>
          </p:txBody>
        </p:sp>
      </p:grpSp>
      <p:sp>
        <p:nvSpPr>
          <p:cNvPr id="19" name="TextBox 18">
            <a:extLst>
              <a:ext uri="{FF2B5EF4-FFF2-40B4-BE49-F238E27FC236}">
                <a16:creationId xmlns:a16="http://schemas.microsoft.com/office/drawing/2014/main" id="{A8379102-9745-1CD5-02AF-BDB27260CA72}"/>
              </a:ext>
            </a:extLst>
          </p:cNvPr>
          <p:cNvSpPr txBox="1"/>
          <p:nvPr/>
        </p:nvSpPr>
        <p:spPr>
          <a:xfrm>
            <a:off x="753181" y="1172240"/>
            <a:ext cx="10685638" cy="830997"/>
          </a:xfrm>
          <a:prstGeom prst="rect">
            <a:avLst/>
          </a:prstGeom>
          <a:noFill/>
          <a:ln>
            <a:solidFill>
              <a:schemeClr val="accent1"/>
            </a:solidFill>
          </a:ln>
        </p:spPr>
        <p:txBody>
          <a:bodyPr wrap="square">
            <a:spAutoFit/>
          </a:bodyPr>
          <a:lstStyle/>
          <a:p>
            <a:pPr algn="just"/>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Phỏng</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theo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cách</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làm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của</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người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chơi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khi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cần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chèn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thêm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một</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con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vào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bộ</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đã</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được</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sắp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xếp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trên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tay</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p>
        </p:txBody>
      </p:sp>
      <p:sp>
        <p:nvSpPr>
          <p:cNvPr id="20" name="Rectangle 2">
            <a:extLst>
              <a:ext uri="{FF2B5EF4-FFF2-40B4-BE49-F238E27FC236}">
                <a16:creationId xmlns:a16="http://schemas.microsoft.com/office/drawing/2014/main" id="{2ED43B15-9A4F-DBBB-8BEA-26C3B7C058B4}"/>
              </a:ext>
            </a:extLst>
          </p:cNvPr>
          <p:cNvSpPr>
            <a:spLocks noChangeArrowheads="1"/>
          </p:cNvSpPr>
          <p:nvPr/>
        </p:nvSpPr>
        <p:spPr bwMode="auto">
          <a:xfrm>
            <a:off x="5889851" y="2854333"/>
            <a:ext cx="5548968" cy="1686488"/>
          </a:xfrm>
          <a:prstGeom prst="rect">
            <a:avLst/>
          </a:prstGeom>
          <a:noFill/>
          <a:ln w="9525">
            <a:noFill/>
            <a:miter lim="800000"/>
            <a:headEnd/>
            <a:tailEnd/>
          </a:ln>
        </p:spPr>
        <p:txBody>
          <a:bodyPr wrap="square" lIns="92075" tIns="46038" rIns="92075" bIns="46038">
            <a:spAutoFit/>
          </a:bodyPr>
          <a:lstStyle/>
          <a:p>
            <a:pPr algn="just">
              <a:lnSpc>
                <a:spcPct val="150000"/>
              </a:lnSpc>
            </a:pP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Để</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chèn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12, ta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cần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tạo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chỗ</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nó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bởi</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việc</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dịch</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chuyển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đầu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tiên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36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sau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24.</a:t>
            </a:r>
          </a:p>
        </p:txBody>
      </p:sp>
    </p:spTree>
    <p:custDataLst>
      <p:tags r:id="rId1"/>
    </p:custDataLst>
    <p:extLst>
      <p:ext uri="{BB962C8B-B14F-4D97-AF65-F5344CB8AC3E}">
        <p14:creationId xmlns:p14="http://schemas.microsoft.com/office/powerpoint/2010/main" val="247782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17</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7" name="Content Placeholder 6">
            <a:extLst>
              <a:ext uri="{FF2B5EF4-FFF2-40B4-BE49-F238E27FC236}">
                <a16:creationId xmlns:a16="http://schemas.microsoft.com/office/drawing/2014/main" id="{506B3591-C157-482C-468A-87BD81E4E308}"/>
              </a:ext>
            </a:extLst>
          </p:cNvPr>
          <p:cNvSpPr>
            <a:spLocks noGrp="1"/>
          </p:cNvSpPr>
          <p:nvPr>
            <p:ph sz="quarter" idx="13"/>
          </p:nvPr>
        </p:nvSpPr>
        <p:spPr/>
        <p:txBody>
          <a:bodyPr/>
          <a:lstStyle/>
          <a:p>
            <a:endParaRPr lang="en-US"/>
          </a:p>
        </p:txBody>
      </p:sp>
      <p:grpSp>
        <p:nvGrpSpPr>
          <p:cNvPr id="41" name="Group 40">
            <a:extLst>
              <a:ext uri="{FF2B5EF4-FFF2-40B4-BE49-F238E27FC236}">
                <a16:creationId xmlns:a16="http://schemas.microsoft.com/office/drawing/2014/main" id="{A6839C13-067B-7B26-80C9-26A223EEAA68}"/>
              </a:ext>
            </a:extLst>
          </p:cNvPr>
          <p:cNvGrpSpPr/>
          <p:nvPr/>
        </p:nvGrpSpPr>
        <p:grpSpPr>
          <a:xfrm>
            <a:off x="1502940" y="2854333"/>
            <a:ext cx="3494807" cy="2857499"/>
            <a:chOff x="960551" y="3213720"/>
            <a:chExt cx="3494807" cy="2857499"/>
          </a:xfrm>
        </p:grpSpPr>
        <p:grpSp>
          <p:nvGrpSpPr>
            <p:cNvPr id="30" name="Group 8">
              <a:extLst>
                <a:ext uri="{FF2B5EF4-FFF2-40B4-BE49-F238E27FC236}">
                  <a16:creationId xmlns:a16="http://schemas.microsoft.com/office/drawing/2014/main" id="{7D88FE38-E5EB-30D1-DA9A-DCA5DC402F8C}"/>
                </a:ext>
              </a:extLst>
            </p:cNvPr>
            <p:cNvGrpSpPr>
              <a:grpSpLocks/>
            </p:cNvGrpSpPr>
            <p:nvPr/>
          </p:nvGrpSpPr>
          <p:grpSpPr bwMode="auto">
            <a:xfrm>
              <a:off x="960551" y="3213720"/>
              <a:ext cx="2090737" cy="1235075"/>
              <a:chOff x="491" y="1848"/>
              <a:chExt cx="1317" cy="778"/>
            </a:xfrm>
          </p:grpSpPr>
          <p:sp>
            <p:nvSpPr>
              <p:cNvPr id="31" name="AutoShape 2">
                <a:extLst>
                  <a:ext uri="{FF2B5EF4-FFF2-40B4-BE49-F238E27FC236}">
                    <a16:creationId xmlns:a16="http://schemas.microsoft.com/office/drawing/2014/main" id="{71B76975-D117-C20F-DF28-D492D6752CBB}"/>
                  </a:ext>
                </a:extLst>
              </p:cNvPr>
              <p:cNvSpPr>
                <a:spLocks noChangeArrowheads="1"/>
              </p:cNvSpPr>
              <p:nvPr/>
            </p:nvSpPr>
            <p:spPr bwMode="auto">
              <a:xfrm rot="-1200000">
                <a:off x="491" y="1941"/>
                <a:ext cx="459" cy="685"/>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32" name="AutoShape 3">
                <a:extLst>
                  <a:ext uri="{FF2B5EF4-FFF2-40B4-BE49-F238E27FC236}">
                    <a16:creationId xmlns:a16="http://schemas.microsoft.com/office/drawing/2014/main" id="{369B727C-2CBC-3497-1C40-C4E0C46E4D1A}"/>
                  </a:ext>
                </a:extLst>
              </p:cNvPr>
              <p:cNvSpPr>
                <a:spLocks noChangeArrowheads="1"/>
              </p:cNvSpPr>
              <p:nvPr/>
            </p:nvSpPr>
            <p:spPr bwMode="auto">
              <a:xfrm rot="-420000">
                <a:off x="931" y="1848"/>
                <a:ext cx="458"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33" name="AutoShape 4">
                <a:extLst>
                  <a:ext uri="{FF2B5EF4-FFF2-40B4-BE49-F238E27FC236}">
                    <a16:creationId xmlns:a16="http://schemas.microsoft.com/office/drawing/2014/main" id="{98D875F2-3F8B-3E4E-ACB1-7FB4BCE78C68}"/>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34" name="Rectangle 5">
                <a:extLst>
                  <a:ext uri="{FF2B5EF4-FFF2-40B4-BE49-F238E27FC236}">
                    <a16:creationId xmlns:a16="http://schemas.microsoft.com/office/drawing/2014/main" id="{E8701BE3-03ED-4BE1-0A70-CCA421CFC950}"/>
                  </a:ext>
                </a:extLst>
              </p:cNvPr>
              <p:cNvSpPr>
                <a:spLocks noChangeArrowheads="1"/>
              </p:cNvSpPr>
              <p:nvPr/>
            </p:nvSpPr>
            <p:spPr bwMode="auto">
              <a:xfrm rot="20460000">
                <a:off x="555" y="1979"/>
                <a:ext cx="261"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6</a:t>
                </a:r>
              </a:p>
            </p:txBody>
          </p:sp>
          <p:sp>
            <p:nvSpPr>
              <p:cNvPr id="35" name="Rectangle 6">
                <a:extLst>
                  <a:ext uri="{FF2B5EF4-FFF2-40B4-BE49-F238E27FC236}">
                    <a16:creationId xmlns:a16="http://schemas.microsoft.com/office/drawing/2014/main" id="{35A3C8B9-C2FB-C833-AA5D-055D0CC2A32A}"/>
                  </a:ext>
                </a:extLst>
              </p:cNvPr>
              <p:cNvSpPr>
                <a:spLocks noChangeArrowheads="1"/>
              </p:cNvSpPr>
              <p:nvPr/>
            </p:nvSpPr>
            <p:spPr bwMode="auto">
              <a:xfrm rot="21180000">
                <a:off x="937" y="1932"/>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10</a:t>
                </a:r>
              </a:p>
            </p:txBody>
          </p:sp>
          <p:sp>
            <p:nvSpPr>
              <p:cNvPr id="36" name="Rectangle 7">
                <a:extLst>
                  <a:ext uri="{FF2B5EF4-FFF2-40B4-BE49-F238E27FC236}">
                    <a16:creationId xmlns:a16="http://schemas.microsoft.com/office/drawing/2014/main" id="{5C3F2D95-23C8-1495-ECD1-95A39CDC3C57}"/>
                  </a:ext>
                </a:extLst>
              </p:cNvPr>
              <p:cNvSpPr>
                <a:spLocks noChangeArrowheads="1"/>
              </p:cNvSpPr>
              <p:nvPr/>
            </p:nvSpPr>
            <p:spPr bwMode="auto">
              <a:xfrm rot="480000">
                <a:off x="1404" y="1919"/>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24</a:t>
                </a:r>
              </a:p>
            </p:txBody>
          </p:sp>
        </p:grpSp>
        <p:sp>
          <p:nvSpPr>
            <p:cNvPr id="37" name="AutoShape 11">
              <a:extLst>
                <a:ext uri="{FF2B5EF4-FFF2-40B4-BE49-F238E27FC236}">
                  <a16:creationId xmlns:a16="http://schemas.microsoft.com/office/drawing/2014/main" id="{BD2E2C76-8A99-B299-1090-8E696083FADE}"/>
                </a:ext>
              </a:extLst>
            </p:cNvPr>
            <p:cNvSpPr>
              <a:spLocks noChangeArrowheads="1"/>
            </p:cNvSpPr>
            <p:nvPr/>
          </p:nvSpPr>
          <p:spPr bwMode="auto">
            <a:xfrm rot="1740000" flipH="1">
              <a:off x="3687875" y="3429619"/>
              <a:ext cx="730250"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38" name="Rectangle 12">
              <a:extLst>
                <a:ext uri="{FF2B5EF4-FFF2-40B4-BE49-F238E27FC236}">
                  <a16:creationId xmlns:a16="http://schemas.microsoft.com/office/drawing/2014/main" id="{DCD1CE39-F3A9-C074-9BF3-79C7479A11A8}"/>
                </a:ext>
              </a:extLst>
            </p:cNvPr>
            <p:cNvSpPr>
              <a:spLocks noChangeArrowheads="1"/>
            </p:cNvSpPr>
            <p:nvPr/>
          </p:nvSpPr>
          <p:spPr bwMode="auto">
            <a:xfrm rot="1500000">
              <a:off x="3814157" y="3594904"/>
              <a:ext cx="641201" cy="585418"/>
            </a:xfrm>
            <a:prstGeom prst="rect">
              <a:avLst/>
            </a:prstGeom>
            <a:noFill/>
            <a:ln w="9525">
              <a:noFill/>
              <a:miter lim="800000"/>
              <a:headEnd/>
              <a:tailEnd/>
            </a:ln>
          </p:spPr>
          <p:txBody>
            <a:bodyPr wrap="none" lIns="92075" tIns="46038" rIns="92075" bIns="46038">
              <a:spAutoFit/>
            </a:bodyPr>
            <a:lstStyle/>
            <a:p>
              <a:r>
                <a:rPr lang="en-US" altLang="en-US" sz="3200" b="1" dirty="0">
                  <a:solidFill>
                    <a:schemeClr val="bg1"/>
                  </a:solidFill>
                </a:rPr>
                <a:t>36</a:t>
              </a:r>
            </a:p>
          </p:txBody>
        </p:sp>
        <p:sp>
          <p:nvSpPr>
            <p:cNvPr id="39" name="AutoShape 13">
              <a:extLst>
                <a:ext uri="{FF2B5EF4-FFF2-40B4-BE49-F238E27FC236}">
                  <a16:creationId xmlns:a16="http://schemas.microsoft.com/office/drawing/2014/main" id="{6990A8D9-8F2E-CCA4-0765-AAAE9753A12E}"/>
                </a:ext>
              </a:extLst>
            </p:cNvPr>
            <p:cNvSpPr>
              <a:spLocks noChangeArrowheads="1"/>
            </p:cNvSpPr>
            <p:nvPr/>
          </p:nvSpPr>
          <p:spPr bwMode="auto">
            <a:xfrm rot="1740000" flipH="1">
              <a:off x="3200512" y="4985369"/>
              <a:ext cx="730250"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p>
          </p:txBody>
        </p:sp>
        <p:sp>
          <p:nvSpPr>
            <p:cNvPr id="40" name="Rectangle 14">
              <a:extLst>
                <a:ext uri="{FF2B5EF4-FFF2-40B4-BE49-F238E27FC236}">
                  <a16:creationId xmlns:a16="http://schemas.microsoft.com/office/drawing/2014/main" id="{70A0B07F-DF7E-1B83-845C-FB6B15C7C41A}"/>
                </a:ext>
              </a:extLst>
            </p:cNvPr>
            <p:cNvSpPr>
              <a:spLocks noChangeArrowheads="1"/>
            </p:cNvSpPr>
            <p:nvPr/>
          </p:nvSpPr>
          <p:spPr bwMode="auto">
            <a:xfrm rot="1800000">
              <a:off x="3263294" y="5109379"/>
              <a:ext cx="641201" cy="585418"/>
            </a:xfrm>
            <a:prstGeom prst="rect">
              <a:avLst/>
            </a:prstGeom>
            <a:noFill/>
            <a:ln w="9525">
              <a:noFill/>
              <a:miter lim="800000"/>
              <a:headEnd/>
              <a:tailEnd/>
            </a:ln>
          </p:spPr>
          <p:txBody>
            <a:bodyPr wrap="none" lIns="92075" tIns="46038" rIns="92075" bIns="46038">
              <a:spAutoFit/>
            </a:bodyPr>
            <a:lstStyle/>
            <a:p>
              <a:r>
                <a:rPr lang="en-US" altLang="en-US" sz="3200" b="1" dirty="0">
                  <a:solidFill>
                    <a:schemeClr val="bg1"/>
                  </a:solidFill>
                </a:rPr>
                <a:t>12</a:t>
              </a:r>
            </a:p>
          </p:txBody>
        </p:sp>
      </p:grpSp>
      <p:sp>
        <p:nvSpPr>
          <p:cNvPr id="3" name="TextBox 18">
            <a:extLst>
              <a:ext uri="{FF2B5EF4-FFF2-40B4-BE49-F238E27FC236}">
                <a16:creationId xmlns:a16="http://schemas.microsoft.com/office/drawing/2014/main" id="{41E3D0A9-6E36-9E0B-F8BB-5785D07E7695}"/>
              </a:ext>
            </a:extLst>
          </p:cNvPr>
          <p:cNvSpPr txBox="1"/>
          <p:nvPr/>
        </p:nvSpPr>
        <p:spPr>
          <a:xfrm>
            <a:off x="753181" y="1172240"/>
            <a:ext cx="10685638" cy="830997"/>
          </a:xfrm>
          <a:prstGeom prst="rect">
            <a:avLst/>
          </a:prstGeom>
          <a:noFill/>
          <a:ln>
            <a:solidFill>
              <a:schemeClr val="accent1"/>
            </a:solidFill>
          </a:ln>
        </p:spPr>
        <p:txBody>
          <a:bodyPr wrap="square">
            <a:spAutoFit/>
          </a:bodyPr>
          <a:lstStyle/>
          <a:p>
            <a:pPr algn="just"/>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Phỏng</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theo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cách</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làm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của</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người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chơi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khi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cần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chèn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thêm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một</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con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vào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bộ</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đã</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được</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sắp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xếp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trên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tay</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p>
        </p:txBody>
      </p:sp>
      <p:sp>
        <p:nvSpPr>
          <p:cNvPr id="4" name="Rectangle 2">
            <a:extLst>
              <a:ext uri="{FF2B5EF4-FFF2-40B4-BE49-F238E27FC236}">
                <a16:creationId xmlns:a16="http://schemas.microsoft.com/office/drawing/2014/main" id="{25CCB328-D866-5763-6C77-2885164BCF89}"/>
              </a:ext>
            </a:extLst>
          </p:cNvPr>
          <p:cNvSpPr>
            <a:spLocks noChangeArrowheads="1"/>
          </p:cNvSpPr>
          <p:nvPr/>
        </p:nvSpPr>
        <p:spPr bwMode="auto">
          <a:xfrm>
            <a:off x="5889851" y="2854333"/>
            <a:ext cx="5548968" cy="1686488"/>
          </a:xfrm>
          <a:prstGeom prst="rect">
            <a:avLst/>
          </a:prstGeom>
          <a:noFill/>
          <a:ln w="9525">
            <a:noFill/>
            <a:miter lim="800000"/>
            <a:headEnd/>
            <a:tailEnd/>
          </a:ln>
        </p:spPr>
        <p:txBody>
          <a:bodyPr wrap="square" lIns="92075" tIns="46038" rIns="92075" bIns="46038">
            <a:spAutoFit/>
          </a:bodyPr>
          <a:lstStyle/>
          <a:p>
            <a:pPr algn="just">
              <a:lnSpc>
                <a:spcPct val="150000"/>
              </a:lnSpc>
            </a:pP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Để</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chèn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12, ta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cần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tạo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chỗ</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nó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bởi</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việc</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dịch</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chuyển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đầu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tiên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36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sau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24.</a:t>
            </a:r>
          </a:p>
        </p:txBody>
      </p:sp>
    </p:spTree>
    <p:custDataLst>
      <p:tags r:id="rId1"/>
    </p:custDataLst>
    <p:extLst>
      <p:ext uri="{BB962C8B-B14F-4D97-AF65-F5344CB8AC3E}">
        <p14:creationId xmlns:p14="http://schemas.microsoft.com/office/powerpoint/2010/main" val="89420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18</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17" name="Content Placeholder 16">
            <a:extLst>
              <a:ext uri="{FF2B5EF4-FFF2-40B4-BE49-F238E27FC236}">
                <a16:creationId xmlns:a16="http://schemas.microsoft.com/office/drawing/2014/main" id="{FCE947F0-4F82-6029-AC5B-A1B82F998915}"/>
              </a:ext>
            </a:extLst>
          </p:cNvPr>
          <p:cNvSpPr>
            <a:spLocks noGrp="1"/>
          </p:cNvSpPr>
          <p:nvPr>
            <p:ph sz="quarter" idx="13"/>
          </p:nvPr>
        </p:nvSpPr>
        <p:spPr/>
        <p:txBody>
          <a:bodyPr/>
          <a:lstStyle/>
          <a:p>
            <a:endParaRPr lang="en-US"/>
          </a:p>
        </p:txBody>
      </p:sp>
      <p:sp>
        <p:nvSpPr>
          <p:cNvPr id="19" name="TextBox 18">
            <a:extLst>
              <a:ext uri="{FF2B5EF4-FFF2-40B4-BE49-F238E27FC236}">
                <a16:creationId xmlns:a16="http://schemas.microsoft.com/office/drawing/2014/main" id="{A8379102-9745-1CD5-02AF-BDB27260CA72}"/>
              </a:ext>
            </a:extLst>
          </p:cNvPr>
          <p:cNvSpPr txBox="1"/>
          <p:nvPr/>
        </p:nvSpPr>
        <p:spPr>
          <a:xfrm>
            <a:off x="749808" y="1170432"/>
            <a:ext cx="10685638" cy="830997"/>
          </a:xfrm>
          <a:prstGeom prst="rect">
            <a:avLst/>
          </a:prstGeom>
          <a:noFill/>
          <a:ln>
            <a:solidFill>
              <a:schemeClr val="accent1"/>
            </a:solidFill>
          </a:ln>
        </p:spPr>
        <p:txBody>
          <a:bodyPr wrap="square">
            <a:spAutoFit/>
          </a:bodyPr>
          <a:lstStyle/>
          <a:p>
            <a:pPr algn="just"/>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Phỏng</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theo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cách</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làm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của</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người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chơi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khi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cần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chèn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thêm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một</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con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vào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bộ</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đã</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được</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sắp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xếp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trên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tay</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p>
        </p:txBody>
      </p:sp>
      <p:grpSp>
        <p:nvGrpSpPr>
          <p:cNvPr id="41" name="Group 40">
            <a:extLst>
              <a:ext uri="{FF2B5EF4-FFF2-40B4-BE49-F238E27FC236}">
                <a16:creationId xmlns:a16="http://schemas.microsoft.com/office/drawing/2014/main" id="{843CF3BE-19A2-9D17-A040-FE30860E8619}"/>
              </a:ext>
            </a:extLst>
          </p:cNvPr>
          <p:cNvGrpSpPr/>
          <p:nvPr/>
        </p:nvGrpSpPr>
        <p:grpSpPr>
          <a:xfrm>
            <a:off x="1471387" y="2830068"/>
            <a:ext cx="3495675" cy="2857500"/>
            <a:chOff x="1270728" y="3375260"/>
            <a:chExt cx="3495675" cy="2857500"/>
          </a:xfrm>
        </p:grpSpPr>
        <p:sp>
          <p:nvSpPr>
            <p:cNvPr id="6" name="AutoShape 4">
              <a:extLst>
                <a:ext uri="{FF2B5EF4-FFF2-40B4-BE49-F238E27FC236}">
                  <a16:creationId xmlns:a16="http://schemas.microsoft.com/office/drawing/2014/main" id="{86AA4834-D090-0A97-FCAB-E3F6D04F50B2}"/>
                </a:ext>
              </a:extLst>
            </p:cNvPr>
            <p:cNvSpPr>
              <a:spLocks noChangeArrowheads="1"/>
            </p:cNvSpPr>
            <p:nvPr/>
          </p:nvSpPr>
          <p:spPr bwMode="auto">
            <a:xfrm rot="-1200000">
              <a:off x="1270728" y="3522899"/>
              <a:ext cx="728662" cy="1087437"/>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7" name="AutoShape 5">
              <a:extLst>
                <a:ext uri="{FF2B5EF4-FFF2-40B4-BE49-F238E27FC236}">
                  <a16:creationId xmlns:a16="http://schemas.microsoft.com/office/drawing/2014/main" id="{8DC6B0B1-D285-F059-27DC-20E585A6E25E}"/>
                </a:ext>
              </a:extLst>
            </p:cNvPr>
            <p:cNvSpPr>
              <a:spLocks noChangeArrowheads="1"/>
            </p:cNvSpPr>
            <p:nvPr/>
          </p:nvSpPr>
          <p:spPr bwMode="auto">
            <a:xfrm rot="-420000">
              <a:off x="1969229" y="3375260"/>
              <a:ext cx="727075"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8" name="Rectangle 6">
              <a:extLst>
                <a:ext uri="{FF2B5EF4-FFF2-40B4-BE49-F238E27FC236}">
                  <a16:creationId xmlns:a16="http://schemas.microsoft.com/office/drawing/2014/main" id="{60232F2A-4D21-50C9-F5CD-B21217FC5CE5}"/>
                </a:ext>
              </a:extLst>
            </p:cNvPr>
            <p:cNvSpPr>
              <a:spLocks noChangeArrowheads="1"/>
            </p:cNvSpPr>
            <p:nvPr/>
          </p:nvSpPr>
          <p:spPr bwMode="auto">
            <a:xfrm rot="-1140000">
              <a:off x="1371916" y="3583408"/>
              <a:ext cx="413575"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6</a:t>
              </a:r>
            </a:p>
          </p:txBody>
        </p:sp>
        <p:sp>
          <p:nvSpPr>
            <p:cNvPr id="9" name="Rectangle 7">
              <a:extLst>
                <a:ext uri="{FF2B5EF4-FFF2-40B4-BE49-F238E27FC236}">
                  <a16:creationId xmlns:a16="http://schemas.microsoft.com/office/drawing/2014/main" id="{69DD3903-9731-5AFB-A80D-913085B163E2}"/>
                </a:ext>
              </a:extLst>
            </p:cNvPr>
            <p:cNvSpPr>
              <a:spLocks noChangeArrowheads="1"/>
            </p:cNvSpPr>
            <p:nvPr/>
          </p:nvSpPr>
          <p:spPr bwMode="auto">
            <a:xfrm rot="-420000">
              <a:off x="1978035" y="3508795"/>
              <a:ext cx="641201"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10</a:t>
              </a:r>
            </a:p>
          </p:txBody>
        </p:sp>
        <p:grpSp>
          <p:nvGrpSpPr>
            <p:cNvPr id="10" name="Group 12">
              <a:extLst>
                <a:ext uri="{FF2B5EF4-FFF2-40B4-BE49-F238E27FC236}">
                  <a16:creationId xmlns:a16="http://schemas.microsoft.com/office/drawing/2014/main" id="{F288046A-725F-7D1F-C7EB-C35BBF260887}"/>
                </a:ext>
              </a:extLst>
            </p:cNvPr>
            <p:cNvGrpSpPr>
              <a:grpSpLocks/>
            </p:cNvGrpSpPr>
            <p:nvPr/>
          </p:nvGrpSpPr>
          <p:grpSpPr bwMode="auto">
            <a:xfrm>
              <a:off x="3342415" y="3376848"/>
              <a:ext cx="1423988" cy="1300162"/>
              <a:chOff x="1796" y="1849"/>
              <a:chExt cx="897" cy="819"/>
            </a:xfrm>
          </p:grpSpPr>
          <p:sp>
            <p:nvSpPr>
              <p:cNvPr id="11" name="AutoShape 8">
                <a:extLst>
                  <a:ext uri="{FF2B5EF4-FFF2-40B4-BE49-F238E27FC236}">
                    <a16:creationId xmlns:a16="http://schemas.microsoft.com/office/drawing/2014/main" id="{0ED2CEEB-DBC5-7269-F85D-03D6A19F7CC6}"/>
                  </a:ext>
                </a:extLst>
              </p:cNvPr>
              <p:cNvSpPr>
                <a:spLocks noChangeArrowheads="1"/>
              </p:cNvSpPr>
              <p:nvPr/>
            </p:nvSpPr>
            <p:spPr bwMode="auto">
              <a:xfrm rot="720000">
                <a:off x="1796" y="1849"/>
                <a:ext cx="459"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2" name="AutoShape 9">
                <a:extLst>
                  <a:ext uri="{FF2B5EF4-FFF2-40B4-BE49-F238E27FC236}">
                    <a16:creationId xmlns:a16="http://schemas.microsoft.com/office/drawing/2014/main" id="{767F431D-5E71-68CB-7410-DAEB50E1EA47}"/>
                  </a:ext>
                </a:extLst>
              </p:cNvPr>
              <p:cNvSpPr>
                <a:spLocks noChangeArrowheads="1"/>
              </p:cNvSpPr>
              <p:nvPr/>
            </p:nvSpPr>
            <p:spPr bwMode="auto">
              <a:xfrm rot="1740000" flipH="1">
                <a:off x="2209" y="1984"/>
                <a:ext cx="460"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3" name="Rectangle 10">
                <a:extLst>
                  <a:ext uri="{FF2B5EF4-FFF2-40B4-BE49-F238E27FC236}">
                    <a16:creationId xmlns:a16="http://schemas.microsoft.com/office/drawing/2014/main" id="{84A5D7C2-D133-978C-7B3C-5C89CE4BA902}"/>
                  </a:ext>
                </a:extLst>
              </p:cNvPr>
              <p:cNvSpPr>
                <a:spLocks noChangeArrowheads="1"/>
              </p:cNvSpPr>
              <p:nvPr/>
            </p:nvSpPr>
            <p:spPr bwMode="auto">
              <a:xfrm rot="480000">
                <a:off x="1859" y="1919"/>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24</a:t>
                </a:r>
              </a:p>
            </p:txBody>
          </p:sp>
          <p:sp>
            <p:nvSpPr>
              <p:cNvPr id="14" name="Rectangle 11">
                <a:extLst>
                  <a:ext uri="{FF2B5EF4-FFF2-40B4-BE49-F238E27FC236}">
                    <a16:creationId xmlns:a16="http://schemas.microsoft.com/office/drawing/2014/main" id="{ED6E2C40-C892-A4A5-F756-B420294CB71F}"/>
                  </a:ext>
                </a:extLst>
              </p:cNvPr>
              <p:cNvSpPr>
                <a:spLocks noChangeArrowheads="1"/>
              </p:cNvSpPr>
              <p:nvPr/>
            </p:nvSpPr>
            <p:spPr bwMode="auto">
              <a:xfrm rot="1500000">
                <a:off x="2289" y="2088"/>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36</a:t>
                </a:r>
              </a:p>
            </p:txBody>
          </p:sp>
        </p:grpSp>
        <p:sp>
          <p:nvSpPr>
            <p:cNvPr id="15" name="AutoShape 13">
              <a:extLst>
                <a:ext uri="{FF2B5EF4-FFF2-40B4-BE49-F238E27FC236}">
                  <a16:creationId xmlns:a16="http://schemas.microsoft.com/office/drawing/2014/main" id="{4D1262A7-BD4A-1EA6-234E-D63D83A21CCF}"/>
                </a:ext>
              </a:extLst>
            </p:cNvPr>
            <p:cNvSpPr>
              <a:spLocks noChangeArrowheads="1"/>
            </p:cNvSpPr>
            <p:nvPr/>
          </p:nvSpPr>
          <p:spPr bwMode="auto">
            <a:xfrm rot="1740000" flipH="1">
              <a:off x="3510690" y="5146910"/>
              <a:ext cx="730250"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6" name="Rectangle 14">
              <a:extLst>
                <a:ext uri="{FF2B5EF4-FFF2-40B4-BE49-F238E27FC236}">
                  <a16:creationId xmlns:a16="http://schemas.microsoft.com/office/drawing/2014/main" id="{DA1677C3-50FE-B66B-6B62-2AF4D7BB9FB3}"/>
                </a:ext>
              </a:extLst>
            </p:cNvPr>
            <p:cNvSpPr>
              <a:spLocks noChangeArrowheads="1"/>
            </p:cNvSpPr>
            <p:nvPr/>
          </p:nvSpPr>
          <p:spPr bwMode="auto">
            <a:xfrm rot="1800000">
              <a:off x="3573472" y="5270920"/>
              <a:ext cx="641201"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12</a:t>
              </a:r>
            </a:p>
          </p:txBody>
        </p:sp>
      </p:grpSp>
      <p:sp>
        <p:nvSpPr>
          <p:cNvPr id="3" name="Rectangle 2">
            <a:extLst>
              <a:ext uri="{FF2B5EF4-FFF2-40B4-BE49-F238E27FC236}">
                <a16:creationId xmlns:a16="http://schemas.microsoft.com/office/drawing/2014/main" id="{787A7ADC-FBC6-2513-DF99-631B6E302BD6}"/>
              </a:ext>
            </a:extLst>
          </p:cNvPr>
          <p:cNvSpPr>
            <a:spLocks noChangeArrowheads="1"/>
          </p:cNvSpPr>
          <p:nvPr/>
        </p:nvSpPr>
        <p:spPr bwMode="auto">
          <a:xfrm>
            <a:off x="5889851" y="2854333"/>
            <a:ext cx="5548968" cy="1686488"/>
          </a:xfrm>
          <a:prstGeom prst="rect">
            <a:avLst/>
          </a:prstGeom>
          <a:noFill/>
          <a:ln w="9525">
            <a:noFill/>
            <a:miter lim="800000"/>
            <a:headEnd/>
            <a:tailEnd/>
          </a:ln>
        </p:spPr>
        <p:txBody>
          <a:bodyPr wrap="square" lIns="92075" tIns="46038" rIns="92075" bIns="46038">
            <a:spAutoFit/>
          </a:bodyPr>
          <a:lstStyle/>
          <a:p>
            <a:pPr algn="just">
              <a:lnSpc>
                <a:spcPct val="150000"/>
              </a:lnSpc>
            </a:pP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Để</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chèn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12, ta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cần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tạo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chỗ</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nó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bởi</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việc</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dịch</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chuyển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đầu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tiên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36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sau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24.</a:t>
            </a:r>
          </a:p>
        </p:txBody>
      </p:sp>
    </p:spTree>
    <p:custDataLst>
      <p:tags r:id="rId1"/>
    </p:custDataLst>
    <p:extLst>
      <p:ext uri="{BB962C8B-B14F-4D97-AF65-F5344CB8AC3E}">
        <p14:creationId xmlns:p14="http://schemas.microsoft.com/office/powerpoint/2010/main" val="5293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19</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8" name="Content Placeholder 7">
            <a:extLst>
              <a:ext uri="{FF2B5EF4-FFF2-40B4-BE49-F238E27FC236}">
                <a16:creationId xmlns:a16="http://schemas.microsoft.com/office/drawing/2014/main" id="{88182A8B-EAFA-35BC-82CD-FFEBE4549A60}"/>
              </a:ext>
            </a:extLst>
          </p:cNvPr>
          <p:cNvSpPr>
            <a:spLocks noGrp="1"/>
          </p:cNvSpPr>
          <p:nvPr>
            <p:ph sz="quarter" idx="13"/>
          </p:nvPr>
        </p:nvSpPr>
        <p:spPr/>
        <p:txBody>
          <a:bodyPr/>
          <a:lstStyle/>
          <a:p>
            <a:endParaRPr lang="en-US" dirty="0"/>
          </a:p>
        </p:txBody>
      </p:sp>
      <p:grpSp>
        <p:nvGrpSpPr>
          <p:cNvPr id="4" name="Group 3">
            <a:extLst>
              <a:ext uri="{FF2B5EF4-FFF2-40B4-BE49-F238E27FC236}">
                <a16:creationId xmlns:a16="http://schemas.microsoft.com/office/drawing/2014/main" id="{55033099-CE68-214B-1C36-5940518F655E}"/>
              </a:ext>
            </a:extLst>
          </p:cNvPr>
          <p:cNvGrpSpPr/>
          <p:nvPr/>
        </p:nvGrpSpPr>
        <p:grpSpPr>
          <a:xfrm>
            <a:off x="1315727" y="2854333"/>
            <a:ext cx="3495675" cy="1389061"/>
            <a:chOff x="2303463" y="2846389"/>
            <a:chExt cx="3495675" cy="1389061"/>
          </a:xfrm>
        </p:grpSpPr>
        <p:sp>
          <p:nvSpPr>
            <p:cNvPr id="17" name="AutoShape 4">
              <a:extLst>
                <a:ext uri="{FF2B5EF4-FFF2-40B4-BE49-F238E27FC236}">
                  <a16:creationId xmlns:a16="http://schemas.microsoft.com/office/drawing/2014/main" id="{9AA3B1EA-FA41-255E-A497-678BCB5B1F87}"/>
                </a:ext>
              </a:extLst>
            </p:cNvPr>
            <p:cNvSpPr>
              <a:spLocks noChangeArrowheads="1"/>
            </p:cNvSpPr>
            <p:nvPr/>
          </p:nvSpPr>
          <p:spPr bwMode="auto">
            <a:xfrm rot="-1200000">
              <a:off x="2303463" y="3081339"/>
              <a:ext cx="728662" cy="1087437"/>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18" name="AutoShape 5">
              <a:extLst>
                <a:ext uri="{FF2B5EF4-FFF2-40B4-BE49-F238E27FC236}">
                  <a16:creationId xmlns:a16="http://schemas.microsoft.com/office/drawing/2014/main" id="{BD63A854-66F0-FA74-CFE8-02037D8023C1}"/>
                </a:ext>
              </a:extLst>
            </p:cNvPr>
            <p:cNvSpPr>
              <a:spLocks noChangeArrowheads="1"/>
            </p:cNvSpPr>
            <p:nvPr/>
          </p:nvSpPr>
          <p:spPr bwMode="auto">
            <a:xfrm rot="-420000">
              <a:off x="3001964" y="2933700"/>
              <a:ext cx="727075" cy="1085850"/>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20" name="Rectangle 6">
              <a:extLst>
                <a:ext uri="{FF2B5EF4-FFF2-40B4-BE49-F238E27FC236}">
                  <a16:creationId xmlns:a16="http://schemas.microsoft.com/office/drawing/2014/main" id="{4CD24952-98AB-BF6A-578B-BA8FB6FB9ADB}"/>
                </a:ext>
              </a:extLst>
            </p:cNvPr>
            <p:cNvSpPr>
              <a:spLocks noChangeArrowheads="1"/>
            </p:cNvSpPr>
            <p:nvPr/>
          </p:nvSpPr>
          <p:spPr bwMode="auto">
            <a:xfrm rot="-1140000">
              <a:off x="2404651" y="3141848"/>
              <a:ext cx="413575"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6</a:t>
              </a:r>
            </a:p>
          </p:txBody>
        </p:sp>
        <p:sp>
          <p:nvSpPr>
            <p:cNvPr id="21" name="Rectangle 7">
              <a:extLst>
                <a:ext uri="{FF2B5EF4-FFF2-40B4-BE49-F238E27FC236}">
                  <a16:creationId xmlns:a16="http://schemas.microsoft.com/office/drawing/2014/main" id="{7A7C8390-9394-D8E2-7FE1-855C0CB5DBC5}"/>
                </a:ext>
              </a:extLst>
            </p:cNvPr>
            <p:cNvSpPr>
              <a:spLocks noChangeArrowheads="1"/>
            </p:cNvSpPr>
            <p:nvPr/>
          </p:nvSpPr>
          <p:spPr bwMode="auto">
            <a:xfrm rot="-420000">
              <a:off x="3010770" y="3067235"/>
              <a:ext cx="641201"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10</a:t>
              </a:r>
            </a:p>
          </p:txBody>
        </p:sp>
        <p:sp>
          <p:nvSpPr>
            <p:cNvPr id="22" name="AutoShape 8">
              <a:extLst>
                <a:ext uri="{FF2B5EF4-FFF2-40B4-BE49-F238E27FC236}">
                  <a16:creationId xmlns:a16="http://schemas.microsoft.com/office/drawing/2014/main" id="{68675C4F-A0A6-4905-F7BD-1F755C5C991A}"/>
                </a:ext>
              </a:extLst>
            </p:cNvPr>
            <p:cNvSpPr>
              <a:spLocks noChangeArrowheads="1"/>
            </p:cNvSpPr>
            <p:nvPr/>
          </p:nvSpPr>
          <p:spPr bwMode="auto">
            <a:xfrm rot="120000" flipH="1">
              <a:off x="3676650" y="2846389"/>
              <a:ext cx="730250" cy="1089025"/>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23" name="Rectangle 9">
              <a:extLst>
                <a:ext uri="{FF2B5EF4-FFF2-40B4-BE49-F238E27FC236}">
                  <a16:creationId xmlns:a16="http://schemas.microsoft.com/office/drawing/2014/main" id="{D67CB909-FEB5-B95A-E75A-F00E79CA61D3}"/>
                </a:ext>
              </a:extLst>
            </p:cNvPr>
            <p:cNvSpPr>
              <a:spLocks noChangeArrowheads="1"/>
            </p:cNvSpPr>
            <p:nvPr/>
          </p:nvSpPr>
          <p:spPr bwMode="auto">
            <a:xfrm rot="120000">
              <a:off x="3674345" y="2925948"/>
              <a:ext cx="641201" cy="585418"/>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12</a:t>
              </a:r>
            </a:p>
          </p:txBody>
        </p:sp>
        <p:grpSp>
          <p:nvGrpSpPr>
            <p:cNvPr id="24" name="Group 14">
              <a:extLst>
                <a:ext uri="{FF2B5EF4-FFF2-40B4-BE49-F238E27FC236}">
                  <a16:creationId xmlns:a16="http://schemas.microsoft.com/office/drawing/2014/main" id="{E74CD440-94D5-BE1C-A7CE-288A5F13163B}"/>
                </a:ext>
              </a:extLst>
            </p:cNvPr>
            <p:cNvGrpSpPr>
              <a:grpSpLocks/>
            </p:cNvGrpSpPr>
            <p:nvPr/>
          </p:nvGrpSpPr>
          <p:grpSpPr bwMode="auto">
            <a:xfrm>
              <a:off x="4375150" y="2935288"/>
              <a:ext cx="1423988" cy="1300162"/>
              <a:chOff x="1796" y="1849"/>
              <a:chExt cx="897" cy="819"/>
            </a:xfrm>
          </p:grpSpPr>
          <p:sp>
            <p:nvSpPr>
              <p:cNvPr id="25" name="AutoShape 10">
                <a:extLst>
                  <a:ext uri="{FF2B5EF4-FFF2-40B4-BE49-F238E27FC236}">
                    <a16:creationId xmlns:a16="http://schemas.microsoft.com/office/drawing/2014/main" id="{9F2AF2AB-4997-33AD-F91B-04210AD974D6}"/>
                  </a:ext>
                </a:extLst>
              </p:cNvPr>
              <p:cNvSpPr>
                <a:spLocks noChangeArrowheads="1"/>
              </p:cNvSpPr>
              <p:nvPr/>
            </p:nvSpPr>
            <p:spPr bwMode="auto">
              <a:xfrm rot="720000">
                <a:off x="1796" y="1849"/>
                <a:ext cx="459"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26" name="AutoShape 11">
                <a:extLst>
                  <a:ext uri="{FF2B5EF4-FFF2-40B4-BE49-F238E27FC236}">
                    <a16:creationId xmlns:a16="http://schemas.microsoft.com/office/drawing/2014/main" id="{F2C75960-F5E3-9144-C487-F9AB59939B74}"/>
                  </a:ext>
                </a:extLst>
              </p:cNvPr>
              <p:cNvSpPr>
                <a:spLocks noChangeArrowheads="1"/>
              </p:cNvSpPr>
              <p:nvPr/>
            </p:nvSpPr>
            <p:spPr bwMode="auto">
              <a:xfrm rot="1740000" flipH="1">
                <a:off x="2209" y="1984"/>
                <a:ext cx="460" cy="684"/>
              </a:xfrm>
              <a:prstGeom prst="roundRect">
                <a:avLst>
                  <a:gd name="adj" fmla="val 12495"/>
                </a:avLst>
              </a:prstGeom>
              <a:solidFill>
                <a:schemeClr val="accent1"/>
              </a:solidFill>
              <a:ln w="12700">
                <a:solidFill>
                  <a:schemeClr val="tx1"/>
                </a:solidFill>
                <a:round/>
                <a:headEnd/>
                <a:tailEnd/>
              </a:ln>
            </p:spPr>
            <p:txBody>
              <a:bodyPr wrap="none" anchor="ctr"/>
              <a:lstStyle/>
              <a:p>
                <a:endParaRPr lang="en-US">
                  <a:solidFill>
                    <a:schemeClr val="bg1"/>
                  </a:solidFill>
                </a:endParaRPr>
              </a:p>
            </p:txBody>
          </p:sp>
          <p:sp>
            <p:nvSpPr>
              <p:cNvPr id="27" name="Rectangle 12">
                <a:extLst>
                  <a:ext uri="{FF2B5EF4-FFF2-40B4-BE49-F238E27FC236}">
                    <a16:creationId xmlns:a16="http://schemas.microsoft.com/office/drawing/2014/main" id="{42F7659F-6D22-16F9-4AA5-E810EEBC4CC2}"/>
                  </a:ext>
                </a:extLst>
              </p:cNvPr>
              <p:cNvSpPr>
                <a:spLocks noChangeArrowheads="1"/>
              </p:cNvSpPr>
              <p:nvPr/>
            </p:nvSpPr>
            <p:spPr bwMode="auto">
              <a:xfrm rot="480000">
                <a:off x="1859" y="1919"/>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24</a:t>
                </a:r>
              </a:p>
            </p:txBody>
          </p:sp>
          <p:sp>
            <p:nvSpPr>
              <p:cNvPr id="28" name="Rectangle 13">
                <a:extLst>
                  <a:ext uri="{FF2B5EF4-FFF2-40B4-BE49-F238E27FC236}">
                    <a16:creationId xmlns:a16="http://schemas.microsoft.com/office/drawing/2014/main" id="{D1DFFB80-EBAD-CFD3-37D0-F8833B3D184B}"/>
                  </a:ext>
                </a:extLst>
              </p:cNvPr>
              <p:cNvSpPr>
                <a:spLocks noChangeArrowheads="1"/>
              </p:cNvSpPr>
              <p:nvPr/>
            </p:nvSpPr>
            <p:spPr bwMode="auto">
              <a:xfrm rot="1500000">
                <a:off x="2289" y="2088"/>
                <a:ext cx="404" cy="369"/>
              </a:xfrm>
              <a:prstGeom prst="rect">
                <a:avLst/>
              </a:prstGeom>
              <a:noFill/>
              <a:ln w="9525">
                <a:noFill/>
                <a:miter lim="800000"/>
                <a:headEnd/>
                <a:tailEnd/>
              </a:ln>
            </p:spPr>
            <p:txBody>
              <a:bodyPr wrap="none" lIns="92075" tIns="46038" rIns="92075" bIns="46038">
                <a:spAutoFit/>
              </a:bodyPr>
              <a:lstStyle/>
              <a:p>
                <a:r>
                  <a:rPr lang="en-US" altLang="en-US" sz="3200" b="1">
                    <a:solidFill>
                      <a:schemeClr val="bg1"/>
                    </a:solidFill>
                  </a:rPr>
                  <a:t>36</a:t>
                </a:r>
              </a:p>
            </p:txBody>
          </p:sp>
        </p:grpSp>
      </p:grpSp>
      <p:sp>
        <p:nvSpPr>
          <p:cNvPr id="3" name="Rectangle 2">
            <a:extLst>
              <a:ext uri="{FF2B5EF4-FFF2-40B4-BE49-F238E27FC236}">
                <a16:creationId xmlns:a16="http://schemas.microsoft.com/office/drawing/2014/main" id="{7D0CB401-8AFB-1C3C-0D77-78E3FE8B8165}"/>
              </a:ext>
            </a:extLst>
          </p:cNvPr>
          <p:cNvSpPr>
            <a:spLocks noChangeArrowheads="1"/>
          </p:cNvSpPr>
          <p:nvPr/>
        </p:nvSpPr>
        <p:spPr bwMode="auto">
          <a:xfrm>
            <a:off x="5889851" y="2854333"/>
            <a:ext cx="5548968" cy="1686488"/>
          </a:xfrm>
          <a:prstGeom prst="rect">
            <a:avLst/>
          </a:prstGeom>
          <a:noFill/>
          <a:ln w="9525">
            <a:noFill/>
            <a:miter lim="800000"/>
            <a:headEnd/>
            <a:tailEnd/>
          </a:ln>
        </p:spPr>
        <p:txBody>
          <a:bodyPr wrap="square" lIns="92075" tIns="46038" rIns="92075" bIns="46038">
            <a:spAutoFit/>
          </a:bodyPr>
          <a:lstStyle/>
          <a:p>
            <a:pPr algn="just">
              <a:lnSpc>
                <a:spcPct val="150000"/>
              </a:lnSpc>
            </a:pP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Để</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chèn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12, ta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cần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tạo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chỗ</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cho</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nó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bởi</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việc</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dịch</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chuyển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đầu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tiên</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36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và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sau</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đó</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a:t>
            </a:r>
            <a:r>
              <a:rPr lang="en-US" altLang="en-US" sz="2400" b="1" dirty="0" err="1">
                <a:solidFill>
                  <a:srgbClr val="990033"/>
                </a:solidFill>
                <a:latin typeface="Lato" panose="020F0502020204030203" pitchFamily="34" charset="0"/>
                <a:ea typeface="Lato" panose="020F0502020204030203" pitchFamily="34" charset="0"/>
                <a:cs typeface="Lato" panose="020F0502020204030203" pitchFamily="34" charset="0"/>
              </a:rPr>
              <a:t>là</a:t>
            </a:r>
            <a:r>
              <a:rPr lang="en-US" altLang="en-US" sz="2400" b="1" dirty="0">
                <a:solidFill>
                  <a:srgbClr val="990033"/>
                </a:solidFill>
                <a:latin typeface="Lato" panose="020F0502020204030203" pitchFamily="34" charset="0"/>
                <a:ea typeface="Lato" panose="020F0502020204030203" pitchFamily="34" charset="0"/>
                <a:cs typeface="Lato" panose="020F0502020204030203" pitchFamily="34" charset="0"/>
              </a:rPr>
              <a:t> 24.</a:t>
            </a:r>
          </a:p>
        </p:txBody>
      </p:sp>
      <p:sp>
        <p:nvSpPr>
          <p:cNvPr id="6" name="TextBox 18">
            <a:extLst>
              <a:ext uri="{FF2B5EF4-FFF2-40B4-BE49-F238E27FC236}">
                <a16:creationId xmlns:a16="http://schemas.microsoft.com/office/drawing/2014/main" id="{AE00C9CB-59A9-CD86-56B0-0C983D87778F}"/>
              </a:ext>
            </a:extLst>
          </p:cNvPr>
          <p:cNvSpPr txBox="1"/>
          <p:nvPr/>
        </p:nvSpPr>
        <p:spPr>
          <a:xfrm>
            <a:off x="749808" y="1170432"/>
            <a:ext cx="10685638" cy="830997"/>
          </a:xfrm>
          <a:prstGeom prst="rect">
            <a:avLst/>
          </a:prstGeom>
          <a:noFill/>
          <a:ln>
            <a:solidFill>
              <a:schemeClr val="accent1"/>
            </a:solidFill>
          </a:ln>
        </p:spPr>
        <p:txBody>
          <a:bodyPr wrap="square">
            <a:spAutoFit/>
          </a:bodyPr>
          <a:lstStyle/>
          <a:p>
            <a:pPr algn="just"/>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Phỏng</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theo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cách</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làm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của</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người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chơi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khi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cần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chèn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thêm</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một</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con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vào</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bộ</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bài</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đã</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được</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sắp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xếp</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trên</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r>
              <a:rPr lang="en-US" altLang="en-US" sz="2400" dirty="0" err="1">
                <a:solidFill>
                  <a:srgbClr val="009644"/>
                </a:solidFill>
                <a:latin typeface="Lato" panose="020F0502020204030203" pitchFamily="34" charset="0"/>
                <a:ea typeface="Lato" panose="020F0502020204030203" pitchFamily="34" charset="0"/>
                <a:cs typeface="Lato" panose="020F0502020204030203" pitchFamily="34" charset="0"/>
              </a:rPr>
              <a:t>tay</a:t>
            </a:r>
            <a:r>
              <a:rPr lang="en-US" altLang="en-US" sz="2400" dirty="0">
                <a:solidFill>
                  <a:srgbClr val="009644"/>
                </a:solidFill>
                <a:latin typeface="Lato" panose="020F0502020204030203" pitchFamily="34" charset="0"/>
                <a:ea typeface="Lato" panose="020F0502020204030203" pitchFamily="34" charset="0"/>
                <a:cs typeface="Lato" panose="020F0502020204030203" pitchFamily="34" charset="0"/>
              </a:rPr>
              <a:t>. </a:t>
            </a:r>
          </a:p>
        </p:txBody>
      </p:sp>
    </p:spTree>
    <p:custDataLst>
      <p:tags r:id="rId1"/>
    </p:custDataLst>
    <p:extLst>
      <p:ext uri="{BB962C8B-B14F-4D97-AF65-F5344CB8AC3E}">
        <p14:creationId xmlns:p14="http://schemas.microsoft.com/office/powerpoint/2010/main" val="953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148013" y="2309446"/>
            <a:ext cx="5895974" cy="1934307"/>
          </a:xfrm>
        </p:spPr>
        <p:txBody>
          <a:bodyPr/>
          <a:lstStyle/>
          <a:p>
            <a:r>
              <a:rPr lang="en-US" dirty="0"/>
              <a:t>CẤU TRÚC DỮ LIỆU</a:t>
            </a:r>
            <a:br>
              <a:rPr lang="en-US" dirty="0"/>
            </a:br>
            <a:r>
              <a:rPr lang="en-US" dirty="0"/>
              <a:t> VÀ </a:t>
            </a:r>
            <a:br>
              <a:rPr lang="en-US" dirty="0"/>
            </a:br>
            <a:r>
              <a:rPr lang="en-US" dirty="0"/>
              <a:t>THUẬT TOÁN</a:t>
            </a:r>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20</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4" name="Content Placeholder 3">
            <a:extLst>
              <a:ext uri="{FF2B5EF4-FFF2-40B4-BE49-F238E27FC236}">
                <a16:creationId xmlns:a16="http://schemas.microsoft.com/office/drawing/2014/main" id="{83FE4FE5-271A-F2DB-740D-87360A3534BE}"/>
              </a:ext>
            </a:extLst>
          </p:cNvPr>
          <p:cNvSpPr>
            <a:spLocks noGrp="1"/>
          </p:cNvSpPr>
          <p:nvPr>
            <p:ph sz="quarter" idx="13"/>
          </p:nvPr>
        </p:nvSpPr>
        <p:spPr/>
        <p:txBody>
          <a:bodyPr/>
          <a:lstStyle/>
          <a:p>
            <a:endParaRPr lang="en-US" dirty="0"/>
          </a:p>
        </p:txBody>
      </p:sp>
      <p:sp>
        <p:nvSpPr>
          <p:cNvPr id="6" name="Rectangle 3">
            <a:extLst>
              <a:ext uri="{FF2B5EF4-FFF2-40B4-BE49-F238E27FC236}">
                <a16:creationId xmlns:a16="http://schemas.microsoft.com/office/drawing/2014/main" id="{6DDAD61B-1500-87A0-91C5-5DEE1CB37F6B}"/>
              </a:ext>
            </a:extLst>
          </p:cNvPr>
          <p:cNvSpPr txBox="1">
            <a:spLocks noChangeArrowheads="1"/>
          </p:cNvSpPr>
          <p:nvPr>
            <p:custDataLst>
              <p:tags r:id="rId2"/>
            </p:custDataLst>
          </p:nvPr>
        </p:nvSpPr>
        <p:spPr>
          <a:xfrm>
            <a:off x="4874559" y="2688145"/>
            <a:ext cx="6610707" cy="3694217"/>
          </a:xfrm>
          <a:prstGeom prst="rect">
            <a:avLst/>
          </a:prstGeom>
          <a:ln>
            <a:solidFill>
              <a:schemeClr val="accent1"/>
            </a:solidFill>
          </a:ln>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vi-VN" sz="1900" dirty="0">
                <a:solidFill>
                  <a:srgbClr val="0000CC"/>
                </a:solidFill>
                <a:latin typeface="Consolas" panose="020B0609020204030204" pitchFamily="49" charset="0"/>
              </a:rPr>
              <a:t>void</a:t>
            </a:r>
            <a:r>
              <a:rPr lang="vi-VN" sz="1900" dirty="0">
                <a:solidFill>
                  <a:srgbClr val="C00000"/>
                </a:solidFill>
                <a:latin typeface="Consolas" panose="020B0609020204030204" pitchFamily="49" charset="0"/>
              </a:rPr>
              <a:t> insertionSort(</a:t>
            </a:r>
            <a:r>
              <a:rPr lang="vi-VN" sz="1900" dirty="0">
                <a:solidFill>
                  <a:srgbClr val="0000CC"/>
                </a:solidFill>
                <a:latin typeface="Consolas" panose="020B0609020204030204" pitchFamily="49" charset="0"/>
              </a:rPr>
              <a:t>int</a:t>
            </a:r>
            <a:r>
              <a:rPr lang="vi-VN" sz="1900" dirty="0">
                <a:solidFill>
                  <a:srgbClr val="C00000"/>
                </a:solidFill>
                <a:latin typeface="Consolas" panose="020B0609020204030204" pitchFamily="49" charset="0"/>
              </a:rPr>
              <a:t> a[], </a:t>
            </a:r>
            <a:r>
              <a:rPr lang="vi-VN" sz="1900" dirty="0">
                <a:solidFill>
                  <a:srgbClr val="0000CC"/>
                </a:solidFill>
                <a:latin typeface="Consolas" panose="020B0609020204030204" pitchFamily="49" charset="0"/>
              </a:rPr>
              <a:t>int</a:t>
            </a:r>
            <a:r>
              <a:rPr lang="vi-VN" sz="1900" dirty="0">
                <a:solidFill>
                  <a:srgbClr val="C00000"/>
                </a:solidFill>
                <a:latin typeface="Consolas" panose="020B0609020204030204" pitchFamily="49" charset="0"/>
              </a:rPr>
              <a:t> array_size) {</a:t>
            </a:r>
          </a:p>
          <a:p>
            <a:pPr>
              <a:buFontTx/>
              <a:buNone/>
            </a:pPr>
            <a:r>
              <a:rPr lang="vi-VN" sz="1900" dirty="0">
                <a:latin typeface="Consolas" panose="020B0609020204030204" pitchFamily="49" charset="0"/>
              </a:rPr>
              <a:t>  </a:t>
            </a:r>
            <a:r>
              <a:rPr lang="vi-VN" sz="1900" dirty="0">
                <a:solidFill>
                  <a:srgbClr val="0000CC"/>
                </a:solidFill>
                <a:latin typeface="Consolas" panose="020B0609020204030204" pitchFamily="49" charset="0"/>
              </a:rPr>
              <a:t>int</a:t>
            </a:r>
            <a:r>
              <a:rPr lang="vi-VN" sz="1900" dirty="0">
                <a:latin typeface="Consolas" panose="020B0609020204030204" pitchFamily="49" charset="0"/>
              </a:rPr>
              <a:t> i, j, last;</a:t>
            </a:r>
          </a:p>
          <a:p>
            <a:pPr>
              <a:buFontTx/>
              <a:buNone/>
            </a:pPr>
            <a:r>
              <a:rPr lang="vi-VN" sz="1900" dirty="0">
                <a:latin typeface="Consolas" panose="020B0609020204030204" pitchFamily="49" charset="0"/>
              </a:rPr>
              <a:t>  </a:t>
            </a:r>
            <a:r>
              <a:rPr lang="vi-VN" sz="1900" dirty="0">
                <a:solidFill>
                  <a:srgbClr val="0000CC"/>
                </a:solidFill>
                <a:latin typeface="Consolas" panose="020B0609020204030204" pitchFamily="49" charset="0"/>
              </a:rPr>
              <a:t>for</a:t>
            </a:r>
            <a:r>
              <a:rPr lang="vi-VN" sz="1900" dirty="0">
                <a:latin typeface="Consolas" panose="020B0609020204030204" pitchFamily="49" charset="0"/>
              </a:rPr>
              <a:t> (i=1; i &lt; array_size; i++)  {</a:t>
            </a:r>
          </a:p>
          <a:p>
            <a:pPr>
              <a:buFontTx/>
              <a:buNone/>
            </a:pPr>
            <a:r>
              <a:rPr lang="vi-VN" sz="1900" dirty="0">
                <a:latin typeface="Consolas" panose="020B0609020204030204" pitchFamily="49" charset="0"/>
              </a:rPr>
              <a:t>       last = a[i];</a:t>
            </a:r>
          </a:p>
          <a:p>
            <a:pPr>
              <a:buFontTx/>
              <a:buNone/>
            </a:pPr>
            <a:r>
              <a:rPr lang="vi-VN" sz="1900" dirty="0">
                <a:latin typeface="Consolas" panose="020B0609020204030204" pitchFamily="49" charset="0"/>
              </a:rPr>
              <a:t>       j = i;</a:t>
            </a:r>
          </a:p>
          <a:p>
            <a:pPr>
              <a:buFontTx/>
              <a:buNone/>
            </a:pPr>
            <a:r>
              <a:rPr lang="vi-VN" sz="1900" dirty="0">
                <a:latin typeface="Consolas" panose="020B0609020204030204" pitchFamily="49" charset="0"/>
              </a:rPr>
              <a:t>       </a:t>
            </a:r>
            <a:r>
              <a:rPr lang="vi-VN" sz="1900" dirty="0">
                <a:solidFill>
                  <a:srgbClr val="0000CC"/>
                </a:solidFill>
                <a:latin typeface="Consolas" panose="020B0609020204030204" pitchFamily="49" charset="0"/>
              </a:rPr>
              <a:t>while </a:t>
            </a:r>
            <a:r>
              <a:rPr lang="vi-VN" sz="1900" dirty="0">
                <a:latin typeface="Consolas" panose="020B0609020204030204" pitchFamily="49" charset="0"/>
              </a:rPr>
              <a:t>((j &gt; 0) &amp;&amp; (a[j-1] &gt; last))   {</a:t>
            </a:r>
          </a:p>
          <a:p>
            <a:pPr>
              <a:buFontTx/>
              <a:buNone/>
            </a:pPr>
            <a:r>
              <a:rPr lang="vi-VN" sz="1900" dirty="0">
                <a:latin typeface="Consolas" panose="020B0609020204030204" pitchFamily="49" charset="0"/>
              </a:rPr>
              <a:t>              a[j] = a[j-1];</a:t>
            </a:r>
          </a:p>
          <a:p>
            <a:pPr>
              <a:buFontTx/>
              <a:buNone/>
            </a:pPr>
            <a:r>
              <a:rPr lang="vi-VN" sz="1900" dirty="0">
                <a:latin typeface="Consolas" panose="020B0609020204030204" pitchFamily="49" charset="0"/>
              </a:rPr>
              <a:t>              j = j - 1;  }</a:t>
            </a:r>
            <a:r>
              <a:rPr lang="vi-VN" sz="1900" dirty="0">
                <a:solidFill>
                  <a:srgbClr val="00B050"/>
                </a:solidFill>
                <a:latin typeface="Consolas" panose="020B0609020204030204" pitchFamily="49" charset="0"/>
              </a:rPr>
              <a:t>// end while</a:t>
            </a:r>
          </a:p>
          <a:p>
            <a:pPr>
              <a:buFontTx/>
              <a:buNone/>
            </a:pPr>
            <a:r>
              <a:rPr lang="vi-VN" sz="1900" dirty="0">
                <a:latin typeface="Consolas" panose="020B0609020204030204" pitchFamily="49" charset="0"/>
              </a:rPr>
              <a:t>       a[j] = last;</a:t>
            </a:r>
          </a:p>
          <a:p>
            <a:pPr>
              <a:buFontTx/>
              <a:buNone/>
            </a:pPr>
            <a:r>
              <a:rPr lang="vi-VN" sz="1900" dirty="0">
                <a:latin typeface="Consolas" panose="020B0609020204030204" pitchFamily="49" charset="0"/>
              </a:rPr>
              <a:t>  } </a:t>
            </a:r>
            <a:r>
              <a:rPr lang="vi-VN" sz="1900" dirty="0">
                <a:solidFill>
                  <a:srgbClr val="00B050"/>
                </a:solidFill>
                <a:latin typeface="Consolas" panose="020B0609020204030204" pitchFamily="49" charset="0"/>
              </a:rPr>
              <a:t>// end for</a:t>
            </a:r>
          </a:p>
          <a:p>
            <a:pPr>
              <a:buFontTx/>
              <a:buNone/>
            </a:pPr>
            <a:r>
              <a:rPr lang="vi-VN" sz="1900" dirty="0">
                <a:latin typeface="Consolas" panose="020B0609020204030204" pitchFamily="49" charset="0"/>
              </a:rPr>
              <a:t>} </a:t>
            </a:r>
            <a:r>
              <a:rPr lang="vi-VN" sz="1900" dirty="0">
                <a:solidFill>
                  <a:srgbClr val="00B050"/>
                </a:solidFill>
                <a:latin typeface="Consolas" panose="020B0609020204030204" pitchFamily="49" charset="0"/>
              </a:rPr>
              <a:t>// end of isort</a:t>
            </a:r>
          </a:p>
        </p:txBody>
      </p:sp>
      <p:sp>
        <p:nvSpPr>
          <p:cNvPr id="7" name="TextBox 6">
            <a:extLst>
              <a:ext uri="{FF2B5EF4-FFF2-40B4-BE49-F238E27FC236}">
                <a16:creationId xmlns:a16="http://schemas.microsoft.com/office/drawing/2014/main" id="{994A3F09-E72E-5D80-FF9F-E11ABA0CA1AC}"/>
              </a:ext>
            </a:extLst>
          </p:cNvPr>
          <p:cNvSpPr txBox="1"/>
          <p:nvPr/>
        </p:nvSpPr>
        <p:spPr>
          <a:xfrm>
            <a:off x="361358" y="2688146"/>
            <a:ext cx="4149761" cy="3570208"/>
          </a:xfrm>
          <a:prstGeom prst="rect">
            <a:avLst/>
          </a:prstGeom>
          <a:solidFill>
            <a:schemeClr val="accent1">
              <a:lumMod val="90000"/>
              <a:lumOff val="10000"/>
            </a:schemeClr>
          </a:solidFill>
        </p:spPr>
        <p:txBody>
          <a:bodyPr wrap="square">
            <a:spAutoFit/>
          </a:bodyPr>
          <a:lstStyle/>
          <a:p>
            <a:pPr algn="just">
              <a:spcAft>
                <a:spcPts val="1200"/>
              </a:spcAft>
              <a:defRPr/>
            </a:pPr>
            <a:r>
              <a:rPr lang="en-US" sz="2400" b="1" dirty="0" err="1">
                <a:solidFill>
                  <a:srgbClr val="FFFF00"/>
                </a:solidFill>
                <a:latin typeface="Lato" panose="020F0502020204030203" pitchFamily="34" charset="0"/>
                <a:ea typeface="Lato" panose="020F0502020204030203" pitchFamily="34" charset="0"/>
                <a:cs typeface="Lato" panose="020F0502020204030203" pitchFamily="34" charset="0"/>
              </a:rPr>
              <a:t>Giải</a:t>
            </a:r>
            <a:r>
              <a:rPr lang="en-US" sz="2400" b="1"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FFFF00"/>
                </a:solidFill>
                <a:latin typeface="Lato" panose="020F0502020204030203" pitchFamily="34" charset="0"/>
                <a:ea typeface="Lato" panose="020F0502020204030203" pitchFamily="34" charset="0"/>
                <a:cs typeface="Lato" panose="020F0502020204030203" pitchFamily="34" charset="0"/>
              </a:rPr>
              <a:t>thích</a:t>
            </a:r>
            <a:r>
              <a:rPr lang="en-US" sz="2400" b="1" dirty="0">
                <a:solidFill>
                  <a:srgbClr val="FFFF00"/>
                </a:solidFill>
                <a:latin typeface="Lato" panose="020F0502020204030203" pitchFamily="34" charset="0"/>
                <a:ea typeface="Lato" panose="020F0502020204030203" pitchFamily="34" charset="0"/>
                <a:cs typeface="Lato" panose="020F0502020204030203" pitchFamily="34" charset="0"/>
              </a:rPr>
              <a:t>: </a:t>
            </a:r>
          </a:p>
          <a:p>
            <a:pPr algn="just">
              <a:buFont typeface="Arial" pitchFamily="34" charset="0"/>
              <a:buChar char="•"/>
              <a:defRPr/>
            </a:pP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Ở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đầu</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lần</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lặp</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i</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vòng</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"for"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ngoài</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dữ</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liệu</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từ</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a[0]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đến</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a:t>
            </a:r>
            <a:r>
              <a:rPr lang="en-US" sz="2400" i="1" dirty="0">
                <a:solidFill>
                  <a:srgbClr val="FFFF00"/>
                </a:solidFill>
                <a:latin typeface="Lato" panose="020F0502020204030203" pitchFamily="34" charset="0"/>
                <a:ea typeface="Lato" panose="020F0502020204030203" pitchFamily="34" charset="0"/>
                <a:cs typeface="Lato" panose="020F0502020204030203" pitchFamily="34" charset="0"/>
              </a:rPr>
              <a:t>i</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-1]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được</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sắp</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xếp</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p>
          <a:p>
            <a:pPr algn="just">
              <a:buFont typeface="Arial" pitchFamily="34" charset="0"/>
              <a:buChar char="•"/>
              <a:defRPr/>
            </a:pPr>
            <a:endParaRPr lang="en-US" sz="2400" dirty="0">
              <a:solidFill>
                <a:srgbClr val="FFFF00"/>
              </a:solidFill>
              <a:latin typeface="Lato" panose="020F0502020204030203" pitchFamily="34" charset="0"/>
              <a:ea typeface="Lato" panose="020F0502020204030203" pitchFamily="34" charset="0"/>
              <a:cs typeface="Lato" panose="020F0502020204030203" pitchFamily="34" charset="0"/>
            </a:endParaRPr>
          </a:p>
          <a:p>
            <a:pPr algn="just">
              <a:buFont typeface="Arial" pitchFamily="34" charset="0"/>
              <a:buChar char="•"/>
              <a:defRPr/>
            </a:pP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Vòng</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lặp</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"while"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vị</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trí</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cho</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phần</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tử</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tiếp</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theo</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b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b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(last =a[</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i</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trong</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dãy</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gồm</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i</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phần</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tử</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đầu</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FF00"/>
                </a:solidFill>
                <a:latin typeface="Lato" panose="020F0502020204030203" pitchFamily="34" charset="0"/>
                <a:ea typeface="Lato" panose="020F0502020204030203" pitchFamily="34" charset="0"/>
                <a:cs typeface="Lato" panose="020F0502020204030203" pitchFamily="34" charset="0"/>
              </a:rPr>
              <a:t>tiên</a:t>
            </a:r>
            <a:r>
              <a:rPr lang="en-US" sz="2400" dirty="0">
                <a:solidFill>
                  <a:srgbClr val="FFFF00"/>
                </a:solidFill>
                <a:latin typeface="Lato" panose="020F0502020204030203" pitchFamily="34" charset="0"/>
                <a:ea typeface="Lato" panose="020F0502020204030203" pitchFamily="34" charset="0"/>
                <a:cs typeface="Lato" panose="020F0502020204030203" pitchFamily="34" charset="0"/>
              </a:rPr>
              <a:t>. </a:t>
            </a:r>
          </a:p>
        </p:txBody>
      </p:sp>
      <p:sp>
        <p:nvSpPr>
          <p:cNvPr id="11" name="TextBox 10">
            <a:extLst>
              <a:ext uri="{FF2B5EF4-FFF2-40B4-BE49-F238E27FC236}">
                <a16:creationId xmlns:a16="http://schemas.microsoft.com/office/drawing/2014/main" id="{0D9211C0-5394-DFDE-AA10-1CD0DFB86930}"/>
              </a:ext>
            </a:extLst>
          </p:cNvPr>
          <p:cNvSpPr txBox="1"/>
          <p:nvPr/>
        </p:nvSpPr>
        <p:spPr>
          <a:xfrm>
            <a:off x="361358" y="926912"/>
            <a:ext cx="11123908" cy="1603837"/>
          </a:xfrm>
          <a:prstGeom prst="rect">
            <a:avLst/>
          </a:prstGeom>
          <a:noFill/>
          <a:ln>
            <a:solidFill>
              <a:schemeClr val="accent1"/>
            </a:solidFill>
          </a:ln>
        </p:spPr>
        <p:txBody>
          <a:bodyPr wrap="square">
            <a:spAutoFit/>
          </a:bodyPr>
          <a:lstStyle/>
          <a:p>
            <a:pPr algn="just">
              <a:lnSpc>
                <a:spcPct val="114000"/>
              </a:lnSpc>
            </a:pPr>
            <a:r>
              <a:rPr lang="vi-VN" sz="2200" b="1" dirty="0">
                <a:latin typeface="Lato" panose="020F0502020204030203" pitchFamily="34" charset="0"/>
                <a:ea typeface="Lato" panose="020F0502020204030203" pitchFamily="34" charset="0"/>
                <a:cs typeface="Lato" panose="020F0502020204030203" pitchFamily="34" charset="0"/>
              </a:rPr>
              <a:t>Thuật toán:</a:t>
            </a:r>
          </a:p>
          <a:p>
            <a:pPr marL="800089" lvl="1" indent="-342900" algn="just">
              <a:lnSpc>
                <a:spcPct val="114000"/>
              </a:lnSpc>
              <a:buFont typeface="Arial" panose="020B0604020202020204" pitchFamily="34" charset="0"/>
              <a:buChar char="•"/>
            </a:pPr>
            <a:r>
              <a:rPr lang="vi-VN" sz="2200" dirty="0">
                <a:latin typeface="Lato" panose="020F0502020204030203" pitchFamily="34" charset="0"/>
                <a:ea typeface="Lato" panose="020F0502020204030203" pitchFamily="34" charset="0"/>
                <a:cs typeface="Lato" panose="020F0502020204030203" pitchFamily="34" charset="0"/>
              </a:rPr>
              <a:t>Tại bước </a:t>
            </a:r>
            <a:r>
              <a:rPr lang="vi-VN" sz="2200" i="1" dirty="0">
                <a:solidFill>
                  <a:srgbClr val="FF3300"/>
                </a:solidFill>
                <a:latin typeface="Lato" panose="020F0502020204030203" pitchFamily="34" charset="0"/>
                <a:ea typeface="Lato" panose="020F0502020204030203" pitchFamily="34" charset="0"/>
                <a:cs typeface="Lato" panose="020F0502020204030203" pitchFamily="34" charset="0"/>
              </a:rPr>
              <a:t>k = </a:t>
            </a:r>
            <a:r>
              <a:rPr lang="vi-VN" sz="2200" dirty="0">
                <a:solidFill>
                  <a:srgbClr val="FF3300"/>
                </a:solidFill>
                <a:latin typeface="Lato" panose="020F0502020204030203" pitchFamily="34" charset="0"/>
                <a:ea typeface="Lato" panose="020F0502020204030203" pitchFamily="34" charset="0"/>
                <a:cs typeface="Lato" panose="020F0502020204030203" pitchFamily="34" charset="0"/>
              </a:rPr>
              <a:t>1, 2, ..., </a:t>
            </a:r>
            <a:r>
              <a:rPr lang="vi-VN" sz="2200" i="1" dirty="0">
                <a:solidFill>
                  <a:srgbClr val="FF3300"/>
                </a:solidFill>
                <a:latin typeface="Lato" panose="020F0502020204030203" pitchFamily="34" charset="0"/>
                <a:ea typeface="Lato" panose="020F0502020204030203" pitchFamily="34" charset="0"/>
                <a:cs typeface="Lato" panose="020F0502020204030203" pitchFamily="34" charset="0"/>
              </a:rPr>
              <a:t>n</a:t>
            </a:r>
            <a:r>
              <a:rPr lang="vi-VN" sz="2200" dirty="0">
                <a:latin typeface="Lato" panose="020F0502020204030203" pitchFamily="34" charset="0"/>
                <a:ea typeface="Lato" panose="020F0502020204030203" pitchFamily="34" charset="0"/>
                <a:cs typeface="Lato" panose="020F0502020204030203" pitchFamily="34" charset="0"/>
              </a:rPr>
              <a:t>, đưa phần tử thứ </a:t>
            </a:r>
            <a:r>
              <a:rPr lang="vi-VN" sz="2200" i="1" dirty="0">
                <a:solidFill>
                  <a:srgbClr val="FF3300"/>
                </a:solidFill>
                <a:latin typeface="Lato" panose="020F0502020204030203" pitchFamily="34" charset="0"/>
                <a:ea typeface="Lato" panose="020F0502020204030203" pitchFamily="34" charset="0"/>
                <a:cs typeface="Lato" panose="020F0502020204030203" pitchFamily="34" charset="0"/>
              </a:rPr>
              <a:t>k</a:t>
            </a:r>
            <a:r>
              <a:rPr lang="vi-VN" sz="2200" dirty="0">
                <a:latin typeface="Lato" panose="020F0502020204030203" pitchFamily="34" charset="0"/>
                <a:ea typeface="Lato" panose="020F0502020204030203" pitchFamily="34" charset="0"/>
                <a:cs typeface="Lato" panose="020F0502020204030203" pitchFamily="34" charset="0"/>
              </a:rPr>
              <a:t> trong mảng đã cho vào đúng vị trí trong dãy gồm </a:t>
            </a:r>
            <a:r>
              <a:rPr lang="vi-VN" sz="2200" i="1" dirty="0">
                <a:solidFill>
                  <a:srgbClr val="FF0000"/>
                </a:solidFill>
                <a:latin typeface="Lato" panose="020F0502020204030203" pitchFamily="34" charset="0"/>
                <a:ea typeface="Lato" panose="020F0502020204030203" pitchFamily="34" charset="0"/>
                <a:cs typeface="Lato" panose="020F0502020204030203" pitchFamily="34" charset="0"/>
              </a:rPr>
              <a:t>k</a:t>
            </a:r>
            <a:r>
              <a:rPr lang="vi-VN" sz="2200" dirty="0">
                <a:latin typeface="Lato" panose="020F0502020204030203" pitchFamily="34" charset="0"/>
                <a:ea typeface="Lato" panose="020F0502020204030203" pitchFamily="34" charset="0"/>
                <a:cs typeface="Lato" panose="020F0502020204030203" pitchFamily="34" charset="0"/>
              </a:rPr>
              <a:t> phần tử đầu tiên.</a:t>
            </a:r>
          </a:p>
          <a:p>
            <a:pPr marL="800089" lvl="1" indent="-342900" algn="just">
              <a:lnSpc>
                <a:spcPct val="114000"/>
              </a:lnSpc>
              <a:buFont typeface="Arial" panose="020B0604020202020204" pitchFamily="34" charset="0"/>
              <a:buChar char="•"/>
            </a:pPr>
            <a:r>
              <a:rPr lang="vi-VN" sz="2200" dirty="0">
                <a:latin typeface="Lato" panose="020F0502020204030203" pitchFamily="34" charset="0"/>
                <a:ea typeface="Lato" panose="020F0502020204030203" pitchFamily="34" charset="0"/>
                <a:cs typeface="Lato" panose="020F0502020204030203" pitchFamily="34" charset="0"/>
              </a:rPr>
              <a:t>Kết quả là sau bước </a:t>
            </a:r>
            <a:r>
              <a:rPr lang="vi-VN" sz="2200" i="1" dirty="0">
                <a:solidFill>
                  <a:srgbClr val="FF3300"/>
                </a:solidFill>
                <a:latin typeface="Lato" panose="020F0502020204030203" pitchFamily="34" charset="0"/>
                <a:ea typeface="Lato" panose="020F0502020204030203" pitchFamily="34" charset="0"/>
                <a:cs typeface="Lato" panose="020F0502020204030203" pitchFamily="34" charset="0"/>
              </a:rPr>
              <a:t>k</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solidFill>
                  <a:srgbClr val="FF3300"/>
                </a:solidFill>
                <a:latin typeface="Lato" panose="020F0502020204030203" pitchFamily="34" charset="0"/>
                <a:ea typeface="Lato" panose="020F0502020204030203" pitchFamily="34" charset="0"/>
                <a:cs typeface="Lato" panose="020F0502020204030203" pitchFamily="34" charset="0"/>
              </a:rPr>
              <a:t>k</a:t>
            </a:r>
            <a:r>
              <a:rPr lang="vi-VN" sz="2200" dirty="0">
                <a:latin typeface="Lato" panose="020F0502020204030203" pitchFamily="34" charset="0"/>
                <a:ea typeface="Lato" panose="020F0502020204030203" pitchFamily="34" charset="0"/>
                <a:cs typeface="Lato" panose="020F0502020204030203" pitchFamily="34" charset="0"/>
              </a:rPr>
              <a:t> phần tử đầu tiên là được sắp thứ tự.</a:t>
            </a:r>
          </a:p>
        </p:txBody>
      </p:sp>
    </p:spTree>
    <p:custDataLst>
      <p:tags r:id="rId1"/>
    </p:custDataLst>
    <p:extLst>
      <p:ext uri="{BB962C8B-B14F-4D97-AF65-F5344CB8AC3E}">
        <p14:creationId xmlns:p14="http://schemas.microsoft.com/office/powerpoint/2010/main" val="17671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21</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119" name="Content Placeholder 2">
            <a:extLst>
              <a:ext uri="{FF2B5EF4-FFF2-40B4-BE49-F238E27FC236}">
                <a16:creationId xmlns:a16="http://schemas.microsoft.com/office/drawing/2014/main" id="{1DC5046D-7684-A489-6272-F6666DD4DCFD}"/>
              </a:ext>
            </a:extLst>
          </p:cNvPr>
          <p:cNvSpPr>
            <a:spLocks noGrp="1"/>
          </p:cNvSpPr>
          <p:nvPr>
            <p:ph sz="quarter" idx="13"/>
          </p:nvPr>
        </p:nvSpPr>
        <p:spPr/>
        <p:txBody>
          <a:bodyPr/>
          <a:lstStyle/>
          <a:p>
            <a:pPr marL="457200" indent="-457200">
              <a:buFont typeface="Wingdings" panose="05000000000000000000" pitchFamily="2" charset="2"/>
              <a:buChar char="Ø"/>
            </a:pPr>
            <a:r>
              <a:rPr lang="en-US" sz="2600" b="0" dirty="0">
                <a:cs typeface="Arial" panose="020B0604020202020204" pitchFamily="34" charset="0"/>
              </a:rPr>
              <a:t>Ví </a:t>
            </a:r>
            <a:r>
              <a:rPr lang="en-US" sz="2600" b="0" dirty="0" err="1">
                <a:cs typeface="Arial" panose="020B0604020202020204" pitchFamily="34" charset="0"/>
              </a:rPr>
              <a:t>dụ</a:t>
            </a:r>
            <a:endParaRPr lang="en-US" sz="2600" b="0" dirty="0">
              <a:cs typeface="Arial" panose="020B0604020202020204" pitchFamily="34" charset="0"/>
            </a:endParaRPr>
          </a:p>
        </p:txBody>
      </p:sp>
      <p:grpSp>
        <p:nvGrpSpPr>
          <p:cNvPr id="120" name="Group 119">
            <a:extLst>
              <a:ext uri="{FF2B5EF4-FFF2-40B4-BE49-F238E27FC236}">
                <a16:creationId xmlns:a16="http://schemas.microsoft.com/office/drawing/2014/main" id="{EAD409D1-7A47-E7B7-1236-C52ED63957A3}"/>
              </a:ext>
            </a:extLst>
          </p:cNvPr>
          <p:cNvGrpSpPr/>
          <p:nvPr/>
        </p:nvGrpSpPr>
        <p:grpSpPr>
          <a:xfrm>
            <a:off x="4001845" y="1535424"/>
            <a:ext cx="7156525" cy="4511039"/>
            <a:chOff x="2971800" y="1524001"/>
            <a:chExt cx="6400800" cy="3581399"/>
          </a:xfrm>
        </p:grpSpPr>
        <p:sp>
          <p:nvSpPr>
            <p:cNvPr id="3" name="Text Box 3">
              <a:extLst>
                <a:ext uri="{FF2B5EF4-FFF2-40B4-BE49-F238E27FC236}">
                  <a16:creationId xmlns:a16="http://schemas.microsoft.com/office/drawing/2014/main" id="{BB308066-EDEE-B46A-78E9-CC960D93525D}"/>
                </a:ext>
              </a:extLst>
            </p:cNvPr>
            <p:cNvSpPr txBox="1">
              <a:spLocks noChangeArrowheads="1"/>
            </p:cNvSpPr>
            <p:nvPr/>
          </p:nvSpPr>
          <p:spPr bwMode="auto">
            <a:xfrm>
              <a:off x="29718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4" name="Text Box 4">
              <a:extLst>
                <a:ext uri="{FF2B5EF4-FFF2-40B4-BE49-F238E27FC236}">
                  <a16:creationId xmlns:a16="http://schemas.microsoft.com/office/drawing/2014/main" id="{83B3D645-76BD-EA2F-A2C7-B01C27E84763}"/>
                </a:ext>
              </a:extLst>
            </p:cNvPr>
            <p:cNvSpPr txBox="1">
              <a:spLocks noChangeArrowheads="1"/>
            </p:cNvSpPr>
            <p:nvPr/>
          </p:nvSpPr>
          <p:spPr bwMode="auto">
            <a:xfrm>
              <a:off x="34290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8" name="Text Box 5">
              <a:extLst>
                <a:ext uri="{FF2B5EF4-FFF2-40B4-BE49-F238E27FC236}">
                  <a16:creationId xmlns:a16="http://schemas.microsoft.com/office/drawing/2014/main" id="{8F7F65D5-8D0F-B857-D43A-2561AF250861}"/>
                </a:ext>
              </a:extLst>
            </p:cNvPr>
            <p:cNvSpPr txBox="1">
              <a:spLocks noChangeArrowheads="1"/>
            </p:cNvSpPr>
            <p:nvPr/>
          </p:nvSpPr>
          <p:spPr bwMode="auto">
            <a:xfrm>
              <a:off x="38862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9" name="Text Box 6">
              <a:extLst>
                <a:ext uri="{FF2B5EF4-FFF2-40B4-BE49-F238E27FC236}">
                  <a16:creationId xmlns:a16="http://schemas.microsoft.com/office/drawing/2014/main" id="{D85C371B-7593-4A73-2E8B-266A537E35F1}"/>
                </a:ext>
              </a:extLst>
            </p:cNvPr>
            <p:cNvSpPr txBox="1">
              <a:spLocks noChangeArrowheads="1"/>
            </p:cNvSpPr>
            <p:nvPr/>
          </p:nvSpPr>
          <p:spPr bwMode="auto">
            <a:xfrm>
              <a:off x="43434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10" name="Text Box 7">
              <a:extLst>
                <a:ext uri="{FF2B5EF4-FFF2-40B4-BE49-F238E27FC236}">
                  <a16:creationId xmlns:a16="http://schemas.microsoft.com/office/drawing/2014/main" id="{F8BA6DDA-0ED3-C59E-CB06-DD1D25EA2053}"/>
                </a:ext>
              </a:extLst>
            </p:cNvPr>
            <p:cNvSpPr txBox="1">
              <a:spLocks noChangeArrowheads="1"/>
            </p:cNvSpPr>
            <p:nvPr/>
          </p:nvSpPr>
          <p:spPr bwMode="auto">
            <a:xfrm>
              <a:off x="4800600" y="1676400"/>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7</a:t>
              </a:r>
            </a:p>
          </p:txBody>
        </p:sp>
        <p:sp>
          <p:nvSpPr>
            <p:cNvPr id="12" name="Text Box 8">
              <a:extLst>
                <a:ext uri="{FF2B5EF4-FFF2-40B4-BE49-F238E27FC236}">
                  <a16:creationId xmlns:a16="http://schemas.microsoft.com/office/drawing/2014/main" id="{577FF990-EEE9-FA88-F947-495C9AA89D6D}"/>
                </a:ext>
              </a:extLst>
            </p:cNvPr>
            <p:cNvSpPr txBox="1">
              <a:spLocks noChangeArrowheads="1"/>
            </p:cNvSpPr>
            <p:nvPr/>
          </p:nvSpPr>
          <p:spPr bwMode="auto">
            <a:xfrm>
              <a:off x="52578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13" name="Text Box 9">
              <a:extLst>
                <a:ext uri="{FF2B5EF4-FFF2-40B4-BE49-F238E27FC236}">
                  <a16:creationId xmlns:a16="http://schemas.microsoft.com/office/drawing/2014/main" id="{57C790B2-9C86-F442-5DE1-43FD5F03B45B}"/>
                </a:ext>
              </a:extLst>
            </p:cNvPr>
            <p:cNvSpPr txBox="1">
              <a:spLocks noChangeArrowheads="1"/>
            </p:cNvSpPr>
            <p:nvPr/>
          </p:nvSpPr>
          <p:spPr bwMode="auto">
            <a:xfrm>
              <a:off x="57150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14" name="Text Box 10">
              <a:extLst>
                <a:ext uri="{FF2B5EF4-FFF2-40B4-BE49-F238E27FC236}">
                  <a16:creationId xmlns:a16="http://schemas.microsoft.com/office/drawing/2014/main" id="{3D091A0E-D7D5-06DB-BE0D-A5A22BEBEB9F}"/>
                </a:ext>
              </a:extLst>
            </p:cNvPr>
            <p:cNvSpPr txBox="1">
              <a:spLocks noChangeArrowheads="1"/>
            </p:cNvSpPr>
            <p:nvPr/>
          </p:nvSpPr>
          <p:spPr bwMode="auto">
            <a:xfrm>
              <a:off x="61722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15" name="Text Box 11">
              <a:extLst>
                <a:ext uri="{FF2B5EF4-FFF2-40B4-BE49-F238E27FC236}">
                  <a16:creationId xmlns:a16="http://schemas.microsoft.com/office/drawing/2014/main" id="{1D918CAA-9FEF-EA3E-C975-17C9627B424D}"/>
                </a:ext>
              </a:extLst>
            </p:cNvPr>
            <p:cNvSpPr txBox="1">
              <a:spLocks noChangeArrowheads="1"/>
            </p:cNvSpPr>
            <p:nvPr/>
          </p:nvSpPr>
          <p:spPr bwMode="auto">
            <a:xfrm>
              <a:off x="66294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16" name="Text Box 12">
              <a:extLst>
                <a:ext uri="{FF2B5EF4-FFF2-40B4-BE49-F238E27FC236}">
                  <a16:creationId xmlns:a16="http://schemas.microsoft.com/office/drawing/2014/main" id="{BC5CB2E1-F4BD-BC32-BF38-1EEF8B04C88E}"/>
                </a:ext>
              </a:extLst>
            </p:cNvPr>
            <p:cNvSpPr txBox="1">
              <a:spLocks noChangeArrowheads="1"/>
            </p:cNvSpPr>
            <p:nvPr/>
          </p:nvSpPr>
          <p:spPr bwMode="auto">
            <a:xfrm>
              <a:off x="70866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17" name="Text Box 13">
              <a:extLst>
                <a:ext uri="{FF2B5EF4-FFF2-40B4-BE49-F238E27FC236}">
                  <a16:creationId xmlns:a16="http://schemas.microsoft.com/office/drawing/2014/main" id="{AC6C962A-2A71-1917-72E9-C3B05A789940}"/>
                </a:ext>
              </a:extLst>
            </p:cNvPr>
            <p:cNvSpPr txBox="1">
              <a:spLocks noChangeArrowheads="1"/>
            </p:cNvSpPr>
            <p:nvPr/>
          </p:nvSpPr>
          <p:spPr bwMode="auto">
            <a:xfrm>
              <a:off x="75438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18" name="Text Box 14">
              <a:extLst>
                <a:ext uri="{FF2B5EF4-FFF2-40B4-BE49-F238E27FC236}">
                  <a16:creationId xmlns:a16="http://schemas.microsoft.com/office/drawing/2014/main" id="{9BB387C5-5C9D-9EF1-514A-463B8F5BF85A}"/>
                </a:ext>
              </a:extLst>
            </p:cNvPr>
            <p:cNvSpPr txBox="1">
              <a:spLocks noChangeArrowheads="1"/>
            </p:cNvSpPr>
            <p:nvPr/>
          </p:nvSpPr>
          <p:spPr bwMode="auto">
            <a:xfrm>
              <a:off x="80010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19" name="Text Box 15">
              <a:extLst>
                <a:ext uri="{FF2B5EF4-FFF2-40B4-BE49-F238E27FC236}">
                  <a16:creationId xmlns:a16="http://schemas.microsoft.com/office/drawing/2014/main" id="{F62ADE8E-DB6E-28B6-262E-07DB9AE26FBF}"/>
                </a:ext>
              </a:extLst>
            </p:cNvPr>
            <p:cNvSpPr txBox="1">
              <a:spLocks noChangeArrowheads="1"/>
            </p:cNvSpPr>
            <p:nvPr/>
          </p:nvSpPr>
          <p:spPr bwMode="auto">
            <a:xfrm>
              <a:off x="84582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0" name="Text Box 16">
              <a:extLst>
                <a:ext uri="{FF2B5EF4-FFF2-40B4-BE49-F238E27FC236}">
                  <a16:creationId xmlns:a16="http://schemas.microsoft.com/office/drawing/2014/main" id="{7D17D059-D796-5C06-939A-ED976356D622}"/>
                </a:ext>
              </a:extLst>
            </p:cNvPr>
            <p:cNvSpPr txBox="1">
              <a:spLocks noChangeArrowheads="1"/>
            </p:cNvSpPr>
            <p:nvPr/>
          </p:nvSpPr>
          <p:spPr bwMode="auto">
            <a:xfrm>
              <a:off x="8915400" y="1676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21" name="Arc 17">
              <a:extLst>
                <a:ext uri="{FF2B5EF4-FFF2-40B4-BE49-F238E27FC236}">
                  <a16:creationId xmlns:a16="http://schemas.microsoft.com/office/drawing/2014/main" id="{294B9D04-80FC-4F29-F018-C728288E2FEF}"/>
                </a:ext>
              </a:extLst>
            </p:cNvPr>
            <p:cNvSpPr>
              <a:spLocks/>
            </p:cNvSpPr>
            <p:nvPr/>
          </p:nvSpPr>
          <p:spPr bwMode="auto">
            <a:xfrm flipH="1" flipV="1">
              <a:off x="3200400" y="15525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22" name="Arc 19">
              <a:extLst>
                <a:ext uri="{FF2B5EF4-FFF2-40B4-BE49-F238E27FC236}">
                  <a16:creationId xmlns:a16="http://schemas.microsoft.com/office/drawing/2014/main" id="{F0E8D137-631F-35BA-9437-A5104710DFB6}"/>
                </a:ext>
              </a:extLst>
            </p:cNvPr>
            <p:cNvSpPr>
              <a:spLocks/>
            </p:cNvSpPr>
            <p:nvPr/>
          </p:nvSpPr>
          <p:spPr bwMode="auto">
            <a:xfrm flipH="1" flipV="1">
              <a:off x="3657600" y="15525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23" name="Arc 21">
              <a:extLst>
                <a:ext uri="{FF2B5EF4-FFF2-40B4-BE49-F238E27FC236}">
                  <a16:creationId xmlns:a16="http://schemas.microsoft.com/office/drawing/2014/main" id="{51170854-ED04-DF4C-9A3A-37FA054B7620}"/>
                </a:ext>
              </a:extLst>
            </p:cNvPr>
            <p:cNvSpPr>
              <a:spLocks/>
            </p:cNvSpPr>
            <p:nvPr/>
          </p:nvSpPr>
          <p:spPr bwMode="auto">
            <a:xfrm flipH="1" flipV="1">
              <a:off x="4114800" y="15525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24" name="Arc 27">
              <a:extLst>
                <a:ext uri="{FF2B5EF4-FFF2-40B4-BE49-F238E27FC236}">
                  <a16:creationId xmlns:a16="http://schemas.microsoft.com/office/drawing/2014/main" id="{D08DD465-5A70-B728-5E22-0EF8E4B08784}"/>
                </a:ext>
              </a:extLst>
            </p:cNvPr>
            <p:cNvSpPr>
              <a:spLocks/>
            </p:cNvSpPr>
            <p:nvPr/>
          </p:nvSpPr>
          <p:spPr bwMode="auto">
            <a:xfrm flipH="1" flipV="1">
              <a:off x="4648200" y="15240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25" name="Text Box 29">
              <a:extLst>
                <a:ext uri="{FF2B5EF4-FFF2-40B4-BE49-F238E27FC236}">
                  <a16:creationId xmlns:a16="http://schemas.microsoft.com/office/drawing/2014/main" id="{9571F0E8-64F6-5093-8FDC-3FAC63B30177}"/>
                </a:ext>
              </a:extLst>
            </p:cNvPr>
            <p:cNvSpPr txBox="1">
              <a:spLocks noChangeArrowheads="1"/>
            </p:cNvSpPr>
            <p:nvPr/>
          </p:nvSpPr>
          <p:spPr bwMode="auto">
            <a:xfrm>
              <a:off x="2971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6" name="Text Box 30">
              <a:extLst>
                <a:ext uri="{FF2B5EF4-FFF2-40B4-BE49-F238E27FC236}">
                  <a16:creationId xmlns:a16="http://schemas.microsoft.com/office/drawing/2014/main" id="{545AA9F5-4F67-2ADB-89FD-E8577C2159AE}"/>
                </a:ext>
              </a:extLst>
            </p:cNvPr>
            <p:cNvSpPr txBox="1">
              <a:spLocks noChangeArrowheads="1"/>
            </p:cNvSpPr>
            <p:nvPr/>
          </p:nvSpPr>
          <p:spPr bwMode="auto">
            <a:xfrm>
              <a:off x="3429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27" name="Text Box 31">
              <a:extLst>
                <a:ext uri="{FF2B5EF4-FFF2-40B4-BE49-F238E27FC236}">
                  <a16:creationId xmlns:a16="http://schemas.microsoft.com/office/drawing/2014/main" id="{D8D3634D-02CD-1A31-C830-0E22841CDB6E}"/>
                </a:ext>
              </a:extLst>
            </p:cNvPr>
            <p:cNvSpPr txBox="1">
              <a:spLocks noChangeArrowheads="1"/>
            </p:cNvSpPr>
            <p:nvPr/>
          </p:nvSpPr>
          <p:spPr bwMode="auto">
            <a:xfrm>
              <a:off x="3886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28" name="Text Box 32">
              <a:extLst>
                <a:ext uri="{FF2B5EF4-FFF2-40B4-BE49-F238E27FC236}">
                  <a16:creationId xmlns:a16="http://schemas.microsoft.com/office/drawing/2014/main" id="{1348D05B-9E1A-01B6-A622-B69A9883BEA8}"/>
                </a:ext>
              </a:extLst>
            </p:cNvPr>
            <p:cNvSpPr txBox="1">
              <a:spLocks noChangeArrowheads="1"/>
            </p:cNvSpPr>
            <p:nvPr/>
          </p:nvSpPr>
          <p:spPr bwMode="auto">
            <a:xfrm>
              <a:off x="4343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29" name="Text Box 33">
              <a:extLst>
                <a:ext uri="{FF2B5EF4-FFF2-40B4-BE49-F238E27FC236}">
                  <a16:creationId xmlns:a16="http://schemas.microsoft.com/office/drawing/2014/main" id="{9C3AFCF5-9F86-ADC1-EBB1-299496CCC1C2}"/>
                </a:ext>
              </a:extLst>
            </p:cNvPr>
            <p:cNvSpPr txBox="1">
              <a:spLocks noChangeArrowheads="1"/>
            </p:cNvSpPr>
            <p:nvPr/>
          </p:nvSpPr>
          <p:spPr bwMode="auto">
            <a:xfrm>
              <a:off x="48006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30" name="Text Box 34">
              <a:extLst>
                <a:ext uri="{FF2B5EF4-FFF2-40B4-BE49-F238E27FC236}">
                  <a16:creationId xmlns:a16="http://schemas.microsoft.com/office/drawing/2014/main" id="{741B65C2-C8EC-701F-FE3C-77B83D10A192}"/>
                </a:ext>
              </a:extLst>
            </p:cNvPr>
            <p:cNvSpPr txBox="1">
              <a:spLocks noChangeArrowheads="1"/>
            </p:cNvSpPr>
            <p:nvPr/>
          </p:nvSpPr>
          <p:spPr bwMode="auto">
            <a:xfrm>
              <a:off x="5257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31" name="Text Box 35">
              <a:extLst>
                <a:ext uri="{FF2B5EF4-FFF2-40B4-BE49-F238E27FC236}">
                  <a16:creationId xmlns:a16="http://schemas.microsoft.com/office/drawing/2014/main" id="{4E7D1F98-A930-7DAE-74B2-F071264924C0}"/>
                </a:ext>
              </a:extLst>
            </p:cNvPr>
            <p:cNvSpPr txBox="1">
              <a:spLocks noChangeArrowheads="1"/>
            </p:cNvSpPr>
            <p:nvPr/>
          </p:nvSpPr>
          <p:spPr bwMode="auto">
            <a:xfrm>
              <a:off x="5715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32" name="Text Box 36">
              <a:extLst>
                <a:ext uri="{FF2B5EF4-FFF2-40B4-BE49-F238E27FC236}">
                  <a16:creationId xmlns:a16="http://schemas.microsoft.com/office/drawing/2014/main" id="{0B45656E-8630-FB35-27EF-98805B6EBEC9}"/>
                </a:ext>
              </a:extLst>
            </p:cNvPr>
            <p:cNvSpPr txBox="1">
              <a:spLocks noChangeArrowheads="1"/>
            </p:cNvSpPr>
            <p:nvPr/>
          </p:nvSpPr>
          <p:spPr bwMode="auto">
            <a:xfrm>
              <a:off x="6172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33" name="Text Box 37">
              <a:extLst>
                <a:ext uri="{FF2B5EF4-FFF2-40B4-BE49-F238E27FC236}">
                  <a16:creationId xmlns:a16="http://schemas.microsoft.com/office/drawing/2014/main" id="{C7E2DE45-20FE-CD36-6FB9-5185123EC76B}"/>
                </a:ext>
              </a:extLst>
            </p:cNvPr>
            <p:cNvSpPr txBox="1">
              <a:spLocks noChangeArrowheads="1"/>
            </p:cNvSpPr>
            <p:nvPr/>
          </p:nvSpPr>
          <p:spPr bwMode="auto">
            <a:xfrm>
              <a:off x="6629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34" name="Text Box 38">
              <a:extLst>
                <a:ext uri="{FF2B5EF4-FFF2-40B4-BE49-F238E27FC236}">
                  <a16:creationId xmlns:a16="http://schemas.microsoft.com/office/drawing/2014/main" id="{4CE0236A-0FBB-92AF-85A3-C209B6517F73}"/>
                </a:ext>
              </a:extLst>
            </p:cNvPr>
            <p:cNvSpPr txBox="1">
              <a:spLocks noChangeArrowheads="1"/>
            </p:cNvSpPr>
            <p:nvPr/>
          </p:nvSpPr>
          <p:spPr bwMode="auto">
            <a:xfrm>
              <a:off x="7086600" y="2209800"/>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18</a:t>
              </a:r>
            </a:p>
          </p:txBody>
        </p:sp>
        <p:sp>
          <p:nvSpPr>
            <p:cNvPr id="35" name="Text Box 39">
              <a:extLst>
                <a:ext uri="{FF2B5EF4-FFF2-40B4-BE49-F238E27FC236}">
                  <a16:creationId xmlns:a16="http://schemas.microsoft.com/office/drawing/2014/main" id="{3630C34B-4D0C-0E5B-EBDA-01EBE212916E}"/>
                </a:ext>
              </a:extLst>
            </p:cNvPr>
            <p:cNvSpPr txBox="1">
              <a:spLocks noChangeArrowheads="1"/>
            </p:cNvSpPr>
            <p:nvPr/>
          </p:nvSpPr>
          <p:spPr bwMode="auto">
            <a:xfrm>
              <a:off x="7543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36" name="Text Box 40">
              <a:extLst>
                <a:ext uri="{FF2B5EF4-FFF2-40B4-BE49-F238E27FC236}">
                  <a16:creationId xmlns:a16="http://schemas.microsoft.com/office/drawing/2014/main" id="{466DF35C-98C0-D3E0-A22E-A63E2A556852}"/>
                </a:ext>
              </a:extLst>
            </p:cNvPr>
            <p:cNvSpPr txBox="1">
              <a:spLocks noChangeArrowheads="1"/>
            </p:cNvSpPr>
            <p:nvPr/>
          </p:nvSpPr>
          <p:spPr bwMode="auto">
            <a:xfrm>
              <a:off x="8001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37" name="Text Box 41">
              <a:extLst>
                <a:ext uri="{FF2B5EF4-FFF2-40B4-BE49-F238E27FC236}">
                  <a16:creationId xmlns:a16="http://schemas.microsoft.com/office/drawing/2014/main" id="{2B8B0843-9CBD-F393-5FEF-E78F893E0A08}"/>
                </a:ext>
              </a:extLst>
            </p:cNvPr>
            <p:cNvSpPr txBox="1">
              <a:spLocks noChangeArrowheads="1"/>
            </p:cNvSpPr>
            <p:nvPr/>
          </p:nvSpPr>
          <p:spPr bwMode="auto">
            <a:xfrm>
              <a:off x="8458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38" name="Text Box 42">
              <a:extLst>
                <a:ext uri="{FF2B5EF4-FFF2-40B4-BE49-F238E27FC236}">
                  <a16:creationId xmlns:a16="http://schemas.microsoft.com/office/drawing/2014/main" id="{68D1E81A-136D-D447-F395-F48F39EB1F11}"/>
                </a:ext>
              </a:extLst>
            </p:cNvPr>
            <p:cNvSpPr txBox="1">
              <a:spLocks noChangeArrowheads="1"/>
            </p:cNvSpPr>
            <p:nvPr/>
          </p:nvSpPr>
          <p:spPr bwMode="auto">
            <a:xfrm>
              <a:off x="8915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39" name="Arc 43">
              <a:extLst>
                <a:ext uri="{FF2B5EF4-FFF2-40B4-BE49-F238E27FC236}">
                  <a16:creationId xmlns:a16="http://schemas.microsoft.com/office/drawing/2014/main" id="{D1017943-D81E-26CE-D0BD-6092F784776A}"/>
                </a:ext>
              </a:extLst>
            </p:cNvPr>
            <p:cNvSpPr>
              <a:spLocks/>
            </p:cNvSpPr>
            <p:nvPr/>
          </p:nvSpPr>
          <p:spPr bwMode="auto">
            <a:xfrm flipH="1" flipV="1">
              <a:off x="5029200" y="20859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40" name="Arc 45">
              <a:extLst>
                <a:ext uri="{FF2B5EF4-FFF2-40B4-BE49-F238E27FC236}">
                  <a16:creationId xmlns:a16="http://schemas.microsoft.com/office/drawing/2014/main" id="{FF1BAFF6-6135-FDC4-C87B-5A0CA1462D82}"/>
                </a:ext>
              </a:extLst>
            </p:cNvPr>
            <p:cNvSpPr>
              <a:spLocks/>
            </p:cNvSpPr>
            <p:nvPr/>
          </p:nvSpPr>
          <p:spPr bwMode="auto">
            <a:xfrm flipH="1" flipV="1">
              <a:off x="5486400" y="20859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41" name="Arc 47">
              <a:extLst>
                <a:ext uri="{FF2B5EF4-FFF2-40B4-BE49-F238E27FC236}">
                  <a16:creationId xmlns:a16="http://schemas.microsoft.com/office/drawing/2014/main" id="{066F0802-D58F-AF95-7E9A-5081E46CFCCB}"/>
                </a:ext>
              </a:extLst>
            </p:cNvPr>
            <p:cNvSpPr>
              <a:spLocks/>
            </p:cNvSpPr>
            <p:nvPr/>
          </p:nvSpPr>
          <p:spPr bwMode="auto">
            <a:xfrm flipH="1" flipV="1">
              <a:off x="5943600" y="20859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42" name="Arc 49">
              <a:extLst>
                <a:ext uri="{FF2B5EF4-FFF2-40B4-BE49-F238E27FC236}">
                  <a16:creationId xmlns:a16="http://schemas.microsoft.com/office/drawing/2014/main" id="{EC56F117-423E-C322-EEB8-8A40659D536B}"/>
                </a:ext>
              </a:extLst>
            </p:cNvPr>
            <p:cNvSpPr>
              <a:spLocks/>
            </p:cNvSpPr>
            <p:nvPr/>
          </p:nvSpPr>
          <p:spPr bwMode="auto">
            <a:xfrm flipH="1" flipV="1">
              <a:off x="6400800" y="2085976"/>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
          <p:nvSpPr>
            <p:cNvPr id="43" name="Text Box 51">
              <a:extLst>
                <a:ext uri="{FF2B5EF4-FFF2-40B4-BE49-F238E27FC236}">
                  <a16:creationId xmlns:a16="http://schemas.microsoft.com/office/drawing/2014/main" id="{1D8C3999-1012-9BEE-3576-3EF51AA68E95}"/>
                </a:ext>
              </a:extLst>
            </p:cNvPr>
            <p:cNvSpPr txBox="1">
              <a:spLocks noChangeArrowheads="1"/>
            </p:cNvSpPr>
            <p:nvPr/>
          </p:nvSpPr>
          <p:spPr bwMode="auto">
            <a:xfrm>
              <a:off x="66294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44" name="Text Box 52">
              <a:extLst>
                <a:ext uri="{FF2B5EF4-FFF2-40B4-BE49-F238E27FC236}">
                  <a16:creationId xmlns:a16="http://schemas.microsoft.com/office/drawing/2014/main" id="{EF78F97D-E326-A05D-A373-3CA790F58CDE}"/>
                </a:ext>
              </a:extLst>
            </p:cNvPr>
            <p:cNvSpPr txBox="1">
              <a:spLocks noChangeArrowheads="1"/>
            </p:cNvSpPr>
            <p:nvPr/>
          </p:nvSpPr>
          <p:spPr bwMode="auto">
            <a:xfrm>
              <a:off x="70866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45" name="Arc 53">
              <a:extLst>
                <a:ext uri="{FF2B5EF4-FFF2-40B4-BE49-F238E27FC236}">
                  <a16:creationId xmlns:a16="http://schemas.microsoft.com/office/drawing/2014/main" id="{7796427E-F099-FE8A-4C3E-A4B4E7635E8C}"/>
                </a:ext>
              </a:extLst>
            </p:cNvPr>
            <p:cNvSpPr>
              <a:spLocks/>
            </p:cNvSpPr>
            <p:nvPr/>
          </p:nvSpPr>
          <p:spPr bwMode="auto">
            <a:xfrm flipH="1" flipV="1">
              <a:off x="6934200" y="20574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46" name="Text Box 57">
              <a:extLst>
                <a:ext uri="{FF2B5EF4-FFF2-40B4-BE49-F238E27FC236}">
                  <a16:creationId xmlns:a16="http://schemas.microsoft.com/office/drawing/2014/main" id="{D8C3C68D-EAFC-F81C-31CA-E0C670F19F18}"/>
                </a:ext>
              </a:extLst>
            </p:cNvPr>
            <p:cNvSpPr txBox="1">
              <a:spLocks noChangeArrowheads="1"/>
            </p:cNvSpPr>
            <p:nvPr/>
          </p:nvSpPr>
          <p:spPr bwMode="auto">
            <a:xfrm>
              <a:off x="7543800" y="2719388"/>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15</a:t>
              </a:r>
            </a:p>
          </p:txBody>
        </p:sp>
        <p:sp>
          <p:nvSpPr>
            <p:cNvPr id="47" name="Text Box 58">
              <a:extLst>
                <a:ext uri="{FF2B5EF4-FFF2-40B4-BE49-F238E27FC236}">
                  <a16:creationId xmlns:a16="http://schemas.microsoft.com/office/drawing/2014/main" id="{6ABEA4AE-0232-1533-543E-A6BF41470455}"/>
                </a:ext>
              </a:extLst>
            </p:cNvPr>
            <p:cNvSpPr txBox="1">
              <a:spLocks noChangeArrowheads="1"/>
            </p:cNvSpPr>
            <p:nvPr/>
          </p:nvSpPr>
          <p:spPr bwMode="auto">
            <a:xfrm>
              <a:off x="80010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48" name="Text Box 59">
              <a:extLst>
                <a:ext uri="{FF2B5EF4-FFF2-40B4-BE49-F238E27FC236}">
                  <a16:creationId xmlns:a16="http://schemas.microsoft.com/office/drawing/2014/main" id="{407664A1-AD87-EC9C-AB27-0C093D5A3D13}"/>
                </a:ext>
              </a:extLst>
            </p:cNvPr>
            <p:cNvSpPr txBox="1">
              <a:spLocks noChangeArrowheads="1"/>
            </p:cNvSpPr>
            <p:nvPr/>
          </p:nvSpPr>
          <p:spPr bwMode="auto">
            <a:xfrm>
              <a:off x="84582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49" name="Text Box 60">
              <a:extLst>
                <a:ext uri="{FF2B5EF4-FFF2-40B4-BE49-F238E27FC236}">
                  <a16:creationId xmlns:a16="http://schemas.microsoft.com/office/drawing/2014/main" id="{9D97F29A-4A8F-321E-9F15-2E2BAA0E0B75}"/>
                </a:ext>
              </a:extLst>
            </p:cNvPr>
            <p:cNvSpPr txBox="1">
              <a:spLocks noChangeArrowheads="1"/>
            </p:cNvSpPr>
            <p:nvPr/>
          </p:nvSpPr>
          <p:spPr bwMode="auto">
            <a:xfrm>
              <a:off x="89154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50" name="Text Box 61">
              <a:extLst>
                <a:ext uri="{FF2B5EF4-FFF2-40B4-BE49-F238E27FC236}">
                  <a16:creationId xmlns:a16="http://schemas.microsoft.com/office/drawing/2014/main" id="{3438A16C-D85E-C2AB-B8CE-D57D3E2509C1}"/>
                </a:ext>
              </a:extLst>
            </p:cNvPr>
            <p:cNvSpPr txBox="1">
              <a:spLocks noChangeArrowheads="1"/>
            </p:cNvSpPr>
            <p:nvPr/>
          </p:nvSpPr>
          <p:spPr bwMode="auto">
            <a:xfrm>
              <a:off x="66294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51" name="Text Box 62">
              <a:extLst>
                <a:ext uri="{FF2B5EF4-FFF2-40B4-BE49-F238E27FC236}">
                  <a16:creationId xmlns:a16="http://schemas.microsoft.com/office/drawing/2014/main" id="{DEF96E0A-3645-7E5E-B2DD-FEC248AC8946}"/>
                </a:ext>
              </a:extLst>
            </p:cNvPr>
            <p:cNvSpPr txBox="1">
              <a:spLocks noChangeArrowheads="1"/>
            </p:cNvSpPr>
            <p:nvPr/>
          </p:nvSpPr>
          <p:spPr bwMode="auto">
            <a:xfrm>
              <a:off x="70866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52" name="Arc 63">
              <a:extLst>
                <a:ext uri="{FF2B5EF4-FFF2-40B4-BE49-F238E27FC236}">
                  <a16:creationId xmlns:a16="http://schemas.microsoft.com/office/drawing/2014/main" id="{15C38D34-B168-5A20-4917-FD4F25D0A89A}"/>
                </a:ext>
              </a:extLst>
            </p:cNvPr>
            <p:cNvSpPr>
              <a:spLocks/>
            </p:cNvSpPr>
            <p:nvPr/>
          </p:nvSpPr>
          <p:spPr bwMode="auto">
            <a:xfrm flipH="1" flipV="1">
              <a:off x="7315200" y="25908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53" name="Text Box 65">
              <a:extLst>
                <a:ext uri="{FF2B5EF4-FFF2-40B4-BE49-F238E27FC236}">
                  <a16:creationId xmlns:a16="http://schemas.microsoft.com/office/drawing/2014/main" id="{682ADF40-E582-1FF3-CE66-5D0E68E9A788}"/>
                </a:ext>
              </a:extLst>
            </p:cNvPr>
            <p:cNvSpPr txBox="1">
              <a:spLocks noChangeArrowheads="1"/>
            </p:cNvSpPr>
            <p:nvPr/>
          </p:nvSpPr>
          <p:spPr bwMode="auto">
            <a:xfrm>
              <a:off x="75438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54" name="Text Box 66">
              <a:extLst>
                <a:ext uri="{FF2B5EF4-FFF2-40B4-BE49-F238E27FC236}">
                  <a16:creationId xmlns:a16="http://schemas.microsoft.com/office/drawing/2014/main" id="{8388B7F7-C15E-9306-A0F9-87434A1B97C6}"/>
                </a:ext>
              </a:extLst>
            </p:cNvPr>
            <p:cNvSpPr txBox="1">
              <a:spLocks noChangeArrowheads="1"/>
            </p:cNvSpPr>
            <p:nvPr/>
          </p:nvSpPr>
          <p:spPr bwMode="auto">
            <a:xfrm>
              <a:off x="80010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55" name="Text Box 67">
              <a:extLst>
                <a:ext uri="{FF2B5EF4-FFF2-40B4-BE49-F238E27FC236}">
                  <a16:creationId xmlns:a16="http://schemas.microsoft.com/office/drawing/2014/main" id="{31BAC3DE-B149-119D-3F0D-FDFF27D122CA}"/>
                </a:ext>
              </a:extLst>
            </p:cNvPr>
            <p:cNvSpPr txBox="1">
              <a:spLocks noChangeArrowheads="1"/>
            </p:cNvSpPr>
            <p:nvPr/>
          </p:nvSpPr>
          <p:spPr bwMode="auto">
            <a:xfrm>
              <a:off x="84582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56" name="Text Box 68">
              <a:extLst>
                <a:ext uri="{FF2B5EF4-FFF2-40B4-BE49-F238E27FC236}">
                  <a16:creationId xmlns:a16="http://schemas.microsoft.com/office/drawing/2014/main" id="{1C522E5C-318B-308B-BA6C-87813B6DB3BF}"/>
                </a:ext>
              </a:extLst>
            </p:cNvPr>
            <p:cNvSpPr txBox="1">
              <a:spLocks noChangeArrowheads="1"/>
            </p:cNvSpPr>
            <p:nvPr/>
          </p:nvSpPr>
          <p:spPr bwMode="auto">
            <a:xfrm>
              <a:off x="89154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57" name="Arc 71">
              <a:extLst>
                <a:ext uri="{FF2B5EF4-FFF2-40B4-BE49-F238E27FC236}">
                  <a16:creationId xmlns:a16="http://schemas.microsoft.com/office/drawing/2014/main" id="{0423EEDE-7682-75DF-3CFB-2006FE8A6CA1}"/>
                </a:ext>
              </a:extLst>
            </p:cNvPr>
            <p:cNvSpPr>
              <a:spLocks/>
            </p:cNvSpPr>
            <p:nvPr/>
          </p:nvSpPr>
          <p:spPr bwMode="auto">
            <a:xfrm flipH="1" flipV="1">
              <a:off x="6858000" y="31242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58" name="Text Box 77">
              <a:extLst>
                <a:ext uri="{FF2B5EF4-FFF2-40B4-BE49-F238E27FC236}">
                  <a16:creationId xmlns:a16="http://schemas.microsoft.com/office/drawing/2014/main" id="{9A5417AC-084B-C72B-F233-04128EB759C7}"/>
                </a:ext>
              </a:extLst>
            </p:cNvPr>
            <p:cNvSpPr txBox="1">
              <a:spLocks noChangeArrowheads="1"/>
            </p:cNvSpPr>
            <p:nvPr/>
          </p:nvSpPr>
          <p:spPr bwMode="auto">
            <a:xfrm>
              <a:off x="6629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59" name="Text Box 78">
              <a:extLst>
                <a:ext uri="{FF2B5EF4-FFF2-40B4-BE49-F238E27FC236}">
                  <a16:creationId xmlns:a16="http://schemas.microsoft.com/office/drawing/2014/main" id="{8CCEACDA-3EEB-E95B-F293-CF703EE9B050}"/>
                </a:ext>
              </a:extLst>
            </p:cNvPr>
            <p:cNvSpPr txBox="1">
              <a:spLocks noChangeArrowheads="1"/>
            </p:cNvSpPr>
            <p:nvPr/>
          </p:nvSpPr>
          <p:spPr bwMode="auto">
            <a:xfrm>
              <a:off x="70866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60" name="Arc 79">
              <a:extLst>
                <a:ext uri="{FF2B5EF4-FFF2-40B4-BE49-F238E27FC236}">
                  <a16:creationId xmlns:a16="http://schemas.microsoft.com/office/drawing/2014/main" id="{69AC0889-F253-ED0E-EE76-EE9400A07E3F}"/>
                </a:ext>
              </a:extLst>
            </p:cNvPr>
            <p:cNvSpPr>
              <a:spLocks/>
            </p:cNvSpPr>
            <p:nvPr/>
          </p:nvSpPr>
          <p:spPr bwMode="auto">
            <a:xfrm flipH="1" flipV="1">
              <a:off x="7772400" y="36576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61" name="Text Box 81">
              <a:extLst>
                <a:ext uri="{FF2B5EF4-FFF2-40B4-BE49-F238E27FC236}">
                  <a16:creationId xmlns:a16="http://schemas.microsoft.com/office/drawing/2014/main" id="{B26D1D9B-7766-1355-4E7F-10760892136C}"/>
                </a:ext>
              </a:extLst>
            </p:cNvPr>
            <p:cNvSpPr txBox="1">
              <a:spLocks noChangeArrowheads="1"/>
            </p:cNvSpPr>
            <p:nvPr/>
          </p:nvSpPr>
          <p:spPr bwMode="auto">
            <a:xfrm>
              <a:off x="7543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62" name="Text Box 82">
              <a:extLst>
                <a:ext uri="{FF2B5EF4-FFF2-40B4-BE49-F238E27FC236}">
                  <a16:creationId xmlns:a16="http://schemas.microsoft.com/office/drawing/2014/main" id="{E7071253-3AB0-D377-DDBD-ED76367F82FF}"/>
                </a:ext>
              </a:extLst>
            </p:cNvPr>
            <p:cNvSpPr txBox="1">
              <a:spLocks noChangeArrowheads="1"/>
            </p:cNvSpPr>
            <p:nvPr/>
          </p:nvSpPr>
          <p:spPr bwMode="auto">
            <a:xfrm>
              <a:off x="8001000" y="3810000"/>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16</a:t>
              </a:r>
            </a:p>
          </p:txBody>
        </p:sp>
        <p:sp>
          <p:nvSpPr>
            <p:cNvPr id="63" name="Text Box 83">
              <a:extLst>
                <a:ext uri="{FF2B5EF4-FFF2-40B4-BE49-F238E27FC236}">
                  <a16:creationId xmlns:a16="http://schemas.microsoft.com/office/drawing/2014/main" id="{A3475205-94A1-AA9F-BCED-00000240D920}"/>
                </a:ext>
              </a:extLst>
            </p:cNvPr>
            <p:cNvSpPr txBox="1">
              <a:spLocks noChangeArrowheads="1"/>
            </p:cNvSpPr>
            <p:nvPr/>
          </p:nvSpPr>
          <p:spPr bwMode="auto">
            <a:xfrm>
              <a:off x="8458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64" name="Text Box 84">
              <a:extLst>
                <a:ext uri="{FF2B5EF4-FFF2-40B4-BE49-F238E27FC236}">
                  <a16:creationId xmlns:a16="http://schemas.microsoft.com/office/drawing/2014/main" id="{85690167-F7D7-B897-1FB0-A3BBEFA70218}"/>
                </a:ext>
              </a:extLst>
            </p:cNvPr>
            <p:cNvSpPr txBox="1">
              <a:spLocks noChangeArrowheads="1"/>
            </p:cNvSpPr>
            <p:nvPr/>
          </p:nvSpPr>
          <p:spPr bwMode="auto">
            <a:xfrm>
              <a:off x="8915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65" name="Text Box 85">
              <a:extLst>
                <a:ext uri="{FF2B5EF4-FFF2-40B4-BE49-F238E27FC236}">
                  <a16:creationId xmlns:a16="http://schemas.microsoft.com/office/drawing/2014/main" id="{FDADA531-2856-7226-26D3-09617A0FE25D}"/>
                </a:ext>
              </a:extLst>
            </p:cNvPr>
            <p:cNvSpPr txBox="1">
              <a:spLocks noChangeArrowheads="1"/>
            </p:cNvSpPr>
            <p:nvPr/>
          </p:nvSpPr>
          <p:spPr bwMode="auto">
            <a:xfrm>
              <a:off x="6629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66" name="Text Box 86">
              <a:extLst>
                <a:ext uri="{FF2B5EF4-FFF2-40B4-BE49-F238E27FC236}">
                  <a16:creationId xmlns:a16="http://schemas.microsoft.com/office/drawing/2014/main" id="{F698ECEA-1639-3927-1742-67B6C4D7B290}"/>
                </a:ext>
              </a:extLst>
            </p:cNvPr>
            <p:cNvSpPr txBox="1">
              <a:spLocks noChangeArrowheads="1"/>
            </p:cNvSpPr>
            <p:nvPr/>
          </p:nvSpPr>
          <p:spPr bwMode="auto">
            <a:xfrm>
              <a:off x="70866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67" name="Arc 87">
              <a:extLst>
                <a:ext uri="{FF2B5EF4-FFF2-40B4-BE49-F238E27FC236}">
                  <a16:creationId xmlns:a16="http://schemas.microsoft.com/office/drawing/2014/main" id="{95C378BF-8EB8-49C7-A1FC-A8528C4B15E4}"/>
                </a:ext>
              </a:extLst>
            </p:cNvPr>
            <p:cNvSpPr>
              <a:spLocks/>
            </p:cNvSpPr>
            <p:nvPr/>
          </p:nvSpPr>
          <p:spPr bwMode="auto">
            <a:xfrm flipH="1" flipV="1">
              <a:off x="7315200" y="41910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68" name="Text Box 89">
              <a:extLst>
                <a:ext uri="{FF2B5EF4-FFF2-40B4-BE49-F238E27FC236}">
                  <a16:creationId xmlns:a16="http://schemas.microsoft.com/office/drawing/2014/main" id="{A46D94C2-6381-484A-8797-65BB81E7ADB0}"/>
                </a:ext>
              </a:extLst>
            </p:cNvPr>
            <p:cNvSpPr txBox="1">
              <a:spLocks noChangeArrowheads="1"/>
            </p:cNvSpPr>
            <p:nvPr/>
          </p:nvSpPr>
          <p:spPr bwMode="auto">
            <a:xfrm>
              <a:off x="7543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69" name="Text Box 90">
              <a:extLst>
                <a:ext uri="{FF2B5EF4-FFF2-40B4-BE49-F238E27FC236}">
                  <a16:creationId xmlns:a16="http://schemas.microsoft.com/office/drawing/2014/main" id="{DFAE21C6-839A-7BDF-F926-AD28E9B37526}"/>
                </a:ext>
              </a:extLst>
            </p:cNvPr>
            <p:cNvSpPr txBox="1">
              <a:spLocks noChangeArrowheads="1"/>
            </p:cNvSpPr>
            <p:nvPr/>
          </p:nvSpPr>
          <p:spPr bwMode="auto">
            <a:xfrm>
              <a:off x="8001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70" name="Text Box 91">
              <a:extLst>
                <a:ext uri="{FF2B5EF4-FFF2-40B4-BE49-F238E27FC236}">
                  <a16:creationId xmlns:a16="http://schemas.microsoft.com/office/drawing/2014/main" id="{7DDD0E1F-8677-4859-3C12-FA35D378B2AC}"/>
                </a:ext>
              </a:extLst>
            </p:cNvPr>
            <p:cNvSpPr txBox="1">
              <a:spLocks noChangeArrowheads="1"/>
            </p:cNvSpPr>
            <p:nvPr/>
          </p:nvSpPr>
          <p:spPr bwMode="auto">
            <a:xfrm>
              <a:off x="8458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71" name="Text Box 92">
              <a:extLst>
                <a:ext uri="{FF2B5EF4-FFF2-40B4-BE49-F238E27FC236}">
                  <a16:creationId xmlns:a16="http://schemas.microsoft.com/office/drawing/2014/main" id="{6F55CDC7-DA77-91CA-6957-471BEC8DE0DC}"/>
                </a:ext>
              </a:extLst>
            </p:cNvPr>
            <p:cNvSpPr txBox="1">
              <a:spLocks noChangeArrowheads="1"/>
            </p:cNvSpPr>
            <p:nvPr/>
          </p:nvSpPr>
          <p:spPr bwMode="auto">
            <a:xfrm>
              <a:off x="8915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72" name="Text Box 93">
              <a:extLst>
                <a:ext uri="{FF2B5EF4-FFF2-40B4-BE49-F238E27FC236}">
                  <a16:creationId xmlns:a16="http://schemas.microsoft.com/office/drawing/2014/main" id="{40B6FFE6-3384-04B1-ABFF-4C084BFB007E}"/>
                </a:ext>
              </a:extLst>
            </p:cNvPr>
            <p:cNvSpPr txBox="1">
              <a:spLocks noChangeArrowheads="1"/>
            </p:cNvSpPr>
            <p:nvPr/>
          </p:nvSpPr>
          <p:spPr bwMode="auto">
            <a:xfrm>
              <a:off x="29718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73" name="Text Box 94">
              <a:extLst>
                <a:ext uri="{FF2B5EF4-FFF2-40B4-BE49-F238E27FC236}">
                  <a16:creationId xmlns:a16="http://schemas.microsoft.com/office/drawing/2014/main" id="{C5CBAD90-7920-E16D-9479-5ED26CC0E71F}"/>
                </a:ext>
              </a:extLst>
            </p:cNvPr>
            <p:cNvSpPr txBox="1">
              <a:spLocks noChangeArrowheads="1"/>
            </p:cNvSpPr>
            <p:nvPr/>
          </p:nvSpPr>
          <p:spPr bwMode="auto">
            <a:xfrm>
              <a:off x="34290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74" name="Text Box 95">
              <a:extLst>
                <a:ext uri="{FF2B5EF4-FFF2-40B4-BE49-F238E27FC236}">
                  <a16:creationId xmlns:a16="http://schemas.microsoft.com/office/drawing/2014/main" id="{B4D2B46C-6D9B-7146-05B5-72BA1E3B2C69}"/>
                </a:ext>
              </a:extLst>
            </p:cNvPr>
            <p:cNvSpPr txBox="1">
              <a:spLocks noChangeArrowheads="1"/>
            </p:cNvSpPr>
            <p:nvPr/>
          </p:nvSpPr>
          <p:spPr bwMode="auto">
            <a:xfrm>
              <a:off x="38862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75" name="Text Box 96">
              <a:extLst>
                <a:ext uri="{FF2B5EF4-FFF2-40B4-BE49-F238E27FC236}">
                  <a16:creationId xmlns:a16="http://schemas.microsoft.com/office/drawing/2014/main" id="{4C488335-4D6F-C090-CD7E-CF7762DABB53}"/>
                </a:ext>
              </a:extLst>
            </p:cNvPr>
            <p:cNvSpPr txBox="1">
              <a:spLocks noChangeArrowheads="1"/>
            </p:cNvSpPr>
            <p:nvPr/>
          </p:nvSpPr>
          <p:spPr bwMode="auto">
            <a:xfrm>
              <a:off x="43434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76" name="Text Box 97">
              <a:extLst>
                <a:ext uri="{FF2B5EF4-FFF2-40B4-BE49-F238E27FC236}">
                  <a16:creationId xmlns:a16="http://schemas.microsoft.com/office/drawing/2014/main" id="{074309BD-7714-2486-0E81-63836EC50D04}"/>
                </a:ext>
              </a:extLst>
            </p:cNvPr>
            <p:cNvSpPr txBox="1">
              <a:spLocks noChangeArrowheads="1"/>
            </p:cNvSpPr>
            <p:nvPr/>
          </p:nvSpPr>
          <p:spPr bwMode="auto">
            <a:xfrm>
              <a:off x="48006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77" name="Text Box 98">
              <a:extLst>
                <a:ext uri="{FF2B5EF4-FFF2-40B4-BE49-F238E27FC236}">
                  <a16:creationId xmlns:a16="http://schemas.microsoft.com/office/drawing/2014/main" id="{08F74C99-8F61-4E7F-B201-C2CBACC5AB42}"/>
                </a:ext>
              </a:extLst>
            </p:cNvPr>
            <p:cNvSpPr txBox="1">
              <a:spLocks noChangeArrowheads="1"/>
            </p:cNvSpPr>
            <p:nvPr/>
          </p:nvSpPr>
          <p:spPr bwMode="auto">
            <a:xfrm>
              <a:off x="52578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78" name="Text Box 99">
              <a:extLst>
                <a:ext uri="{FF2B5EF4-FFF2-40B4-BE49-F238E27FC236}">
                  <a16:creationId xmlns:a16="http://schemas.microsoft.com/office/drawing/2014/main" id="{D4DB50FF-30FF-4255-A47B-8FD2B1FB3736}"/>
                </a:ext>
              </a:extLst>
            </p:cNvPr>
            <p:cNvSpPr txBox="1">
              <a:spLocks noChangeArrowheads="1"/>
            </p:cNvSpPr>
            <p:nvPr/>
          </p:nvSpPr>
          <p:spPr bwMode="auto">
            <a:xfrm>
              <a:off x="57150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79" name="Text Box 100">
              <a:extLst>
                <a:ext uri="{FF2B5EF4-FFF2-40B4-BE49-F238E27FC236}">
                  <a16:creationId xmlns:a16="http://schemas.microsoft.com/office/drawing/2014/main" id="{A8E205F5-6236-9EDF-5C29-68607ACD1F39}"/>
                </a:ext>
              </a:extLst>
            </p:cNvPr>
            <p:cNvSpPr txBox="1">
              <a:spLocks noChangeArrowheads="1"/>
            </p:cNvSpPr>
            <p:nvPr/>
          </p:nvSpPr>
          <p:spPr bwMode="auto">
            <a:xfrm>
              <a:off x="6172200" y="27193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80" name="Text Box 101">
              <a:extLst>
                <a:ext uri="{FF2B5EF4-FFF2-40B4-BE49-F238E27FC236}">
                  <a16:creationId xmlns:a16="http://schemas.microsoft.com/office/drawing/2014/main" id="{064DA1F2-ECCC-2621-9D0C-759248570C06}"/>
                </a:ext>
              </a:extLst>
            </p:cNvPr>
            <p:cNvSpPr txBox="1">
              <a:spLocks noChangeArrowheads="1"/>
            </p:cNvSpPr>
            <p:nvPr/>
          </p:nvSpPr>
          <p:spPr bwMode="auto">
            <a:xfrm>
              <a:off x="29718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81" name="Text Box 102">
              <a:extLst>
                <a:ext uri="{FF2B5EF4-FFF2-40B4-BE49-F238E27FC236}">
                  <a16:creationId xmlns:a16="http://schemas.microsoft.com/office/drawing/2014/main" id="{5D1C864D-4903-1224-B408-39135D8CE113}"/>
                </a:ext>
              </a:extLst>
            </p:cNvPr>
            <p:cNvSpPr txBox="1">
              <a:spLocks noChangeArrowheads="1"/>
            </p:cNvSpPr>
            <p:nvPr/>
          </p:nvSpPr>
          <p:spPr bwMode="auto">
            <a:xfrm>
              <a:off x="34290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82" name="Text Box 103">
              <a:extLst>
                <a:ext uri="{FF2B5EF4-FFF2-40B4-BE49-F238E27FC236}">
                  <a16:creationId xmlns:a16="http://schemas.microsoft.com/office/drawing/2014/main" id="{1B313331-1104-BB70-F8D2-BC59BEF4CAF9}"/>
                </a:ext>
              </a:extLst>
            </p:cNvPr>
            <p:cNvSpPr txBox="1">
              <a:spLocks noChangeArrowheads="1"/>
            </p:cNvSpPr>
            <p:nvPr/>
          </p:nvSpPr>
          <p:spPr bwMode="auto">
            <a:xfrm>
              <a:off x="38862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83" name="Text Box 104">
              <a:extLst>
                <a:ext uri="{FF2B5EF4-FFF2-40B4-BE49-F238E27FC236}">
                  <a16:creationId xmlns:a16="http://schemas.microsoft.com/office/drawing/2014/main" id="{10451F70-87E6-6D66-2019-7CB04163C749}"/>
                </a:ext>
              </a:extLst>
            </p:cNvPr>
            <p:cNvSpPr txBox="1">
              <a:spLocks noChangeArrowheads="1"/>
            </p:cNvSpPr>
            <p:nvPr/>
          </p:nvSpPr>
          <p:spPr bwMode="auto">
            <a:xfrm>
              <a:off x="43434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84" name="Text Box 105">
              <a:extLst>
                <a:ext uri="{FF2B5EF4-FFF2-40B4-BE49-F238E27FC236}">
                  <a16:creationId xmlns:a16="http://schemas.microsoft.com/office/drawing/2014/main" id="{5885DFA1-14DD-31F9-10DD-1465594C0674}"/>
                </a:ext>
              </a:extLst>
            </p:cNvPr>
            <p:cNvSpPr txBox="1">
              <a:spLocks noChangeArrowheads="1"/>
            </p:cNvSpPr>
            <p:nvPr/>
          </p:nvSpPr>
          <p:spPr bwMode="auto">
            <a:xfrm>
              <a:off x="48006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85" name="Text Box 106">
              <a:extLst>
                <a:ext uri="{FF2B5EF4-FFF2-40B4-BE49-F238E27FC236}">
                  <a16:creationId xmlns:a16="http://schemas.microsoft.com/office/drawing/2014/main" id="{BE479085-8991-4ED9-681E-0FD3AA129F0B}"/>
                </a:ext>
              </a:extLst>
            </p:cNvPr>
            <p:cNvSpPr txBox="1">
              <a:spLocks noChangeArrowheads="1"/>
            </p:cNvSpPr>
            <p:nvPr/>
          </p:nvSpPr>
          <p:spPr bwMode="auto">
            <a:xfrm>
              <a:off x="52578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86" name="Text Box 107">
              <a:extLst>
                <a:ext uri="{FF2B5EF4-FFF2-40B4-BE49-F238E27FC236}">
                  <a16:creationId xmlns:a16="http://schemas.microsoft.com/office/drawing/2014/main" id="{C81FF090-5472-B6A5-C12D-0AA1E4AD9433}"/>
                </a:ext>
              </a:extLst>
            </p:cNvPr>
            <p:cNvSpPr txBox="1">
              <a:spLocks noChangeArrowheads="1"/>
            </p:cNvSpPr>
            <p:nvPr/>
          </p:nvSpPr>
          <p:spPr bwMode="auto">
            <a:xfrm>
              <a:off x="57150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87" name="Text Box 108">
              <a:extLst>
                <a:ext uri="{FF2B5EF4-FFF2-40B4-BE49-F238E27FC236}">
                  <a16:creationId xmlns:a16="http://schemas.microsoft.com/office/drawing/2014/main" id="{17705C84-D39C-6C9D-6453-0FE96FD149F1}"/>
                </a:ext>
              </a:extLst>
            </p:cNvPr>
            <p:cNvSpPr txBox="1">
              <a:spLocks noChangeArrowheads="1"/>
            </p:cNvSpPr>
            <p:nvPr/>
          </p:nvSpPr>
          <p:spPr bwMode="auto">
            <a:xfrm>
              <a:off x="6172200" y="3252788"/>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88" name="Text Box 117">
              <a:extLst>
                <a:ext uri="{FF2B5EF4-FFF2-40B4-BE49-F238E27FC236}">
                  <a16:creationId xmlns:a16="http://schemas.microsoft.com/office/drawing/2014/main" id="{DDC7BFCB-5A81-406E-8B4C-06CCDA70500A}"/>
                </a:ext>
              </a:extLst>
            </p:cNvPr>
            <p:cNvSpPr txBox="1">
              <a:spLocks noChangeArrowheads="1"/>
            </p:cNvSpPr>
            <p:nvPr/>
          </p:nvSpPr>
          <p:spPr bwMode="auto">
            <a:xfrm>
              <a:off x="2971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89" name="Text Box 118">
              <a:extLst>
                <a:ext uri="{FF2B5EF4-FFF2-40B4-BE49-F238E27FC236}">
                  <a16:creationId xmlns:a16="http://schemas.microsoft.com/office/drawing/2014/main" id="{E1C78AC3-9294-64FE-EDA4-233E12E78B2D}"/>
                </a:ext>
              </a:extLst>
            </p:cNvPr>
            <p:cNvSpPr txBox="1">
              <a:spLocks noChangeArrowheads="1"/>
            </p:cNvSpPr>
            <p:nvPr/>
          </p:nvSpPr>
          <p:spPr bwMode="auto">
            <a:xfrm>
              <a:off x="34290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90" name="Text Box 119">
              <a:extLst>
                <a:ext uri="{FF2B5EF4-FFF2-40B4-BE49-F238E27FC236}">
                  <a16:creationId xmlns:a16="http://schemas.microsoft.com/office/drawing/2014/main" id="{DA744620-6245-9FD8-FE14-6CB63F8204E1}"/>
                </a:ext>
              </a:extLst>
            </p:cNvPr>
            <p:cNvSpPr txBox="1">
              <a:spLocks noChangeArrowheads="1"/>
            </p:cNvSpPr>
            <p:nvPr/>
          </p:nvSpPr>
          <p:spPr bwMode="auto">
            <a:xfrm>
              <a:off x="3886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91" name="Text Box 120">
              <a:extLst>
                <a:ext uri="{FF2B5EF4-FFF2-40B4-BE49-F238E27FC236}">
                  <a16:creationId xmlns:a16="http://schemas.microsoft.com/office/drawing/2014/main" id="{BB025900-7958-9BB5-C0A8-EE27D255DF9A}"/>
                </a:ext>
              </a:extLst>
            </p:cNvPr>
            <p:cNvSpPr txBox="1">
              <a:spLocks noChangeArrowheads="1"/>
            </p:cNvSpPr>
            <p:nvPr/>
          </p:nvSpPr>
          <p:spPr bwMode="auto">
            <a:xfrm>
              <a:off x="4343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92" name="Text Box 121">
              <a:extLst>
                <a:ext uri="{FF2B5EF4-FFF2-40B4-BE49-F238E27FC236}">
                  <a16:creationId xmlns:a16="http://schemas.microsoft.com/office/drawing/2014/main" id="{EF21F760-4684-BCC9-DAC9-C5380940A7BE}"/>
                </a:ext>
              </a:extLst>
            </p:cNvPr>
            <p:cNvSpPr txBox="1">
              <a:spLocks noChangeArrowheads="1"/>
            </p:cNvSpPr>
            <p:nvPr/>
          </p:nvSpPr>
          <p:spPr bwMode="auto">
            <a:xfrm>
              <a:off x="48006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93" name="Text Box 122">
              <a:extLst>
                <a:ext uri="{FF2B5EF4-FFF2-40B4-BE49-F238E27FC236}">
                  <a16:creationId xmlns:a16="http://schemas.microsoft.com/office/drawing/2014/main" id="{B76D08C3-F59E-2CE5-DDC9-7C97DE24AD44}"/>
                </a:ext>
              </a:extLst>
            </p:cNvPr>
            <p:cNvSpPr txBox="1">
              <a:spLocks noChangeArrowheads="1"/>
            </p:cNvSpPr>
            <p:nvPr/>
          </p:nvSpPr>
          <p:spPr bwMode="auto">
            <a:xfrm>
              <a:off x="5257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94" name="Text Box 123">
              <a:extLst>
                <a:ext uri="{FF2B5EF4-FFF2-40B4-BE49-F238E27FC236}">
                  <a16:creationId xmlns:a16="http://schemas.microsoft.com/office/drawing/2014/main" id="{7EAC67D5-3033-8C8A-901A-9D3CF5A99394}"/>
                </a:ext>
              </a:extLst>
            </p:cNvPr>
            <p:cNvSpPr txBox="1">
              <a:spLocks noChangeArrowheads="1"/>
            </p:cNvSpPr>
            <p:nvPr/>
          </p:nvSpPr>
          <p:spPr bwMode="auto">
            <a:xfrm>
              <a:off x="57150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95" name="Text Box 124">
              <a:extLst>
                <a:ext uri="{FF2B5EF4-FFF2-40B4-BE49-F238E27FC236}">
                  <a16:creationId xmlns:a16="http://schemas.microsoft.com/office/drawing/2014/main" id="{AFA22E76-C4C3-D177-19CF-0CAF16B620FF}"/>
                </a:ext>
              </a:extLst>
            </p:cNvPr>
            <p:cNvSpPr txBox="1">
              <a:spLocks noChangeArrowheads="1"/>
            </p:cNvSpPr>
            <p:nvPr/>
          </p:nvSpPr>
          <p:spPr bwMode="auto">
            <a:xfrm>
              <a:off x="6172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96" name="Text Box 125">
              <a:extLst>
                <a:ext uri="{FF2B5EF4-FFF2-40B4-BE49-F238E27FC236}">
                  <a16:creationId xmlns:a16="http://schemas.microsoft.com/office/drawing/2014/main" id="{779EA5BA-8A1A-6777-0D9F-ABC408C94382}"/>
                </a:ext>
              </a:extLst>
            </p:cNvPr>
            <p:cNvSpPr txBox="1">
              <a:spLocks noChangeArrowheads="1"/>
            </p:cNvSpPr>
            <p:nvPr/>
          </p:nvSpPr>
          <p:spPr bwMode="auto">
            <a:xfrm>
              <a:off x="2971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97" name="Text Box 126">
              <a:extLst>
                <a:ext uri="{FF2B5EF4-FFF2-40B4-BE49-F238E27FC236}">
                  <a16:creationId xmlns:a16="http://schemas.microsoft.com/office/drawing/2014/main" id="{12391924-7BB5-6D2D-6CE5-BEE2149D3264}"/>
                </a:ext>
              </a:extLst>
            </p:cNvPr>
            <p:cNvSpPr txBox="1">
              <a:spLocks noChangeArrowheads="1"/>
            </p:cNvSpPr>
            <p:nvPr/>
          </p:nvSpPr>
          <p:spPr bwMode="auto">
            <a:xfrm>
              <a:off x="3429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98" name="Text Box 127">
              <a:extLst>
                <a:ext uri="{FF2B5EF4-FFF2-40B4-BE49-F238E27FC236}">
                  <a16:creationId xmlns:a16="http://schemas.microsoft.com/office/drawing/2014/main" id="{6E75A4EE-F484-0C07-7D18-9EF6283156C1}"/>
                </a:ext>
              </a:extLst>
            </p:cNvPr>
            <p:cNvSpPr txBox="1">
              <a:spLocks noChangeArrowheads="1"/>
            </p:cNvSpPr>
            <p:nvPr/>
          </p:nvSpPr>
          <p:spPr bwMode="auto">
            <a:xfrm>
              <a:off x="3886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99" name="Text Box 128">
              <a:extLst>
                <a:ext uri="{FF2B5EF4-FFF2-40B4-BE49-F238E27FC236}">
                  <a16:creationId xmlns:a16="http://schemas.microsoft.com/office/drawing/2014/main" id="{6315E92C-B3D2-A31A-F223-75E1B22F5A86}"/>
                </a:ext>
              </a:extLst>
            </p:cNvPr>
            <p:cNvSpPr txBox="1">
              <a:spLocks noChangeArrowheads="1"/>
            </p:cNvSpPr>
            <p:nvPr/>
          </p:nvSpPr>
          <p:spPr bwMode="auto">
            <a:xfrm>
              <a:off x="4343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100" name="Text Box 129">
              <a:extLst>
                <a:ext uri="{FF2B5EF4-FFF2-40B4-BE49-F238E27FC236}">
                  <a16:creationId xmlns:a16="http://schemas.microsoft.com/office/drawing/2014/main" id="{F3E07FC1-490F-9A9E-C8A6-1D9538E052C3}"/>
                </a:ext>
              </a:extLst>
            </p:cNvPr>
            <p:cNvSpPr txBox="1">
              <a:spLocks noChangeArrowheads="1"/>
            </p:cNvSpPr>
            <p:nvPr/>
          </p:nvSpPr>
          <p:spPr bwMode="auto">
            <a:xfrm>
              <a:off x="48006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101" name="Text Box 130">
              <a:extLst>
                <a:ext uri="{FF2B5EF4-FFF2-40B4-BE49-F238E27FC236}">
                  <a16:creationId xmlns:a16="http://schemas.microsoft.com/office/drawing/2014/main" id="{7C84C192-AA4D-A6D8-6085-4952ABA3E55E}"/>
                </a:ext>
              </a:extLst>
            </p:cNvPr>
            <p:cNvSpPr txBox="1">
              <a:spLocks noChangeArrowheads="1"/>
            </p:cNvSpPr>
            <p:nvPr/>
          </p:nvSpPr>
          <p:spPr bwMode="auto">
            <a:xfrm>
              <a:off x="5257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102" name="Text Box 131">
              <a:extLst>
                <a:ext uri="{FF2B5EF4-FFF2-40B4-BE49-F238E27FC236}">
                  <a16:creationId xmlns:a16="http://schemas.microsoft.com/office/drawing/2014/main" id="{1392AF1F-DEC2-58A4-E69D-74C18F11183C}"/>
                </a:ext>
              </a:extLst>
            </p:cNvPr>
            <p:cNvSpPr txBox="1">
              <a:spLocks noChangeArrowheads="1"/>
            </p:cNvSpPr>
            <p:nvPr/>
          </p:nvSpPr>
          <p:spPr bwMode="auto">
            <a:xfrm>
              <a:off x="5715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103" name="Text Box 132">
              <a:extLst>
                <a:ext uri="{FF2B5EF4-FFF2-40B4-BE49-F238E27FC236}">
                  <a16:creationId xmlns:a16="http://schemas.microsoft.com/office/drawing/2014/main" id="{9F61BA6E-7EEF-960D-6198-4BA7DFB38632}"/>
                </a:ext>
              </a:extLst>
            </p:cNvPr>
            <p:cNvSpPr txBox="1">
              <a:spLocks noChangeArrowheads="1"/>
            </p:cNvSpPr>
            <p:nvPr/>
          </p:nvSpPr>
          <p:spPr bwMode="auto">
            <a:xfrm>
              <a:off x="6172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104" name="Text Box 148">
              <a:extLst>
                <a:ext uri="{FF2B5EF4-FFF2-40B4-BE49-F238E27FC236}">
                  <a16:creationId xmlns:a16="http://schemas.microsoft.com/office/drawing/2014/main" id="{4A104FB7-F535-5603-950C-E657B9F9314E}"/>
                </a:ext>
              </a:extLst>
            </p:cNvPr>
            <p:cNvSpPr txBox="1">
              <a:spLocks noChangeArrowheads="1"/>
            </p:cNvSpPr>
            <p:nvPr/>
          </p:nvSpPr>
          <p:spPr bwMode="auto">
            <a:xfrm>
              <a:off x="66294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105" name="Text Box 149">
              <a:extLst>
                <a:ext uri="{FF2B5EF4-FFF2-40B4-BE49-F238E27FC236}">
                  <a16:creationId xmlns:a16="http://schemas.microsoft.com/office/drawing/2014/main" id="{76869B69-0CCE-1664-6887-B11D60B58731}"/>
                </a:ext>
              </a:extLst>
            </p:cNvPr>
            <p:cNvSpPr txBox="1">
              <a:spLocks noChangeArrowheads="1"/>
            </p:cNvSpPr>
            <p:nvPr/>
          </p:nvSpPr>
          <p:spPr bwMode="auto">
            <a:xfrm>
              <a:off x="70866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106" name="Arc 150">
              <a:extLst>
                <a:ext uri="{FF2B5EF4-FFF2-40B4-BE49-F238E27FC236}">
                  <a16:creationId xmlns:a16="http://schemas.microsoft.com/office/drawing/2014/main" id="{404FB031-23E7-F1B0-108E-73AC6E9AD130}"/>
                </a:ext>
              </a:extLst>
            </p:cNvPr>
            <p:cNvSpPr>
              <a:spLocks/>
            </p:cNvSpPr>
            <p:nvPr/>
          </p:nvSpPr>
          <p:spPr bwMode="auto">
            <a:xfrm flipH="1" flipV="1">
              <a:off x="8229600" y="4724401"/>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107" name="Text Box 151">
              <a:extLst>
                <a:ext uri="{FF2B5EF4-FFF2-40B4-BE49-F238E27FC236}">
                  <a16:creationId xmlns:a16="http://schemas.microsoft.com/office/drawing/2014/main" id="{6B00583D-EADB-9428-A596-76A76AC9AB04}"/>
                </a:ext>
              </a:extLst>
            </p:cNvPr>
            <p:cNvSpPr txBox="1">
              <a:spLocks noChangeArrowheads="1"/>
            </p:cNvSpPr>
            <p:nvPr/>
          </p:nvSpPr>
          <p:spPr bwMode="auto">
            <a:xfrm>
              <a:off x="75438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108" name="Text Box 152">
              <a:extLst>
                <a:ext uri="{FF2B5EF4-FFF2-40B4-BE49-F238E27FC236}">
                  <a16:creationId xmlns:a16="http://schemas.microsoft.com/office/drawing/2014/main" id="{8FAAA40A-651B-1DA2-EE04-AC07592C8A23}"/>
                </a:ext>
              </a:extLst>
            </p:cNvPr>
            <p:cNvSpPr txBox="1">
              <a:spLocks noChangeArrowheads="1"/>
            </p:cNvSpPr>
            <p:nvPr/>
          </p:nvSpPr>
          <p:spPr bwMode="auto">
            <a:xfrm>
              <a:off x="80010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109" name="Text Box 153">
              <a:extLst>
                <a:ext uri="{FF2B5EF4-FFF2-40B4-BE49-F238E27FC236}">
                  <a16:creationId xmlns:a16="http://schemas.microsoft.com/office/drawing/2014/main" id="{47E7EE62-C49A-BDA2-792B-1513458DAE6C}"/>
                </a:ext>
              </a:extLst>
            </p:cNvPr>
            <p:cNvSpPr txBox="1">
              <a:spLocks noChangeArrowheads="1"/>
            </p:cNvSpPr>
            <p:nvPr/>
          </p:nvSpPr>
          <p:spPr bwMode="auto">
            <a:xfrm>
              <a:off x="8458200" y="4876800"/>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17</a:t>
              </a:r>
            </a:p>
          </p:txBody>
        </p:sp>
        <p:sp>
          <p:nvSpPr>
            <p:cNvPr id="110" name="Text Box 154">
              <a:extLst>
                <a:ext uri="{FF2B5EF4-FFF2-40B4-BE49-F238E27FC236}">
                  <a16:creationId xmlns:a16="http://schemas.microsoft.com/office/drawing/2014/main" id="{3F4EBBF4-BC23-7545-046E-57C0C2368A64}"/>
                </a:ext>
              </a:extLst>
            </p:cNvPr>
            <p:cNvSpPr txBox="1">
              <a:spLocks noChangeArrowheads="1"/>
            </p:cNvSpPr>
            <p:nvPr/>
          </p:nvSpPr>
          <p:spPr bwMode="auto">
            <a:xfrm>
              <a:off x="89154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111" name="Text Box 155">
              <a:extLst>
                <a:ext uri="{FF2B5EF4-FFF2-40B4-BE49-F238E27FC236}">
                  <a16:creationId xmlns:a16="http://schemas.microsoft.com/office/drawing/2014/main" id="{5CC0961A-7051-768E-E050-6494C0551063}"/>
                </a:ext>
              </a:extLst>
            </p:cNvPr>
            <p:cNvSpPr txBox="1">
              <a:spLocks noChangeArrowheads="1"/>
            </p:cNvSpPr>
            <p:nvPr/>
          </p:nvSpPr>
          <p:spPr bwMode="auto">
            <a:xfrm>
              <a:off x="29718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112" name="Text Box 156">
              <a:extLst>
                <a:ext uri="{FF2B5EF4-FFF2-40B4-BE49-F238E27FC236}">
                  <a16:creationId xmlns:a16="http://schemas.microsoft.com/office/drawing/2014/main" id="{79AE99C4-259C-FF06-EA1C-7D901DCBB4A5}"/>
                </a:ext>
              </a:extLst>
            </p:cNvPr>
            <p:cNvSpPr txBox="1">
              <a:spLocks noChangeArrowheads="1"/>
            </p:cNvSpPr>
            <p:nvPr/>
          </p:nvSpPr>
          <p:spPr bwMode="auto">
            <a:xfrm>
              <a:off x="34290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113" name="Text Box 157">
              <a:extLst>
                <a:ext uri="{FF2B5EF4-FFF2-40B4-BE49-F238E27FC236}">
                  <a16:creationId xmlns:a16="http://schemas.microsoft.com/office/drawing/2014/main" id="{85B57AD7-686B-578C-71CD-08F563028240}"/>
                </a:ext>
              </a:extLst>
            </p:cNvPr>
            <p:cNvSpPr txBox="1">
              <a:spLocks noChangeArrowheads="1"/>
            </p:cNvSpPr>
            <p:nvPr/>
          </p:nvSpPr>
          <p:spPr bwMode="auto">
            <a:xfrm>
              <a:off x="38862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114" name="Text Box 158">
              <a:extLst>
                <a:ext uri="{FF2B5EF4-FFF2-40B4-BE49-F238E27FC236}">
                  <a16:creationId xmlns:a16="http://schemas.microsoft.com/office/drawing/2014/main" id="{643B521F-F7AC-19F0-A945-4C57D925D2AE}"/>
                </a:ext>
              </a:extLst>
            </p:cNvPr>
            <p:cNvSpPr txBox="1">
              <a:spLocks noChangeArrowheads="1"/>
            </p:cNvSpPr>
            <p:nvPr/>
          </p:nvSpPr>
          <p:spPr bwMode="auto">
            <a:xfrm>
              <a:off x="43434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115" name="Text Box 159">
              <a:extLst>
                <a:ext uri="{FF2B5EF4-FFF2-40B4-BE49-F238E27FC236}">
                  <a16:creationId xmlns:a16="http://schemas.microsoft.com/office/drawing/2014/main" id="{DFE39C92-7DEF-981C-E904-03B3A03BFD18}"/>
                </a:ext>
              </a:extLst>
            </p:cNvPr>
            <p:cNvSpPr txBox="1">
              <a:spLocks noChangeArrowheads="1"/>
            </p:cNvSpPr>
            <p:nvPr/>
          </p:nvSpPr>
          <p:spPr bwMode="auto">
            <a:xfrm>
              <a:off x="48006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116" name="Text Box 160">
              <a:extLst>
                <a:ext uri="{FF2B5EF4-FFF2-40B4-BE49-F238E27FC236}">
                  <a16:creationId xmlns:a16="http://schemas.microsoft.com/office/drawing/2014/main" id="{37BFF424-6216-B83F-A5C7-98FEB3DE5095}"/>
                </a:ext>
              </a:extLst>
            </p:cNvPr>
            <p:cNvSpPr txBox="1">
              <a:spLocks noChangeArrowheads="1"/>
            </p:cNvSpPr>
            <p:nvPr/>
          </p:nvSpPr>
          <p:spPr bwMode="auto">
            <a:xfrm>
              <a:off x="52578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117" name="Text Box 161">
              <a:extLst>
                <a:ext uri="{FF2B5EF4-FFF2-40B4-BE49-F238E27FC236}">
                  <a16:creationId xmlns:a16="http://schemas.microsoft.com/office/drawing/2014/main" id="{2CF4BED5-20A0-90CF-F104-D44DED2D7087}"/>
                </a:ext>
              </a:extLst>
            </p:cNvPr>
            <p:cNvSpPr txBox="1">
              <a:spLocks noChangeArrowheads="1"/>
            </p:cNvSpPr>
            <p:nvPr/>
          </p:nvSpPr>
          <p:spPr bwMode="auto">
            <a:xfrm>
              <a:off x="57150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118" name="Text Box 162">
              <a:extLst>
                <a:ext uri="{FF2B5EF4-FFF2-40B4-BE49-F238E27FC236}">
                  <a16:creationId xmlns:a16="http://schemas.microsoft.com/office/drawing/2014/main" id="{19B7DA73-C864-F84E-0826-72EC05D7421C}"/>
                </a:ext>
              </a:extLst>
            </p:cNvPr>
            <p:cNvSpPr txBox="1">
              <a:spLocks noChangeArrowheads="1"/>
            </p:cNvSpPr>
            <p:nvPr/>
          </p:nvSpPr>
          <p:spPr bwMode="auto">
            <a:xfrm>
              <a:off x="6172200" y="4876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grpSp>
    </p:spTree>
    <p:custDataLst>
      <p:tags r:id="rId1"/>
    </p:custDataLst>
    <p:extLst>
      <p:ext uri="{BB962C8B-B14F-4D97-AF65-F5344CB8AC3E}">
        <p14:creationId xmlns:p14="http://schemas.microsoft.com/office/powerpoint/2010/main" val="6330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22</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119" name="Content Placeholder 2">
            <a:extLst>
              <a:ext uri="{FF2B5EF4-FFF2-40B4-BE49-F238E27FC236}">
                <a16:creationId xmlns:a16="http://schemas.microsoft.com/office/drawing/2014/main" id="{1DC5046D-7684-A489-6272-F6666DD4DCFD}"/>
              </a:ext>
            </a:extLst>
          </p:cNvPr>
          <p:cNvSpPr>
            <a:spLocks noGrp="1"/>
          </p:cNvSpPr>
          <p:nvPr>
            <p:ph sz="quarter" idx="13"/>
          </p:nvPr>
        </p:nvSpPr>
        <p:spPr/>
        <p:txBody>
          <a:bodyPr/>
          <a:lstStyle/>
          <a:p>
            <a:pPr marL="457200" indent="-457200">
              <a:buFont typeface="Wingdings" panose="05000000000000000000" pitchFamily="2" charset="2"/>
              <a:buChar char="Ø"/>
            </a:pPr>
            <a:r>
              <a:rPr lang="en-US" sz="2600" b="0" dirty="0">
                <a:cs typeface="Arial" panose="020B0604020202020204" pitchFamily="34" charset="0"/>
              </a:rPr>
              <a:t>Ví </a:t>
            </a:r>
            <a:r>
              <a:rPr lang="en-US" sz="2600" b="0" dirty="0" err="1">
                <a:cs typeface="Arial" panose="020B0604020202020204" pitchFamily="34" charset="0"/>
              </a:rPr>
              <a:t>dụ</a:t>
            </a:r>
            <a:endParaRPr lang="en-US" sz="2600" b="0" dirty="0">
              <a:cs typeface="Arial" panose="020B0604020202020204" pitchFamily="34" charset="0"/>
            </a:endParaRPr>
          </a:p>
        </p:txBody>
      </p:sp>
      <p:grpSp>
        <p:nvGrpSpPr>
          <p:cNvPr id="231" name="Group 5">
            <a:extLst>
              <a:ext uri="{FF2B5EF4-FFF2-40B4-BE49-F238E27FC236}">
                <a16:creationId xmlns:a16="http://schemas.microsoft.com/office/drawing/2014/main" id="{E563F612-E12F-A378-2D71-5B33BF9B88EC}"/>
              </a:ext>
            </a:extLst>
          </p:cNvPr>
          <p:cNvGrpSpPr>
            <a:grpSpLocks/>
          </p:cNvGrpSpPr>
          <p:nvPr/>
        </p:nvGrpSpPr>
        <p:grpSpPr bwMode="auto">
          <a:xfrm>
            <a:off x="4117938" y="1442928"/>
            <a:ext cx="7253344" cy="4597101"/>
            <a:chOff x="1447800" y="2057400"/>
            <a:chExt cx="6400800" cy="3429000"/>
          </a:xfrm>
        </p:grpSpPr>
        <p:sp>
          <p:nvSpPr>
            <p:cNvPr id="232" name="Text Box 19">
              <a:extLst>
                <a:ext uri="{FF2B5EF4-FFF2-40B4-BE49-F238E27FC236}">
                  <a16:creationId xmlns:a16="http://schemas.microsoft.com/office/drawing/2014/main" id="{F3EE1F53-F0B9-2B1B-6B05-B8E503DB7400}"/>
                </a:ext>
              </a:extLst>
            </p:cNvPr>
            <p:cNvSpPr txBox="1">
              <a:spLocks noChangeArrowheads="1"/>
            </p:cNvSpPr>
            <p:nvPr/>
          </p:nvSpPr>
          <p:spPr bwMode="auto">
            <a:xfrm>
              <a:off x="5105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233" name="Text Box 20">
              <a:extLst>
                <a:ext uri="{FF2B5EF4-FFF2-40B4-BE49-F238E27FC236}">
                  <a16:creationId xmlns:a16="http://schemas.microsoft.com/office/drawing/2014/main" id="{C25A3268-D897-7EAC-EE4C-62F0F7F241EB}"/>
                </a:ext>
              </a:extLst>
            </p:cNvPr>
            <p:cNvSpPr txBox="1">
              <a:spLocks noChangeArrowheads="1"/>
            </p:cNvSpPr>
            <p:nvPr/>
          </p:nvSpPr>
          <p:spPr bwMode="auto">
            <a:xfrm>
              <a:off x="55626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234" name="Arc 21">
              <a:extLst>
                <a:ext uri="{FF2B5EF4-FFF2-40B4-BE49-F238E27FC236}">
                  <a16:creationId xmlns:a16="http://schemas.microsoft.com/office/drawing/2014/main" id="{171B5585-E66E-0048-F165-1D8342E90FD3}"/>
                </a:ext>
              </a:extLst>
            </p:cNvPr>
            <p:cNvSpPr>
              <a:spLocks/>
            </p:cNvSpPr>
            <p:nvPr/>
          </p:nvSpPr>
          <p:spPr bwMode="auto">
            <a:xfrm flipH="1" flipV="1">
              <a:off x="6248400" y="20574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235" name="Text Box 22">
              <a:extLst>
                <a:ext uri="{FF2B5EF4-FFF2-40B4-BE49-F238E27FC236}">
                  <a16:creationId xmlns:a16="http://schemas.microsoft.com/office/drawing/2014/main" id="{3E99C4DF-81D4-5317-8B16-14745EF3672F}"/>
                </a:ext>
              </a:extLst>
            </p:cNvPr>
            <p:cNvSpPr txBox="1">
              <a:spLocks noChangeArrowheads="1"/>
            </p:cNvSpPr>
            <p:nvPr/>
          </p:nvSpPr>
          <p:spPr bwMode="auto">
            <a:xfrm>
              <a:off x="6019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236" name="Text Box 23">
              <a:extLst>
                <a:ext uri="{FF2B5EF4-FFF2-40B4-BE49-F238E27FC236}">
                  <a16:creationId xmlns:a16="http://schemas.microsoft.com/office/drawing/2014/main" id="{361A3034-1261-44F0-AC39-31BEBB0BA3B5}"/>
                </a:ext>
              </a:extLst>
            </p:cNvPr>
            <p:cNvSpPr txBox="1">
              <a:spLocks noChangeArrowheads="1"/>
            </p:cNvSpPr>
            <p:nvPr/>
          </p:nvSpPr>
          <p:spPr bwMode="auto">
            <a:xfrm>
              <a:off x="6477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37" name="Text Box 24">
              <a:extLst>
                <a:ext uri="{FF2B5EF4-FFF2-40B4-BE49-F238E27FC236}">
                  <a16:creationId xmlns:a16="http://schemas.microsoft.com/office/drawing/2014/main" id="{F42C1ECF-BA26-59CD-005F-37679351417B}"/>
                </a:ext>
              </a:extLst>
            </p:cNvPr>
            <p:cNvSpPr txBox="1">
              <a:spLocks noChangeArrowheads="1"/>
            </p:cNvSpPr>
            <p:nvPr/>
          </p:nvSpPr>
          <p:spPr bwMode="auto">
            <a:xfrm>
              <a:off x="6934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238" name="Text Box 25">
              <a:extLst>
                <a:ext uri="{FF2B5EF4-FFF2-40B4-BE49-F238E27FC236}">
                  <a16:creationId xmlns:a16="http://schemas.microsoft.com/office/drawing/2014/main" id="{75093A49-062C-2AE6-0261-D62FD65E7CC9}"/>
                </a:ext>
              </a:extLst>
            </p:cNvPr>
            <p:cNvSpPr txBox="1">
              <a:spLocks noChangeArrowheads="1"/>
            </p:cNvSpPr>
            <p:nvPr/>
          </p:nvSpPr>
          <p:spPr bwMode="auto">
            <a:xfrm>
              <a:off x="7391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239" name="Text Box 26">
              <a:extLst>
                <a:ext uri="{FF2B5EF4-FFF2-40B4-BE49-F238E27FC236}">
                  <a16:creationId xmlns:a16="http://schemas.microsoft.com/office/drawing/2014/main" id="{7AC216FF-F88C-89AC-441C-54CA4E721A47}"/>
                </a:ext>
              </a:extLst>
            </p:cNvPr>
            <p:cNvSpPr txBox="1">
              <a:spLocks noChangeArrowheads="1"/>
            </p:cNvSpPr>
            <p:nvPr/>
          </p:nvSpPr>
          <p:spPr bwMode="auto">
            <a:xfrm>
              <a:off x="1447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40" name="Text Box 27">
              <a:extLst>
                <a:ext uri="{FF2B5EF4-FFF2-40B4-BE49-F238E27FC236}">
                  <a16:creationId xmlns:a16="http://schemas.microsoft.com/office/drawing/2014/main" id="{257F44A8-2EBE-0A82-959A-AA484F22D628}"/>
                </a:ext>
              </a:extLst>
            </p:cNvPr>
            <p:cNvSpPr txBox="1">
              <a:spLocks noChangeArrowheads="1"/>
            </p:cNvSpPr>
            <p:nvPr/>
          </p:nvSpPr>
          <p:spPr bwMode="auto">
            <a:xfrm>
              <a:off x="1905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241" name="Text Box 28">
              <a:extLst>
                <a:ext uri="{FF2B5EF4-FFF2-40B4-BE49-F238E27FC236}">
                  <a16:creationId xmlns:a16="http://schemas.microsoft.com/office/drawing/2014/main" id="{F11226BD-9B57-C487-C8B5-35376EA910EE}"/>
                </a:ext>
              </a:extLst>
            </p:cNvPr>
            <p:cNvSpPr txBox="1">
              <a:spLocks noChangeArrowheads="1"/>
            </p:cNvSpPr>
            <p:nvPr/>
          </p:nvSpPr>
          <p:spPr bwMode="auto">
            <a:xfrm>
              <a:off x="2362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242" name="Text Box 29">
              <a:extLst>
                <a:ext uri="{FF2B5EF4-FFF2-40B4-BE49-F238E27FC236}">
                  <a16:creationId xmlns:a16="http://schemas.microsoft.com/office/drawing/2014/main" id="{78BD217E-5017-6207-9E8E-096004F1EA2B}"/>
                </a:ext>
              </a:extLst>
            </p:cNvPr>
            <p:cNvSpPr txBox="1">
              <a:spLocks noChangeArrowheads="1"/>
            </p:cNvSpPr>
            <p:nvPr/>
          </p:nvSpPr>
          <p:spPr bwMode="auto">
            <a:xfrm>
              <a:off x="28194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243" name="Text Box 30">
              <a:extLst>
                <a:ext uri="{FF2B5EF4-FFF2-40B4-BE49-F238E27FC236}">
                  <a16:creationId xmlns:a16="http://schemas.microsoft.com/office/drawing/2014/main" id="{F55589C4-5DEB-2869-52C7-C2A25FFFA95A}"/>
                </a:ext>
              </a:extLst>
            </p:cNvPr>
            <p:cNvSpPr txBox="1">
              <a:spLocks noChangeArrowheads="1"/>
            </p:cNvSpPr>
            <p:nvPr/>
          </p:nvSpPr>
          <p:spPr bwMode="auto">
            <a:xfrm>
              <a:off x="32766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244" name="Text Box 31">
              <a:extLst>
                <a:ext uri="{FF2B5EF4-FFF2-40B4-BE49-F238E27FC236}">
                  <a16:creationId xmlns:a16="http://schemas.microsoft.com/office/drawing/2014/main" id="{D803FD8D-7394-6B92-F85E-4F10D7BC083A}"/>
                </a:ext>
              </a:extLst>
            </p:cNvPr>
            <p:cNvSpPr txBox="1">
              <a:spLocks noChangeArrowheads="1"/>
            </p:cNvSpPr>
            <p:nvPr/>
          </p:nvSpPr>
          <p:spPr bwMode="auto">
            <a:xfrm>
              <a:off x="37338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245" name="Text Box 32">
              <a:extLst>
                <a:ext uri="{FF2B5EF4-FFF2-40B4-BE49-F238E27FC236}">
                  <a16:creationId xmlns:a16="http://schemas.microsoft.com/office/drawing/2014/main" id="{97210149-12AC-9250-FB35-B3C2F0969B29}"/>
                </a:ext>
              </a:extLst>
            </p:cNvPr>
            <p:cNvSpPr txBox="1">
              <a:spLocks noChangeArrowheads="1"/>
            </p:cNvSpPr>
            <p:nvPr/>
          </p:nvSpPr>
          <p:spPr bwMode="auto">
            <a:xfrm>
              <a:off x="41910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246" name="Text Box 33">
              <a:extLst>
                <a:ext uri="{FF2B5EF4-FFF2-40B4-BE49-F238E27FC236}">
                  <a16:creationId xmlns:a16="http://schemas.microsoft.com/office/drawing/2014/main" id="{C15BC906-03B1-7823-3B8C-7657FBC23E65}"/>
                </a:ext>
              </a:extLst>
            </p:cNvPr>
            <p:cNvSpPr txBox="1">
              <a:spLocks noChangeArrowheads="1"/>
            </p:cNvSpPr>
            <p:nvPr/>
          </p:nvSpPr>
          <p:spPr bwMode="auto">
            <a:xfrm>
              <a:off x="4648200" y="2209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247" name="Text Box 49">
              <a:extLst>
                <a:ext uri="{FF2B5EF4-FFF2-40B4-BE49-F238E27FC236}">
                  <a16:creationId xmlns:a16="http://schemas.microsoft.com/office/drawing/2014/main" id="{F061FE58-7901-8028-68BE-6E3F41F94F35}"/>
                </a:ext>
              </a:extLst>
            </p:cNvPr>
            <p:cNvSpPr txBox="1">
              <a:spLocks noChangeArrowheads="1"/>
            </p:cNvSpPr>
            <p:nvPr/>
          </p:nvSpPr>
          <p:spPr bwMode="auto">
            <a:xfrm>
              <a:off x="51054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248" name="Text Box 50">
              <a:extLst>
                <a:ext uri="{FF2B5EF4-FFF2-40B4-BE49-F238E27FC236}">
                  <a16:creationId xmlns:a16="http://schemas.microsoft.com/office/drawing/2014/main" id="{E9D7BDC3-0160-A37F-C43F-9679BC34AEC7}"/>
                </a:ext>
              </a:extLst>
            </p:cNvPr>
            <p:cNvSpPr txBox="1">
              <a:spLocks noChangeArrowheads="1"/>
            </p:cNvSpPr>
            <p:nvPr/>
          </p:nvSpPr>
          <p:spPr bwMode="auto">
            <a:xfrm>
              <a:off x="55626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249" name="Text Box 52">
              <a:extLst>
                <a:ext uri="{FF2B5EF4-FFF2-40B4-BE49-F238E27FC236}">
                  <a16:creationId xmlns:a16="http://schemas.microsoft.com/office/drawing/2014/main" id="{F6E7C1EF-5E73-4C92-3F56-52AA2B8E876D}"/>
                </a:ext>
              </a:extLst>
            </p:cNvPr>
            <p:cNvSpPr txBox="1">
              <a:spLocks noChangeArrowheads="1"/>
            </p:cNvSpPr>
            <p:nvPr/>
          </p:nvSpPr>
          <p:spPr bwMode="auto">
            <a:xfrm>
              <a:off x="60198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50" name="Text Box 53">
              <a:extLst>
                <a:ext uri="{FF2B5EF4-FFF2-40B4-BE49-F238E27FC236}">
                  <a16:creationId xmlns:a16="http://schemas.microsoft.com/office/drawing/2014/main" id="{007E6925-5D8C-BC7C-E877-1687277B0A7C}"/>
                </a:ext>
              </a:extLst>
            </p:cNvPr>
            <p:cNvSpPr txBox="1">
              <a:spLocks noChangeArrowheads="1"/>
            </p:cNvSpPr>
            <p:nvPr/>
          </p:nvSpPr>
          <p:spPr bwMode="auto">
            <a:xfrm>
              <a:off x="64770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251" name="Text Box 54">
              <a:extLst>
                <a:ext uri="{FF2B5EF4-FFF2-40B4-BE49-F238E27FC236}">
                  <a16:creationId xmlns:a16="http://schemas.microsoft.com/office/drawing/2014/main" id="{E8C35A8C-EE3D-2A93-8EC2-520992DD24FA}"/>
                </a:ext>
              </a:extLst>
            </p:cNvPr>
            <p:cNvSpPr txBox="1">
              <a:spLocks noChangeArrowheads="1"/>
            </p:cNvSpPr>
            <p:nvPr/>
          </p:nvSpPr>
          <p:spPr bwMode="auto">
            <a:xfrm>
              <a:off x="69342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252" name="Text Box 55">
              <a:extLst>
                <a:ext uri="{FF2B5EF4-FFF2-40B4-BE49-F238E27FC236}">
                  <a16:creationId xmlns:a16="http://schemas.microsoft.com/office/drawing/2014/main" id="{C0A7FE0E-6D2C-25FD-F31E-65689FB2043F}"/>
                </a:ext>
              </a:extLst>
            </p:cNvPr>
            <p:cNvSpPr txBox="1">
              <a:spLocks noChangeArrowheads="1"/>
            </p:cNvSpPr>
            <p:nvPr/>
          </p:nvSpPr>
          <p:spPr bwMode="auto">
            <a:xfrm>
              <a:off x="7391400" y="2743200"/>
              <a:ext cx="457200" cy="228600"/>
            </a:xfrm>
            <a:prstGeom prst="rect">
              <a:avLst/>
            </a:prstGeom>
            <a:solidFill>
              <a:schemeClr val="folHlink"/>
            </a:solidFill>
            <a:ln w="9525">
              <a:solidFill>
                <a:srgbClr val="FF0000"/>
              </a:solidFill>
              <a:miter lim="800000"/>
              <a:headEnd/>
              <a:tailEnd/>
            </a:ln>
          </p:spPr>
          <p:txBody>
            <a:bodyPr wrap="none" anchor="ctr"/>
            <a:lstStyle/>
            <a:p>
              <a:r>
                <a:rPr lang="en-US" sz="1400">
                  <a:latin typeface="Courier New" pitchFamily="49" charset="0"/>
                </a:rPr>
                <a:t>14</a:t>
              </a:r>
            </a:p>
          </p:txBody>
        </p:sp>
        <p:sp>
          <p:nvSpPr>
            <p:cNvPr id="253" name="Text Box 56">
              <a:extLst>
                <a:ext uri="{FF2B5EF4-FFF2-40B4-BE49-F238E27FC236}">
                  <a16:creationId xmlns:a16="http://schemas.microsoft.com/office/drawing/2014/main" id="{B09262B0-6665-C54A-F692-111D0DD9F92E}"/>
                </a:ext>
              </a:extLst>
            </p:cNvPr>
            <p:cNvSpPr txBox="1">
              <a:spLocks noChangeArrowheads="1"/>
            </p:cNvSpPr>
            <p:nvPr/>
          </p:nvSpPr>
          <p:spPr bwMode="auto">
            <a:xfrm>
              <a:off x="14478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54" name="Text Box 57">
              <a:extLst>
                <a:ext uri="{FF2B5EF4-FFF2-40B4-BE49-F238E27FC236}">
                  <a16:creationId xmlns:a16="http://schemas.microsoft.com/office/drawing/2014/main" id="{956937CA-B24F-1E2E-14E3-24F4767EDE98}"/>
                </a:ext>
              </a:extLst>
            </p:cNvPr>
            <p:cNvSpPr txBox="1">
              <a:spLocks noChangeArrowheads="1"/>
            </p:cNvSpPr>
            <p:nvPr/>
          </p:nvSpPr>
          <p:spPr bwMode="auto">
            <a:xfrm>
              <a:off x="19050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255" name="Text Box 58">
              <a:extLst>
                <a:ext uri="{FF2B5EF4-FFF2-40B4-BE49-F238E27FC236}">
                  <a16:creationId xmlns:a16="http://schemas.microsoft.com/office/drawing/2014/main" id="{D710FF15-9055-7A0B-8507-631BC0AAE652}"/>
                </a:ext>
              </a:extLst>
            </p:cNvPr>
            <p:cNvSpPr txBox="1">
              <a:spLocks noChangeArrowheads="1"/>
            </p:cNvSpPr>
            <p:nvPr/>
          </p:nvSpPr>
          <p:spPr bwMode="auto">
            <a:xfrm>
              <a:off x="23622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256" name="Text Box 59">
              <a:extLst>
                <a:ext uri="{FF2B5EF4-FFF2-40B4-BE49-F238E27FC236}">
                  <a16:creationId xmlns:a16="http://schemas.microsoft.com/office/drawing/2014/main" id="{1E3821BD-F1C8-6D91-15EE-D00CEE60EBA9}"/>
                </a:ext>
              </a:extLst>
            </p:cNvPr>
            <p:cNvSpPr txBox="1">
              <a:spLocks noChangeArrowheads="1"/>
            </p:cNvSpPr>
            <p:nvPr/>
          </p:nvSpPr>
          <p:spPr bwMode="auto">
            <a:xfrm>
              <a:off x="28194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257" name="Text Box 60">
              <a:extLst>
                <a:ext uri="{FF2B5EF4-FFF2-40B4-BE49-F238E27FC236}">
                  <a16:creationId xmlns:a16="http://schemas.microsoft.com/office/drawing/2014/main" id="{6A46EA50-8768-E497-23A8-4C008D005040}"/>
                </a:ext>
              </a:extLst>
            </p:cNvPr>
            <p:cNvSpPr txBox="1">
              <a:spLocks noChangeArrowheads="1"/>
            </p:cNvSpPr>
            <p:nvPr/>
          </p:nvSpPr>
          <p:spPr bwMode="auto">
            <a:xfrm>
              <a:off x="32766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258" name="Text Box 61">
              <a:extLst>
                <a:ext uri="{FF2B5EF4-FFF2-40B4-BE49-F238E27FC236}">
                  <a16:creationId xmlns:a16="http://schemas.microsoft.com/office/drawing/2014/main" id="{A5B44732-F4AC-8EA3-7059-0866BC836BC3}"/>
                </a:ext>
              </a:extLst>
            </p:cNvPr>
            <p:cNvSpPr txBox="1">
              <a:spLocks noChangeArrowheads="1"/>
            </p:cNvSpPr>
            <p:nvPr/>
          </p:nvSpPr>
          <p:spPr bwMode="auto">
            <a:xfrm>
              <a:off x="37338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259" name="Text Box 62">
              <a:extLst>
                <a:ext uri="{FF2B5EF4-FFF2-40B4-BE49-F238E27FC236}">
                  <a16:creationId xmlns:a16="http://schemas.microsoft.com/office/drawing/2014/main" id="{07A37E92-C045-C5D8-25CC-30DB36622E64}"/>
                </a:ext>
              </a:extLst>
            </p:cNvPr>
            <p:cNvSpPr txBox="1">
              <a:spLocks noChangeArrowheads="1"/>
            </p:cNvSpPr>
            <p:nvPr/>
          </p:nvSpPr>
          <p:spPr bwMode="auto">
            <a:xfrm>
              <a:off x="41910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260" name="Text Box 63">
              <a:extLst>
                <a:ext uri="{FF2B5EF4-FFF2-40B4-BE49-F238E27FC236}">
                  <a16:creationId xmlns:a16="http://schemas.microsoft.com/office/drawing/2014/main" id="{7FEAD76D-098A-2A36-9CFB-5BBBFF467984}"/>
                </a:ext>
              </a:extLst>
            </p:cNvPr>
            <p:cNvSpPr txBox="1">
              <a:spLocks noChangeArrowheads="1"/>
            </p:cNvSpPr>
            <p:nvPr/>
          </p:nvSpPr>
          <p:spPr bwMode="auto">
            <a:xfrm>
              <a:off x="4648200" y="27432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261" name="Arc 64">
              <a:extLst>
                <a:ext uri="{FF2B5EF4-FFF2-40B4-BE49-F238E27FC236}">
                  <a16:creationId xmlns:a16="http://schemas.microsoft.com/office/drawing/2014/main" id="{374BAC61-9F78-1535-A1EC-5D4F8397D889}"/>
                </a:ext>
              </a:extLst>
            </p:cNvPr>
            <p:cNvSpPr>
              <a:spLocks/>
            </p:cNvSpPr>
            <p:nvPr/>
          </p:nvSpPr>
          <p:spPr bwMode="auto">
            <a:xfrm flipH="1" flipV="1">
              <a:off x="7162800" y="25908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262" name="Text Box 65">
              <a:extLst>
                <a:ext uri="{FF2B5EF4-FFF2-40B4-BE49-F238E27FC236}">
                  <a16:creationId xmlns:a16="http://schemas.microsoft.com/office/drawing/2014/main" id="{B8C33048-0FBA-B61B-4311-BA12AF1D8F38}"/>
                </a:ext>
              </a:extLst>
            </p:cNvPr>
            <p:cNvSpPr txBox="1">
              <a:spLocks noChangeArrowheads="1"/>
            </p:cNvSpPr>
            <p:nvPr/>
          </p:nvSpPr>
          <p:spPr bwMode="auto">
            <a:xfrm>
              <a:off x="51054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263" name="Text Box 66">
              <a:extLst>
                <a:ext uri="{FF2B5EF4-FFF2-40B4-BE49-F238E27FC236}">
                  <a16:creationId xmlns:a16="http://schemas.microsoft.com/office/drawing/2014/main" id="{1969B46F-4182-F51D-BD14-2BA20D72674E}"/>
                </a:ext>
              </a:extLst>
            </p:cNvPr>
            <p:cNvSpPr txBox="1">
              <a:spLocks noChangeArrowheads="1"/>
            </p:cNvSpPr>
            <p:nvPr/>
          </p:nvSpPr>
          <p:spPr bwMode="auto">
            <a:xfrm>
              <a:off x="55626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264" name="Arc 67">
              <a:extLst>
                <a:ext uri="{FF2B5EF4-FFF2-40B4-BE49-F238E27FC236}">
                  <a16:creationId xmlns:a16="http://schemas.microsoft.com/office/drawing/2014/main" id="{9B13A18F-AA7A-26DD-F5CD-7835E28587B6}"/>
                </a:ext>
              </a:extLst>
            </p:cNvPr>
            <p:cNvSpPr>
              <a:spLocks/>
            </p:cNvSpPr>
            <p:nvPr/>
          </p:nvSpPr>
          <p:spPr bwMode="auto">
            <a:xfrm flipH="1" flipV="1">
              <a:off x="6705600" y="31242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265" name="Text Box 68">
              <a:extLst>
                <a:ext uri="{FF2B5EF4-FFF2-40B4-BE49-F238E27FC236}">
                  <a16:creationId xmlns:a16="http://schemas.microsoft.com/office/drawing/2014/main" id="{23B58ABB-8FAD-1949-6E58-648FAAA0F267}"/>
                </a:ext>
              </a:extLst>
            </p:cNvPr>
            <p:cNvSpPr txBox="1">
              <a:spLocks noChangeArrowheads="1"/>
            </p:cNvSpPr>
            <p:nvPr/>
          </p:nvSpPr>
          <p:spPr bwMode="auto">
            <a:xfrm>
              <a:off x="60198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66" name="Text Box 69">
              <a:extLst>
                <a:ext uri="{FF2B5EF4-FFF2-40B4-BE49-F238E27FC236}">
                  <a16:creationId xmlns:a16="http://schemas.microsoft.com/office/drawing/2014/main" id="{182FBA32-3E29-610A-71A1-D804C618ACBC}"/>
                </a:ext>
              </a:extLst>
            </p:cNvPr>
            <p:cNvSpPr txBox="1">
              <a:spLocks noChangeArrowheads="1"/>
            </p:cNvSpPr>
            <p:nvPr/>
          </p:nvSpPr>
          <p:spPr bwMode="auto">
            <a:xfrm>
              <a:off x="64770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267" name="Text Box 70">
              <a:extLst>
                <a:ext uri="{FF2B5EF4-FFF2-40B4-BE49-F238E27FC236}">
                  <a16:creationId xmlns:a16="http://schemas.microsoft.com/office/drawing/2014/main" id="{63C49853-3655-2B74-10D7-917B3E206E52}"/>
                </a:ext>
              </a:extLst>
            </p:cNvPr>
            <p:cNvSpPr txBox="1">
              <a:spLocks noChangeArrowheads="1"/>
            </p:cNvSpPr>
            <p:nvPr/>
          </p:nvSpPr>
          <p:spPr bwMode="auto">
            <a:xfrm>
              <a:off x="69342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268" name="Text Box 71">
              <a:extLst>
                <a:ext uri="{FF2B5EF4-FFF2-40B4-BE49-F238E27FC236}">
                  <a16:creationId xmlns:a16="http://schemas.microsoft.com/office/drawing/2014/main" id="{A09EDBA6-8D1D-0110-07E5-9F5E264F6B65}"/>
                </a:ext>
              </a:extLst>
            </p:cNvPr>
            <p:cNvSpPr txBox="1">
              <a:spLocks noChangeArrowheads="1"/>
            </p:cNvSpPr>
            <p:nvPr/>
          </p:nvSpPr>
          <p:spPr bwMode="auto">
            <a:xfrm>
              <a:off x="73914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269" name="Text Box 72">
              <a:extLst>
                <a:ext uri="{FF2B5EF4-FFF2-40B4-BE49-F238E27FC236}">
                  <a16:creationId xmlns:a16="http://schemas.microsoft.com/office/drawing/2014/main" id="{5BD30C6A-BB5B-9651-70A0-4C9E22CD1138}"/>
                </a:ext>
              </a:extLst>
            </p:cNvPr>
            <p:cNvSpPr txBox="1">
              <a:spLocks noChangeArrowheads="1"/>
            </p:cNvSpPr>
            <p:nvPr/>
          </p:nvSpPr>
          <p:spPr bwMode="auto">
            <a:xfrm>
              <a:off x="14478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70" name="Text Box 73">
              <a:extLst>
                <a:ext uri="{FF2B5EF4-FFF2-40B4-BE49-F238E27FC236}">
                  <a16:creationId xmlns:a16="http://schemas.microsoft.com/office/drawing/2014/main" id="{0234D69D-A3D0-2D51-843D-3E029DF05682}"/>
                </a:ext>
              </a:extLst>
            </p:cNvPr>
            <p:cNvSpPr txBox="1">
              <a:spLocks noChangeArrowheads="1"/>
            </p:cNvSpPr>
            <p:nvPr/>
          </p:nvSpPr>
          <p:spPr bwMode="auto">
            <a:xfrm>
              <a:off x="19050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271" name="Text Box 74">
              <a:extLst>
                <a:ext uri="{FF2B5EF4-FFF2-40B4-BE49-F238E27FC236}">
                  <a16:creationId xmlns:a16="http://schemas.microsoft.com/office/drawing/2014/main" id="{1AF5F703-4A57-95A9-AF4B-E26A1CBEA263}"/>
                </a:ext>
              </a:extLst>
            </p:cNvPr>
            <p:cNvSpPr txBox="1">
              <a:spLocks noChangeArrowheads="1"/>
            </p:cNvSpPr>
            <p:nvPr/>
          </p:nvSpPr>
          <p:spPr bwMode="auto">
            <a:xfrm>
              <a:off x="23622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272" name="Text Box 75">
              <a:extLst>
                <a:ext uri="{FF2B5EF4-FFF2-40B4-BE49-F238E27FC236}">
                  <a16:creationId xmlns:a16="http://schemas.microsoft.com/office/drawing/2014/main" id="{9BF41AD1-CF2B-7968-9929-7D07FFD7AB28}"/>
                </a:ext>
              </a:extLst>
            </p:cNvPr>
            <p:cNvSpPr txBox="1">
              <a:spLocks noChangeArrowheads="1"/>
            </p:cNvSpPr>
            <p:nvPr/>
          </p:nvSpPr>
          <p:spPr bwMode="auto">
            <a:xfrm>
              <a:off x="28194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273" name="Text Box 76">
              <a:extLst>
                <a:ext uri="{FF2B5EF4-FFF2-40B4-BE49-F238E27FC236}">
                  <a16:creationId xmlns:a16="http://schemas.microsoft.com/office/drawing/2014/main" id="{148D70F6-4195-F7EE-92E2-20E74489C30D}"/>
                </a:ext>
              </a:extLst>
            </p:cNvPr>
            <p:cNvSpPr txBox="1">
              <a:spLocks noChangeArrowheads="1"/>
            </p:cNvSpPr>
            <p:nvPr/>
          </p:nvSpPr>
          <p:spPr bwMode="auto">
            <a:xfrm>
              <a:off x="32766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274" name="Text Box 77">
              <a:extLst>
                <a:ext uri="{FF2B5EF4-FFF2-40B4-BE49-F238E27FC236}">
                  <a16:creationId xmlns:a16="http://schemas.microsoft.com/office/drawing/2014/main" id="{1C0073AA-2854-8873-F041-055D6853AEEB}"/>
                </a:ext>
              </a:extLst>
            </p:cNvPr>
            <p:cNvSpPr txBox="1">
              <a:spLocks noChangeArrowheads="1"/>
            </p:cNvSpPr>
            <p:nvPr/>
          </p:nvSpPr>
          <p:spPr bwMode="auto">
            <a:xfrm>
              <a:off x="37338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275" name="Text Box 78">
              <a:extLst>
                <a:ext uri="{FF2B5EF4-FFF2-40B4-BE49-F238E27FC236}">
                  <a16:creationId xmlns:a16="http://schemas.microsoft.com/office/drawing/2014/main" id="{CC310499-6900-69B7-6ACC-518D54FBD92C}"/>
                </a:ext>
              </a:extLst>
            </p:cNvPr>
            <p:cNvSpPr txBox="1">
              <a:spLocks noChangeArrowheads="1"/>
            </p:cNvSpPr>
            <p:nvPr/>
          </p:nvSpPr>
          <p:spPr bwMode="auto">
            <a:xfrm>
              <a:off x="41910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276" name="Text Box 79">
              <a:extLst>
                <a:ext uri="{FF2B5EF4-FFF2-40B4-BE49-F238E27FC236}">
                  <a16:creationId xmlns:a16="http://schemas.microsoft.com/office/drawing/2014/main" id="{346EE3A3-890D-FDF5-E792-97B7E6EA33BA}"/>
                </a:ext>
              </a:extLst>
            </p:cNvPr>
            <p:cNvSpPr txBox="1">
              <a:spLocks noChangeArrowheads="1"/>
            </p:cNvSpPr>
            <p:nvPr/>
          </p:nvSpPr>
          <p:spPr bwMode="auto">
            <a:xfrm>
              <a:off x="4648200" y="3276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277" name="Text Box 80">
              <a:extLst>
                <a:ext uri="{FF2B5EF4-FFF2-40B4-BE49-F238E27FC236}">
                  <a16:creationId xmlns:a16="http://schemas.microsoft.com/office/drawing/2014/main" id="{490C8531-2F1C-920E-6E7D-002B75C85E52}"/>
                </a:ext>
              </a:extLst>
            </p:cNvPr>
            <p:cNvSpPr txBox="1">
              <a:spLocks noChangeArrowheads="1"/>
            </p:cNvSpPr>
            <p:nvPr/>
          </p:nvSpPr>
          <p:spPr bwMode="auto">
            <a:xfrm>
              <a:off x="5105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278" name="Text Box 81">
              <a:extLst>
                <a:ext uri="{FF2B5EF4-FFF2-40B4-BE49-F238E27FC236}">
                  <a16:creationId xmlns:a16="http://schemas.microsoft.com/office/drawing/2014/main" id="{34545C60-69EF-2457-3095-148104BCA613}"/>
                </a:ext>
              </a:extLst>
            </p:cNvPr>
            <p:cNvSpPr txBox="1">
              <a:spLocks noChangeArrowheads="1"/>
            </p:cNvSpPr>
            <p:nvPr/>
          </p:nvSpPr>
          <p:spPr bwMode="auto">
            <a:xfrm>
              <a:off x="55626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279" name="Arc 82">
              <a:extLst>
                <a:ext uri="{FF2B5EF4-FFF2-40B4-BE49-F238E27FC236}">
                  <a16:creationId xmlns:a16="http://schemas.microsoft.com/office/drawing/2014/main" id="{9FD0EA14-7029-8F91-4EBA-3A25D7015377}"/>
                </a:ext>
              </a:extLst>
            </p:cNvPr>
            <p:cNvSpPr>
              <a:spLocks/>
            </p:cNvSpPr>
            <p:nvPr/>
          </p:nvSpPr>
          <p:spPr bwMode="auto">
            <a:xfrm flipH="1" flipV="1">
              <a:off x="6248400" y="36576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280" name="Text Box 83">
              <a:extLst>
                <a:ext uri="{FF2B5EF4-FFF2-40B4-BE49-F238E27FC236}">
                  <a16:creationId xmlns:a16="http://schemas.microsoft.com/office/drawing/2014/main" id="{EE9AD7F8-7CF4-CB89-FCE8-C2CA4CDCC86B}"/>
                </a:ext>
              </a:extLst>
            </p:cNvPr>
            <p:cNvSpPr txBox="1">
              <a:spLocks noChangeArrowheads="1"/>
            </p:cNvSpPr>
            <p:nvPr/>
          </p:nvSpPr>
          <p:spPr bwMode="auto">
            <a:xfrm>
              <a:off x="6019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81" name="Text Box 84">
              <a:extLst>
                <a:ext uri="{FF2B5EF4-FFF2-40B4-BE49-F238E27FC236}">
                  <a16:creationId xmlns:a16="http://schemas.microsoft.com/office/drawing/2014/main" id="{8A3992CA-469F-6D38-4E7E-A101504EE56D}"/>
                </a:ext>
              </a:extLst>
            </p:cNvPr>
            <p:cNvSpPr txBox="1">
              <a:spLocks noChangeArrowheads="1"/>
            </p:cNvSpPr>
            <p:nvPr/>
          </p:nvSpPr>
          <p:spPr bwMode="auto">
            <a:xfrm>
              <a:off x="64770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282" name="Text Box 85">
              <a:extLst>
                <a:ext uri="{FF2B5EF4-FFF2-40B4-BE49-F238E27FC236}">
                  <a16:creationId xmlns:a16="http://schemas.microsoft.com/office/drawing/2014/main" id="{3B4558CA-6939-4DFB-0664-37B991633FC2}"/>
                </a:ext>
              </a:extLst>
            </p:cNvPr>
            <p:cNvSpPr txBox="1">
              <a:spLocks noChangeArrowheads="1"/>
            </p:cNvSpPr>
            <p:nvPr/>
          </p:nvSpPr>
          <p:spPr bwMode="auto">
            <a:xfrm>
              <a:off x="6934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283" name="Text Box 86">
              <a:extLst>
                <a:ext uri="{FF2B5EF4-FFF2-40B4-BE49-F238E27FC236}">
                  <a16:creationId xmlns:a16="http://schemas.microsoft.com/office/drawing/2014/main" id="{A7434C20-A19A-CF25-3C3A-E6B7257B14A0}"/>
                </a:ext>
              </a:extLst>
            </p:cNvPr>
            <p:cNvSpPr txBox="1">
              <a:spLocks noChangeArrowheads="1"/>
            </p:cNvSpPr>
            <p:nvPr/>
          </p:nvSpPr>
          <p:spPr bwMode="auto">
            <a:xfrm>
              <a:off x="7391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284" name="Text Box 87">
              <a:extLst>
                <a:ext uri="{FF2B5EF4-FFF2-40B4-BE49-F238E27FC236}">
                  <a16:creationId xmlns:a16="http://schemas.microsoft.com/office/drawing/2014/main" id="{F816FA82-36FA-A4DF-4AD3-429CC74EAD1D}"/>
                </a:ext>
              </a:extLst>
            </p:cNvPr>
            <p:cNvSpPr txBox="1">
              <a:spLocks noChangeArrowheads="1"/>
            </p:cNvSpPr>
            <p:nvPr/>
          </p:nvSpPr>
          <p:spPr bwMode="auto">
            <a:xfrm>
              <a:off x="1447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85" name="Text Box 88">
              <a:extLst>
                <a:ext uri="{FF2B5EF4-FFF2-40B4-BE49-F238E27FC236}">
                  <a16:creationId xmlns:a16="http://schemas.microsoft.com/office/drawing/2014/main" id="{B0A3966A-ABD0-B408-2211-F3902E09A8B0}"/>
                </a:ext>
              </a:extLst>
            </p:cNvPr>
            <p:cNvSpPr txBox="1">
              <a:spLocks noChangeArrowheads="1"/>
            </p:cNvSpPr>
            <p:nvPr/>
          </p:nvSpPr>
          <p:spPr bwMode="auto">
            <a:xfrm>
              <a:off x="19050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286" name="Text Box 89">
              <a:extLst>
                <a:ext uri="{FF2B5EF4-FFF2-40B4-BE49-F238E27FC236}">
                  <a16:creationId xmlns:a16="http://schemas.microsoft.com/office/drawing/2014/main" id="{E179EC3B-A2B5-0ED6-504B-404D183A0391}"/>
                </a:ext>
              </a:extLst>
            </p:cNvPr>
            <p:cNvSpPr txBox="1">
              <a:spLocks noChangeArrowheads="1"/>
            </p:cNvSpPr>
            <p:nvPr/>
          </p:nvSpPr>
          <p:spPr bwMode="auto">
            <a:xfrm>
              <a:off x="2362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287" name="Text Box 90">
              <a:extLst>
                <a:ext uri="{FF2B5EF4-FFF2-40B4-BE49-F238E27FC236}">
                  <a16:creationId xmlns:a16="http://schemas.microsoft.com/office/drawing/2014/main" id="{9CDEB93C-A4CB-0829-D985-03305DD26816}"/>
                </a:ext>
              </a:extLst>
            </p:cNvPr>
            <p:cNvSpPr txBox="1">
              <a:spLocks noChangeArrowheads="1"/>
            </p:cNvSpPr>
            <p:nvPr/>
          </p:nvSpPr>
          <p:spPr bwMode="auto">
            <a:xfrm>
              <a:off x="28194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288" name="Text Box 91">
              <a:extLst>
                <a:ext uri="{FF2B5EF4-FFF2-40B4-BE49-F238E27FC236}">
                  <a16:creationId xmlns:a16="http://schemas.microsoft.com/office/drawing/2014/main" id="{C8049004-55CE-E008-DDB6-DAA98C6AC90E}"/>
                </a:ext>
              </a:extLst>
            </p:cNvPr>
            <p:cNvSpPr txBox="1">
              <a:spLocks noChangeArrowheads="1"/>
            </p:cNvSpPr>
            <p:nvPr/>
          </p:nvSpPr>
          <p:spPr bwMode="auto">
            <a:xfrm>
              <a:off x="32766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289" name="Text Box 92">
              <a:extLst>
                <a:ext uri="{FF2B5EF4-FFF2-40B4-BE49-F238E27FC236}">
                  <a16:creationId xmlns:a16="http://schemas.microsoft.com/office/drawing/2014/main" id="{A07C23A4-2A94-24FF-6901-ACCCE0F786B5}"/>
                </a:ext>
              </a:extLst>
            </p:cNvPr>
            <p:cNvSpPr txBox="1">
              <a:spLocks noChangeArrowheads="1"/>
            </p:cNvSpPr>
            <p:nvPr/>
          </p:nvSpPr>
          <p:spPr bwMode="auto">
            <a:xfrm>
              <a:off x="37338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290" name="Text Box 93">
              <a:extLst>
                <a:ext uri="{FF2B5EF4-FFF2-40B4-BE49-F238E27FC236}">
                  <a16:creationId xmlns:a16="http://schemas.microsoft.com/office/drawing/2014/main" id="{BC28F0A6-7F36-2EB0-1F6B-F619C7602FFC}"/>
                </a:ext>
              </a:extLst>
            </p:cNvPr>
            <p:cNvSpPr txBox="1">
              <a:spLocks noChangeArrowheads="1"/>
            </p:cNvSpPr>
            <p:nvPr/>
          </p:nvSpPr>
          <p:spPr bwMode="auto">
            <a:xfrm>
              <a:off x="41910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291" name="Text Box 94">
              <a:extLst>
                <a:ext uri="{FF2B5EF4-FFF2-40B4-BE49-F238E27FC236}">
                  <a16:creationId xmlns:a16="http://schemas.microsoft.com/office/drawing/2014/main" id="{BB658C50-85A1-8968-7FB9-482863B9C872}"/>
                </a:ext>
              </a:extLst>
            </p:cNvPr>
            <p:cNvSpPr txBox="1">
              <a:spLocks noChangeArrowheads="1"/>
            </p:cNvSpPr>
            <p:nvPr/>
          </p:nvSpPr>
          <p:spPr bwMode="auto">
            <a:xfrm>
              <a:off x="4648200" y="38100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292" name="Text Box 95">
              <a:extLst>
                <a:ext uri="{FF2B5EF4-FFF2-40B4-BE49-F238E27FC236}">
                  <a16:creationId xmlns:a16="http://schemas.microsoft.com/office/drawing/2014/main" id="{281E9609-F8F5-CD29-ECE0-52B3EE2E2CBC}"/>
                </a:ext>
              </a:extLst>
            </p:cNvPr>
            <p:cNvSpPr txBox="1">
              <a:spLocks noChangeArrowheads="1"/>
            </p:cNvSpPr>
            <p:nvPr/>
          </p:nvSpPr>
          <p:spPr bwMode="auto">
            <a:xfrm>
              <a:off x="5105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293" name="Text Box 96">
              <a:extLst>
                <a:ext uri="{FF2B5EF4-FFF2-40B4-BE49-F238E27FC236}">
                  <a16:creationId xmlns:a16="http://schemas.microsoft.com/office/drawing/2014/main" id="{AD243A81-283A-C5EF-F669-1D38F67FE043}"/>
                </a:ext>
              </a:extLst>
            </p:cNvPr>
            <p:cNvSpPr txBox="1">
              <a:spLocks noChangeArrowheads="1"/>
            </p:cNvSpPr>
            <p:nvPr/>
          </p:nvSpPr>
          <p:spPr bwMode="auto">
            <a:xfrm>
              <a:off x="55626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294" name="Text Box 97">
              <a:extLst>
                <a:ext uri="{FF2B5EF4-FFF2-40B4-BE49-F238E27FC236}">
                  <a16:creationId xmlns:a16="http://schemas.microsoft.com/office/drawing/2014/main" id="{69EB7B87-32D6-E299-5541-6788C8463B07}"/>
                </a:ext>
              </a:extLst>
            </p:cNvPr>
            <p:cNvSpPr txBox="1">
              <a:spLocks noChangeArrowheads="1"/>
            </p:cNvSpPr>
            <p:nvPr/>
          </p:nvSpPr>
          <p:spPr bwMode="auto">
            <a:xfrm>
              <a:off x="6019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295" name="Text Box 98">
              <a:extLst>
                <a:ext uri="{FF2B5EF4-FFF2-40B4-BE49-F238E27FC236}">
                  <a16:creationId xmlns:a16="http://schemas.microsoft.com/office/drawing/2014/main" id="{0A235670-6396-2A62-87ED-C855B87D5C18}"/>
                </a:ext>
              </a:extLst>
            </p:cNvPr>
            <p:cNvSpPr txBox="1">
              <a:spLocks noChangeArrowheads="1"/>
            </p:cNvSpPr>
            <p:nvPr/>
          </p:nvSpPr>
          <p:spPr bwMode="auto">
            <a:xfrm>
              <a:off x="6477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296" name="Text Box 99">
              <a:extLst>
                <a:ext uri="{FF2B5EF4-FFF2-40B4-BE49-F238E27FC236}">
                  <a16:creationId xmlns:a16="http://schemas.microsoft.com/office/drawing/2014/main" id="{7B865180-596E-93AE-67CB-849176FCBB2B}"/>
                </a:ext>
              </a:extLst>
            </p:cNvPr>
            <p:cNvSpPr txBox="1">
              <a:spLocks noChangeArrowheads="1"/>
            </p:cNvSpPr>
            <p:nvPr/>
          </p:nvSpPr>
          <p:spPr bwMode="auto">
            <a:xfrm>
              <a:off x="6934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297" name="Text Box 100">
              <a:extLst>
                <a:ext uri="{FF2B5EF4-FFF2-40B4-BE49-F238E27FC236}">
                  <a16:creationId xmlns:a16="http://schemas.microsoft.com/office/drawing/2014/main" id="{01C75D21-6C5B-0175-89CA-7B9957DD18F3}"/>
                </a:ext>
              </a:extLst>
            </p:cNvPr>
            <p:cNvSpPr txBox="1">
              <a:spLocks noChangeArrowheads="1"/>
            </p:cNvSpPr>
            <p:nvPr/>
          </p:nvSpPr>
          <p:spPr bwMode="auto">
            <a:xfrm>
              <a:off x="7391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298" name="Text Box 101">
              <a:extLst>
                <a:ext uri="{FF2B5EF4-FFF2-40B4-BE49-F238E27FC236}">
                  <a16:creationId xmlns:a16="http://schemas.microsoft.com/office/drawing/2014/main" id="{7DA380B9-95B1-79C6-4CB4-103ECA44FBF5}"/>
                </a:ext>
              </a:extLst>
            </p:cNvPr>
            <p:cNvSpPr txBox="1">
              <a:spLocks noChangeArrowheads="1"/>
            </p:cNvSpPr>
            <p:nvPr/>
          </p:nvSpPr>
          <p:spPr bwMode="auto">
            <a:xfrm>
              <a:off x="1447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299" name="Text Box 102">
              <a:extLst>
                <a:ext uri="{FF2B5EF4-FFF2-40B4-BE49-F238E27FC236}">
                  <a16:creationId xmlns:a16="http://schemas.microsoft.com/office/drawing/2014/main" id="{F7CFD307-28B6-05DC-CA6D-47497A61CBD7}"/>
                </a:ext>
              </a:extLst>
            </p:cNvPr>
            <p:cNvSpPr txBox="1">
              <a:spLocks noChangeArrowheads="1"/>
            </p:cNvSpPr>
            <p:nvPr/>
          </p:nvSpPr>
          <p:spPr bwMode="auto">
            <a:xfrm>
              <a:off x="1905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300" name="Text Box 103">
              <a:extLst>
                <a:ext uri="{FF2B5EF4-FFF2-40B4-BE49-F238E27FC236}">
                  <a16:creationId xmlns:a16="http://schemas.microsoft.com/office/drawing/2014/main" id="{72DA4711-89C9-7499-3585-8606D70229A2}"/>
                </a:ext>
              </a:extLst>
            </p:cNvPr>
            <p:cNvSpPr txBox="1">
              <a:spLocks noChangeArrowheads="1"/>
            </p:cNvSpPr>
            <p:nvPr/>
          </p:nvSpPr>
          <p:spPr bwMode="auto">
            <a:xfrm>
              <a:off x="2362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301" name="Text Box 104">
              <a:extLst>
                <a:ext uri="{FF2B5EF4-FFF2-40B4-BE49-F238E27FC236}">
                  <a16:creationId xmlns:a16="http://schemas.microsoft.com/office/drawing/2014/main" id="{7969BBB3-BB15-AB29-79E6-2AF57752B268}"/>
                </a:ext>
              </a:extLst>
            </p:cNvPr>
            <p:cNvSpPr txBox="1">
              <a:spLocks noChangeArrowheads="1"/>
            </p:cNvSpPr>
            <p:nvPr/>
          </p:nvSpPr>
          <p:spPr bwMode="auto">
            <a:xfrm>
              <a:off x="28194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302" name="Text Box 105">
              <a:extLst>
                <a:ext uri="{FF2B5EF4-FFF2-40B4-BE49-F238E27FC236}">
                  <a16:creationId xmlns:a16="http://schemas.microsoft.com/office/drawing/2014/main" id="{67548B40-58D6-4AE4-CFA2-EE01825B93E6}"/>
                </a:ext>
              </a:extLst>
            </p:cNvPr>
            <p:cNvSpPr txBox="1">
              <a:spLocks noChangeArrowheads="1"/>
            </p:cNvSpPr>
            <p:nvPr/>
          </p:nvSpPr>
          <p:spPr bwMode="auto">
            <a:xfrm>
              <a:off x="32766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303" name="Text Box 106">
              <a:extLst>
                <a:ext uri="{FF2B5EF4-FFF2-40B4-BE49-F238E27FC236}">
                  <a16:creationId xmlns:a16="http://schemas.microsoft.com/office/drawing/2014/main" id="{2E769319-C3DD-7D05-755E-4725B18F0F52}"/>
                </a:ext>
              </a:extLst>
            </p:cNvPr>
            <p:cNvSpPr txBox="1">
              <a:spLocks noChangeArrowheads="1"/>
            </p:cNvSpPr>
            <p:nvPr/>
          </p:nvSpPr>
          <p:spPr bwMode="auto">
            <a:xfrm>
              <a:off x="37338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304" name="Text Box 107">
              <a:extLst>
                <a:ext uri="{FF2B5EF4-FFF2-40B4-BE49-F238E27FC236}">
                  <a16:creationId xmlns:a16="http://schemas.microsoft.com/office/drawing/2014/main" id="{5ECA2825-C14D-4FE2-BB85-FF7BB1BC1DC3}"/>
                </a:ext>
              </a:extLst>
            </p:cNvPr>
            <p:cNvSpPr txBox="1">
              <a:spLocks noChangeArrowheads="1"/>
            </p:cNvSpPr>
            <p:nvPr/>
          </p:nvSpPr>
          <p:spPr bwMode="auto">
            <a:xfrm>
              <a:off x="41910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305" name="Text Box 108">
              <a:extLst>
                <a:ext uri="{FF2B5EF4-FFF2-40B4-BE49-F238E27FC236}">
                  <a16:creationId xmlns:a16="http://schemas.microsoft.com/office/drawing/2014/main" id="{AF695F36-969A-3361-81FF-34BE70953734}"/>
                </a:ext>
              </a:extLst>
            </p:cNvPr>
            <p:cNvSpPr txBox="1">
              <a:spLocks noChangeArrowheads="1"/>
            </p:cNvSpPr>
            <p:nvPr/>
          </p:nvSpPr>
          <p:spPr bwMode="auto">
            <a:xfrm>
              <a:off x="4648200" y="43434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306" name="Arc 109">
              <a:extLst>
                <a:ext uri="{FF2B5EF4-FFF2-40B4-BE49-F238E27FC236}">
                  <a16:creationId xmlns:a16="http://schemas.microsoft.com/office/drawing/2014/main" id="{89E07AEB-5237-EA20-4A53-8E59B0FDC744}"/>
                </a:ext>
              </a:extLst>
            </p:cNvPr>
            <p:cNvSpPr>
              <a:spLocks/>
            </p:cNvSpPr>
            <p:nvPr/>
          </p:nvSpPr>
          <p:spPr bwMode="auto">
            <a:xfrm flipH="1" flipV="1">
              <a:off x="5791200" y="41910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307" name="Text Box 110">
              <a:extLst>
                <a:ext uri="{FF2B5EF4-FFF2-40B4-BE49-F238E27FC236}">
                  <a16:creationId xmlns:a16="http://schemas.microsoft.com/office/drawing/2014/main" id="{2FA7272B-1773-9E3E-C41D-7EE77C755267}"/>
                </a:ext>
              </a:extLst>
            </p:cNvPr>
            <p:cNvSpPr txBox="1">
              <a:spLocks noChangeArrowheads="1"/>
            </p:cNvSpPr>
            <p:nvPr/>
          </p:nvSpPr>
          <p:spPr bwMode="auto">
            <a:xfrm>
              <a:off x="51054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308" name="Text Box 111">
              <a:extLst>
                <a:ext uri="{FF2B5EF4-FFF2-40B4-BE49-F238E27FC236}">
                  <a16:creationId xmlns:a16="http://schemas.microsoft.com/office/drawing/2014/main" id="{F6A6B2BE-BC2A-AB8E-0243-81C4634529B6}"/>
                </a:ext>
              </a:extLst>
            </p:cNvPr>
            <p:cNvSpPr txBox="1">
              <a:spLocks noChangeArrowheads="1"/>
            </p:cNvSpPr>
            <p:nvPr/>
          </p:nvSpPr>
          <p:spPr bwMode="auto">
            <a:xfrm>
              <a:off x="55626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309" name="Arc 112">
              <a:extLst>
                <a:ext uri="{FF2B5EF4-FFF2-40B4-BE49-F238E27FC236}">
                  <a16:creationId xmlns:a16="http://schemas.microsoft.com/office/drawing/2014/main" id="{54B5C5EF-557D-A01F-796B-0B2E855B4DCB}"/>
                </a:ext>
              </a:extLst>
            </p:cNvPr>
            <p:cNvSpPr>
              <a:spLocks/>
            </p:cNvSpPr>
            <p:nvPr/>
          </p:nvSpPr>
          <p:spPr bwMode="auto">
            <a:xfrm flipH="1" flipV="1">
              <a:off x="5334000" y="46482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310" name="Text Box 113">
              <a:extLst>
                <a:ext uri="{FF2B5EF4-FFF2-40B4-BE49-F238E27FC236}">
                  <a16:creationId xmlns:a16="http://schemas.microsoft.com/office/drawing/2014/main" id="{1B3BEB43-929B-6E04-BBEF-39D27A365C98}"/>
                </a:ext>
              </a:extLst>
            </p:cNvPr>
            <p:cNvSpPr txBox="1">
              <a:spLocks noChangeArrowheads="1"/>
            </p:cNvSpPr>
            <p:nvPr/>
          </p:nvSpPr>
          <p:spPr bwMode="auto">
            <a:xfrm>
              <a:off x="60198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311" name="Text Box 114">
              <a:extLst>
                <a:ext uri="{FF2B5EF4-FFF2-40B4-BE49-F238E27FC236}">
                  <a16:creationId xmlns:a16="http://schemas.microsoft.com/office/drawing/2014/main" id="{8C59AE43-86A9-529F-66BF-27EDB7F50535}"/>
                </a:ext>
              </a:extLst>
            </p:cNvPr>
            <p:cNvSpPr txBox="1">
              <a:spLocks noChangeArrowheads="1"/>
            </p:cNvSpPr>
            <p:nvPr/>
          </p:nvSpPr>
          <p:spPr bwMode="auto">
            <a:xfrm>
              <a:off x="64770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312" name="Text Box 115">
              <a:extLst>
                <a:ext uri="{FF2B5EF4-FFF2-40B4-BE49-F238E27FC236}">
                  <a16:creationId xmlns:a16="http://schemas.microsoft.com/office/drawing/2014/main" id="{28866F6D-E355-90BC-EB72-B71E6496AF27}"/>
                </a:ext>
              </a:extLst>
            </p:cNvPr>
            <p:cNvSpPr txBox="1">
              <a:spLocks noChangeArrowheads="1"/>
            </p:cNvSpPr>
            <p:nvPr/>
          </p:nvSpPr>
          <p:spPr bwMode="auto">
            <a:xfrm>
              <a:off x="69342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313" name="Text Box 116">
              <a:extLst>
                <a:ext uri="{FF2B5EF4-FFF2-40B4-BE49-F238E27FC236}">
                  <a16:creationId xmlns:a16="http://schemas.microsoft.com/office/drawing/2014/main" id="{C543D5D8-F39B-2FA1-ADE3-E21569BCCC6B}"/>
                </a:ext>
              </a:extLst>
            </p:cNvPr>
            <p:cNvSpPr txBox="1">
              <a:spLocks noChangeArrowheads="1"/>
            </p:cNvSpPr>
            <p:nvPr/>
          </p:nvSpPr>
          <p:spPr bwMode="auto">
            <a:xfrm>
              <a:off x="73914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314" name="Text Box 117">
              <a:extLst>
                <a:ext uri="{FF2B5EF4-FFF2-40B4-BE49-F238E27FC236}">
                  <a16:creationId xmlns:a16="http://schemas.microsoft.com/office/drawing/2014/main" id="{3D865281-D883-C1B4-19F4-EB897561AFA0}"/>
                </a:ext>
              </a:extLst>
            </p:cNvPr>
            <p:cNvSpPr txBox="1">
              <a:spLocks noChangeArrowheads="1"/>
            </p:cNvSpPr>
            <p:nvPr/>
          </p:nvSpPr>
          <p:spPr bwMode="auto">
            <a:xfrm>
              <a:off x="14478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315" name="Text Box 118">
              <a:extLst>
                <a:ext uri="{FF2B5EF4-FFF2-40B4-BE49-F238E27FC236}">
                  <a16:creationId xmlns:a16="http://schemas.microsoft.com/office/drawing/2014/main" id="{657ECB48-1FB6-2766-B7BF-44C03F84DD31}"/>
                </a:ext>
              </a:extLst>
            </p:cNvPr>
            <p:cNvSpPr txBox="1">
              <a:spLocks noChangeArrowheads="1"/>
            </p:cNvSpPr>
            <p:nvPr/>
          </p:nvSpPr>
          <p:spPr bwMode="auto">
            <a:xfrm>
              <a:off x="19050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316" name="Text Box 119">
              <a:extLst>
                <a:ext uri="{FF2B5EF4-FFF2-40B4-BE49-F238E27FC236}">
                  <a16:creationId xmlns:a16="http://schemas.microsoft.com/office/drawing/2014/main" id="{C1FCB925-0E74-C6E1-B6A1-B3450D75F694}"/>
                </a:ext>
              </a:extLst>
            </p:cNvPr>
            <p:cNvSpPr txBox="1">
              <a:spLocks noChangeArrowheads="1"/>
            </p:cNvSpPr>
            <p:nvPr/>
          </p:nvSpPr>
          <p:spPr bwMode="auto">
            <a:xfrm>
              <a:off x="23622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317" name="Text Box 120">
              <a:extLst>
                <a:ext uri="{FF2B5EF4-FFF2-40B4-BE49-F238E27FC236}">
                  <a16:creationId xmlns:a16="http://schemas.microsoft.com/office/drawing/2014/main" id="{0B35029A-A972-702A-F185-0F169C80096F}"/>
                </a:ext>
              </a:extLst>
            </p:cNvPr>
            <p:cNvSpPr txBox="1">
              <a:spLocks noChangeArrowheads="1"/>
            </p:cNvSpPr>
            <p:nvPr/>
          </p:nvSpPr>
          <p:spPr bwMode="auto">
            <a:xfrm>
              <a:off x="28194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318" name="Text Box 121">
              <a:extLst>
                <a:ext uri="{FF2B5EF4-FFF2-40B4-BE49-F238E27FC236}">
                  <a16:creationId xmlns:a16="http://schemas.microsoft.com/office/drawing/2014/main" id="{80D6A851-E090-E66D-D16C-366D04D78325}"/>
                </a:ext>
              </a:extLst>
            </p:cNvPr>
            <p:cNvSpPr txBox="1">
              <a:spLocks noChangeArrowheads="1"/>
            </p:cNvSpPr>
            <p:nvPr/>
          </p:nvSpPr>
          <p:spPr bwMode="auto">
            <a:xfrm>
              <a:off x="32766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319" name="Text Box 122">
              <a:extLst>
                <a:ext uri="{FF2B5EF4-FFF2-40B4-BE49-F238E27FC236}">
                  <a16:creationId xmlns:a16="http://schemas.microsoft.com/office/drawing/2014/main" id="{EBBDFB33-F527-B24F-6A67-A31A4D351FC4}"/>
                </a:ext>
              </a:extLst>
            </p:cNvPr>
            <p:cNvSpPr txBox="1">
              <a:spLocks noChangeArrowheads="1"/>
            </p:cNvSpPr>
            <p:nvPr/>
          </p:nvSpPr>
          <p:spPr bwMode="auto">
            <a:xfrm>
              <a:off x="37338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320" name="Text Box 123">
              <a:extLst>
                <a:ext uri="{FF2B5EF4-FFF2-40B4-BE49-F238E27FC236}">
                  <a16:creationId xmlns:a16="http://schemas.microsoft.com/office/drawing/2014/main" id="{A6B94574-CAB6-8CA3-FE16-9E979CF6EAE3}"/>
                </a:ext>
              </a:extLst>
            </p:cNvPr>
            <p:cNvSpPr txBox="1">
              <a:spLocks noChangeArrowheads="1"/>
            </p:cNvSpPr>
            <p:nvPr/>
          </p:nvSpPr>
          <p:spPr bwMode="auto">
            <a:xfrm>
              <a:off x="41910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321" name="Text Box 124">
              <a:extLst>
                <a:ext uri="{FF2B5EF4-FFF2-40B4-BE49-F238E27FC236}">
                  <a16:creationId xmlns:a16="http://schemas.microsoft.com/office/drawing/2014/main" id="{EC7D5D8D-484A-ABD5-5984-BFE840D39456}"/>
                </a:ext>
              </a:extLst>
            </p:cNvPr>
            <p:cNvSpPr txBox="1">
              <a:spLocks noChangeArrowheads="1"/>
            </p:cNvSpPr>
            <p:nvPr/>
          </p:nvSpPr>
          <p:spPr bwMode="auto">
            <a:xfrm>
              <a:off x="4648200" y="48006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sp>
          <p:nvSpPr>
            <p:cNvPr id="322" name="Text Box 125">
              <a:extLst>
                <a:ext uri="{FF2B5EF4-FFF2-40B4-BE49-F238E27FC236}">
                  <a16:creationId xmlns:a16="http://schemas.microsoft.com/office/drawing/2014/main" id="{46857F9F-0D67-63F0-DA0B-2E0D1A1C760C}"/>
                </a:ext>
              </a:extLst>
            </p:cNvPr>
            <p:cNvSpPr txBox="1">
              <a:spLocks noChangeArrowheads="1"/>
            </p:cNvSpPr>
            <p:nvPr/>
          </p:nvSpPr>
          <p:spPr bwMode="auto">
            <a:xfrm>
              <a:off x="51054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14</a:t>
              </a:r>
            </a:p>
          </p:txBody>
        </p:sp>
        <p:sp>
          <p:nvSpPr>
            <p:cNvPr id="323" name="Text Box 126">
              <a:extLst>
                <a:ext uri="{FF2B5EF4-FFF2-40B4-BE49-F238E27FC236}">
                  <a16:creationId xmlns:a16="http://schemas.microsoft.com/office/drawing/2014/main" id="{C75AE9D6-93B2-4B9B-CE5D-C20B4C187BBA}"/>
                </a:ext>
              </a:extLst>
            </p:cNvPr>
            <p:cNvSpPr txBox="1">
              <a:spLocks noChangeArrowheads="1"/>
            </p:cNvSpPr>
            <p:nvPr/>
          </p:nvSpPr>
          <p:spPr bwMode="auto">
            <a:xfrm>
              <a:off x="55626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15</a:t>
              </a:r>
            </a:p>
          </p:txBody>
        </p:sp>
        <p:sp>
          <p:nvSpPr>
            <p:cNvPr id="324" name="Text Box 127">
              <a:extLst>
                <a:ext uri="{FF2B5EF4-FFF2-40B4-BE49-F238E27FC236}">
                  <a16:creationId xmlns:a16="http://schemas.microsoft.com/office/drawing/2014/main" id="{6CDC4384-BAF9-ED87-6BD3-0D46C6B7A54E}"/>
                </a:ext>
              </a:extLst>
            </p:cNvPr>
            <p:cNvSpPr txBox="1">
              <a:spLocks noChangeArrowheads="1"/>
            </p:cNvSpPr>
            <p:nvPr/>
          </p:nvSpPr>
          <p:spPr bwMode="auto">
            <a:xfrm>
              <a:off x="60198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16</a:t>
              </a:r>
            </a:p>
          </p:txBody>
        </p:sp>
        <p:sp>
          <p:nvSpPr>
            <p:cNvPr id="325" name="Text Box 128">
              <a:extLst>
                <a:ext uri="{FF2B5EF4-FFF2-40B4-BE49-F238E27FC236}">
                  <a16:creationId xmlns:a16="http://schemas.microsoft.com/office/drawing/2014/main" id="{9BBAFA8A-396A-BA05-60DE-50B2311EAFD5}"/>
                </a:ext>
              </a:extLst>
            </p:cNvPr>
            <p:cNvSpPr txBox="1">
              <a:spLocks noChangeArrowheads="1"/>
            </p:cNvSpPr>
            <p:nvPr/>
          </p:nvSpPr>
          <p:spPr bwMode="auto">
            <a:xfrm>
              <a:off x="64770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17</a:t>
              </a:r>
            </a:p>
          </p:txBody>
        </p:sp>
        <p:sp>
          <p:nvSpPr>
            <p:cNvPr id="326" name="Text Box 129">
              <a:extLst>
                <a:ext uri="{FF2B5EF4-FFF2-40B4-BE49-F238E27FC236}">
                  <a16:creationId xmlns:a16="http://schemas.microsoft.com/office/drawing/2014/main" id="{C64A0A77-8208-A0BC-2CB3-6FD7DC04B5E8}"/>
                </a:ext>
              </a:extLst>
            </p:cNvPr>
            <p:cNvSpPr txBox="1">
              <a:spLocks noChangeArrowheads="1"/>
            </p:cNvSpPr>
            <p:nvPr/>
          </p:nvSpPr>
          <p:spPr bwMode="auto">
            <a:xfrm>
              <a:off x="69342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18</a:t>
              </a:r>
            </a:p>
          </p:txBody>
        </p:sp>
        <p:sp>
          <p:nvSpPr>
            <p:cNvPr id="327" name="Text Box 130">
              <a:extLst>
                <a:ext uri="{FF2B5EF4-FFF2-40B4-BE49-F238E27FC236}">
                  <a16:creationId xmlns:a16="http://schemas.microsoft.com/office/drawing/2014/main" id="{21EA838C-32BC-C4B8-77BD-7910F35F3047}"/>
                </a:ext>
              </a:extLst>
            </p:cNvPr>
            <p:cNvSpPr txBox="1">
              <a:spLocks noChangeArrowheads="1"/>
            </p:cNvSpPr>
            <p:nvPr/>
          </p:nvSpPr>
          <p:spPr bwMode="auto">
            <a:xfrm>
              <a:off x="73914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23</a:t>
              </a:r>
            </a:p>
          </p:txBody>
        </p:sp>
        <p:sp>
          <p:nvSpPr>
            <p:cNvPr id="328" name="Text Box 131">
              <a:extLst>
                <a:ext uri="{FF2B5EF4-FFF2-40B4-BE49-F238E27FC236}">
                  <a16:creationId xmlns:a16="http://schemas.microsoft.com/office/drawing/2014/main" id="{B47607F6-7EBB-94B9-DB94-58AD3E20D8F2}"/>
                </a:ext>
              </a:extLst>
            </p:cNvPr>
            <p:cNvSpPr txBox="1">
              <a:spLocks noChangeArrowheads="1"/>
            </p:cNvSpPr>
            <p:nvPr/>
          </p:nvSpPr>
          <p:spPr bwMode="auto">
            <a:xfrm>
              <a:off x="14478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a:t>
              </a:r>
              <a:endParaRPr lang="en-US" sz="1400">
                <a:latin typeface="Courier New" pitchFamily="49" charset="0"/>
                <a:sym typeface="Symbol" pitchFamily="18" charset="2"/>
              </a:endParaRPr>
            </a:p>
          </p:txBody>
        </p:sp>
        <p:sp>
          <p:nvSpPr>
            <p:cNvPr id="329" name="Text Box 132">
              <a:extLst>
                <a:ext uri="{FF2B5EF4-FFF2-40B4-BE49-F238E27FC236}">
                  <a16:creationId xmlns:a16="http://schemas.microsoft.com/office/drawing/2014/main" id="{52BB234D-8A68-D2F8-925A-D24D81C0104E}"/>
                </a:ext>
              </a:extLst>
            </p:cNvPr>
            <p:cNvSpPr txBox="1">
              <a:spLocks noChangeArrowheads="1"/>
            </p:cNvSpPr>
            <p:nvPr/>
          </p:nvSpPr>
          <p:spPr bwMode="auto">
            <a:xfrm>
              <a:off x="19050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2</a:t>
              </a:r>
            </a:p>
          </p:txBody>
        </p:sp>
        <p:sp>
          <p:nvSpPr>
            <p:cNvPr id="330" name="Text Box 133">
              <a:extLst>
                <a:ext uri="{FF2B5EF4-FFF2-40B4-BE49-F238E27FC236}">
                  <a16:creationId xmlns:a16="http://schemas.microsoft.com/office/drawing/2014/main" id="{C80991FB-D570-09AE-D607-2A00D0E0F6FB}"/>
                </a:ext>
              </a:extLst>
            </p:cNvPr>
            <p:cNvSpPr txBox="1">
              <a:spLocks noChangeArrowheads="1"/>
            </p:cNvSpPr>
            <p:nvPr/>
          </p:nvSpPr>
          <p:spPr bwMode="auto">
            <a:xfrm>
              <a:off x="23622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3</a:t>
              </a:r>
            </a:p>
          </p:txBody>
        </p:sp>
        <p:sp>
          <p:nvSpPr>
            <p:cNvPr id="331" name="Text Box 134">
              <a:extLst>
                <a:ext uri="{FF2B5EF4-FFF2-40B4-BE49-F238E27FC236}">
                  <a16:creationId xmlns:a16="http://schemas.microsoft.com/office/drawing/2014/main" id="{F02F1D39-4E0F-A7B8-8B62-B20C3013FF66}"/>
                </a:ext>
              </a:extLst>
            </p:cNvPr>
            <p:cNvSpPr txBox="1">
              <a:spLocks noChangeArrowheads="1"/>
            </p:cNvSpPr>
            <p:nvPr/>
          </p:nvSpPr>
          <p:spPr bwMode="auto">
            <a:xfrm>
              <a:off x="28194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7</a:t>
              </a:r>
            </a:p>
          </p:txBody>
        </p:sp>
        <p:sp>
          <p:nvSpPr>
            <p:cNvPr id="332" name="Text Box 135">
              <a:extLst>
                <a:ext uri="{FF2B5EF4-FFF2-40B4-BE49-F238E27FC236}">
                  <a16:creationId xmlns:a16="http://schemas.microsoft.com/office/drawing/2014/main" id="{24BC3755-FE4C-6604-68B9-13500E129D4E}"/>
                </a:ext>
              </a:extLst>
            </p:cNvPr>
            <p:cNvSpPr txBox="1">
              <a:spLocks noChangeArrowheads="1"/>
            </p:cNvSpPr>
            <p:nvPr/>
          </p:nvSpPr>
          <p:spPr bwMode="auto">
            <a:xfrm>
              <a:off x="32766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8</a:t>
              </a:r>
            </a:p>
          </p:txBody>
        </p:sp>
        <p:sp>
          <p:nvSpPr>
            <p:cNvPr id="333" name="Text Box 136">
              <a:extLst>
                <a:ext uri="{FF2B5EF4-FFF2-40B4-BE49-F238E27FC236}">
                  <a16:creationId xmlns:a16="http://schemas.microsoft.com/office/drawing/2014/main" id="{08F6F98D-E335-E74F-6301-A7D61889B7B9}"/>
                </a:ext>
              </a:extLst>
            </p:cNvPr>
            <p:cNvSpPr txBox="1">
              <a:spLocks noChangeArrowheads="1"/>
            </p:cNvSpPr>
            <p:nvPr/>
          </p:nvSpPr>
          <p:spPr bwMode="auto">
            <a:xfrm>
              <a:off x="37338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9</a:t>
              </a:r>
            </a:p>
          </p:txBody>
        </p:sp>
        <p:sp>
          <p:nvSpPr>
            <p:cNvPr id="334" name="Text Box 137">
              <a:extLst>
                <a:ext uri="{FF2B5EF4-FFF2-40B4-BE49-F238E27FC236}">
                  <a16:creationId xmlns:a16="http://schemas.microsoft.com/office/drawing/2014/main" id="{0E7E71AE-4C6A-689C-359E-A416EA6E3BF8}"/>
                </a:ext>
              </a:extLst>
            </p:cNvPr>
            <p:cNvSpPr txBox="1">
              <a:spLocks noChangeArrowheads="1"/>
            </p:cNvSpPr>
            <p:nvPr/>
          </p:nvSpPr>
          <p:spPr bwMode="auto">
            <a:xfrm>
              <a:off x="41910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10</a:t>
              </a:r>
            </a:p>
          </p:txBody>
        </p:sp>
        <p:sp>
          <p:nvSpPr>
            <p:cNvPr id="335" name="Text Box 138">
              <a:extLst>
                <a:ext uri="{FF2B5EF4-FFF2-40B4-BE49-F238E27FC236}">
                  <a16:creationId xmlns:a16="http://schemas.microsoft.com/office/drawing/2014/main" id="{971D14D2-0CFA-73E5-1251-4C5F149ED82A}"/>
                </a:ext>
              </a:extLst>
            </p:cNvPr>
            <p:cNvSpPr txBox="1">
              <a:spLocks noChangeArrowheads="1"/>
            </p:cNvSpPr>
            <p:nvPr/>
          </p:nvSpPr>
          <p:spPr bwMode="auto">
            <a:xfrm>
              <a:off x="4648200" y="5257800"/>
              <a:ext cx="457200" cy="228600"/>
            </a:xfrm>
            <a:prstGeom prst="rect">
              <a:avLst/>
            </a:prstGeom>
            <a:noFill/>
            <a:ln w="9525">
              <a:solidFill>
                <a:srgbClr val="FF0000"/>
              </a:solidFill>
              <a:miter lim="800000"/>
              <a:headEnd/>
              <a:tailEnd/>
            </a:ln>
          </p:spPr>
          <p:txBody>
            <a:bodyPr wrap="none" anchor="ctr"/>
            <a:lstStyle/>
            <a:p>
              <a:r>
                <a:rPr lang="en-US" sz="1400">
                  <a:latin typeface="Courier New" pitchFamily="49" charset="0"/>
                </a:rPr>
                <a:t>12</a:t>
              </a:r>
            </a:p>
          </p:txBody>
        </p:sp>
      </p:grpSp>
      <p:sp>
        <p:nvSpPr>
          <p:cNvPr id="336" name="TextBox 109">
            <a:extLst>
              <a:ext uri="{FF2B5EF4-FFF2-40B4-BE49-F238E27FC236}">
                <a16:creationId xmlns:a16="http://schemas.microsoft.com/office/drawing/2014/main" id="{BB9B3888-DFE4-1662-85E2-E0FD7C2103DB}"/>
              </a:ext>
            </a:extLst>
          </p:cNvPr>
          <p:cNvSpPr txBox="1">
            <a:spLocks noChangeArrowheads="1"/>
          </p:cNvSpPr>
          <p:nvPr/>
        </p:nvSpPr>
        <p:spPr bwMode="auto">
          <a:xfrm>
            <a:off x="376486" y="1405747"/>
            <a:ext cx="2667000" cy="1131848"/>
          </a:xfrm>
          <a:prstGeom prst="rect">
            <a:avLst/>
          </a:prstGeom>
          <a:noFill/>
          <a:ln w="9525">
            <a:noFill/>
            <a:miter lim="800000"/>
            <a:headEnd/>
            <a:tailEnd/>
          </a:ln>
        </p:spPr>
        <p:txBody>
          <a:bodyPr wrap="square">
            <a:spAutoFit/>
          </a:bodyPr>
          <a:lstStyle/>
          <a:p>
            <a:pPr>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13 </a:t>
            </a:r>
            <a:r>
              <a:rPr lang="en-US" sz="2400" dirty="0" err="1">
                <a:latin typeface="Lato" panose="020F0502020204030203" pitchFamily="34" charset="0"/>
                <a:ea typeface="Lato" panose="020F0502020204030203" pitchFamily="34" charset="0"/>
                <a:cs typeface="Lato" panose="020F0502020204030203" pitchFamily="34" charset="0"/>
              </a:rPr>
              <a:t>phép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đổi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chỗ</a:t>
            </a:r>
            <a:r>
              <a:rPr lang="en-US" sz="2400" dirty="0">
                <a:latin typeface="Lato" panose="020F0502020204030203" pitchFamily="34" charset="0"/>
                <a:ea typeface="Lato" panose="020F0502020204030203" pitchFamily="34" charset="0"/>
                <a:cs typeface="Lato" panose="020F0502020204030203" pitchFamily="34" charset="0"/>
              </a:rPr>
              <a:t>: </a:t>
            </a:r>
          </a:p>
          <a:p>
            <a:pPr>
              <a:lnSpc>
                <a:spcPct val="150000"/>
              </a:lnSpc>
            </a:pPr>
            <a:r>
              <a:rPr lang="en-US" sz="2400" dirty="0">
                <a:latin typeface="Lato" panose="020F0502020204030203" pitchFamily="34" charset="0"/>
                <a:ea typeface="Lato" panose="020F0502020204030203" pitchFamily="34" charset="0"/>
                <a:cs typeface="Lato" panose="020F0502020204030203" pitchFamily="34" charset="0"/>
              </a:rPr>
              <a:t>20 </a:t>
            </a:r>
            <a:r>
              <a:rPr lang="en-US" sz="2400" dirty="0" err="1">
                <a:latin typeface="Lato" panose="020F0502020204030203" pitchFamily="34" charset="0"/>
                <a:ea typeface="Lato" panose="020F0502020204030203" pitchFamily="34" charset="0"/>
                <a:cs typeface="Lato" panose="020F0502020204030203" pitchFamily="34" charset="0"/>
              </a:rPr>
              <a:t>phép</a:t>
            </a:r>
            <a:r>
              <a:rPr lang="en-US" sz="2400" dirty="0">
                <a:latin typeface="Lato" panose="020F0502020204030203" pitchFamily="34" charset="0"/>
                <a:ea typeface="Lato" panose="020F0502020204030203" pitchFamily="34" charset="0"/>
                <a:cs typeface="Lato" panose="020F0502020204030203" pitchFamily="34" charset="0"/>
              </a:rPr>
              <a:t> so </a:t>
            </a:r>
            <a:r>
              <a:rPr lang="en-US" sz="2400" dirty="0" err="1">
                <a:latin typeface="Lato" panose="020F0502020204030203" pitchFamily="34" charset="0"/>
                <a:ea typeface="Lato" panose="020F0502020204030203" pitchFamily="34" charset="0"/>
                <a:cs typeface="Lato" panose="020F0502020204030203" pitchFamily="34" charset="0"/>
              </a:rPr>
              <a:t>sánh</a:t>
            </a:r>
            <a:r>
              <a:rPr lang="en-US" sz="2400" dirty="0">
                <a:latin typeface="Lato" panose="020F0502020204030203" pitchFamily="34" charset="0"/>
                <a:ea typeface="Lato" panose="020F0502020204030203" pitchFamily="34" charset="0"/>
                <a:cs typeface="Lato" panose="020F0502020204030203" pitchFamily="34" charset="0"/>
              </a:rPr>
              <a:t>:</a:t>
            </a:r>
          </a:p>
        </p:txBody>
      </p:sp>
      <p:sp>
        <p:nvSpPr>
          <p:cNvPr id="337" name="Arc 53">
            <a:extLst>
              <a:ext uri="{FF2B5EF4-FFF2-40B4-BE49-F238E27FC236}">
                <a16:creationId xmlns:a16="http://schemas.microsoft.com/office/drawing/2014/main" id="{5969336D-6C34-FD82-D12D-3AA889053E87}"/>
              </a:ext>
            </a:extLst>
          </p:cNvPr>
          <p:cNvSpPr>
            <a:spLocks/>
          </p:cNvSpPr>
          <p:nvPr/>
        </p:nvSpPr>
        <p:spPr bwMode="auto">
          <a:xfrm flipH="1" flipV="1">
            <a:off x="2953999" y="1730448"/>
            <a:ext cx="457200" cy="131762"/>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a:p>
        </p:txBody>
      </p:sp>
      <p:sp>
        <p:nvSpPr>
          <p:cNvPr id="338" name="Arc 43">
            <a:extLst>
              <a:ext uri="{FF2B5EF4-FFF2-40B4-BE49-F238E27FC236}">
                <a16:creationId xmlns:a16="http://schemas.microsoft.com/office/drawing/2014/main" id="{780E3A83-6A56-0073-8DFE-A69C80ED06F5}"/>
              </a:ext>
            </a:extLst>
          </p:cNvPr>
          <p:cNvSpPr>
            <a:spLocks/>
          </p:cNvSpPr>
          <p:nvPr/>
        </p:nvSpPr>
        <p:spPr bwMode="auto">
          <a:xfrm flipH="1" flipV="1">
            <a:off x="2953999" y="2246357"/>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9525">
            <a:solidFill>
              <a:schemeClr val="tx1"/>
            </a:solidFill>
            <a:round/>
            <a:headEnd/>
            <a:tailEnd/>
          </a:ln>
        </p:spPr>
        <p:txBody>
          <a:bodyPr wrap="none" anchor="ctr"/>
          <a:lstStyle/>
          <a:p>
            <a:endParaRPr lang="en-US"/>
          </a:p>
        </p:txBody>
      </p:sp>
    </p:spTree>
    <p:custDataLst>
      <p:tags r:id="rId1"/>
    </p:custDataLst>
    <p:extLst>
      <p:ext uri="{BB962C8B-B14F-4D97-AF65-F5344CB8AC3E}">
        <p14:creationId xmlns:p14="http://schemas.microsoft.com/office/powerpoint/2010/main" val="136924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23</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CHÈN</a:t>
            </a:r>
          </a:p>
        </p:txBody>
      </p:sp>
      <p:sp>
        <p:nvSpPr>
          <p:cNvPr id="4" name="Content Placeholder 3">
            <a:extLst>
              <a:ext uri="{FF2B5EF4-FFF2-40B4-BE49-F238E27FC236}">
                <a16:creationId xmlns:a16="http://schemas.microsoft.com/office/drawing/2014/main" id="{A5392C7A-0870-1DE6-3406-1DFBA9ECC177}"/>
              </a:ext>
            </a:extLst>
          </p:cNvPr>
          <p:cNvSpPr>
            <a:spLocks noGrp="1"/>
          </p:cNvSpPr>
          <p:nvPr>
            <p:ph sz="quarter" idx="13"/>
          </p:nvPr>
        </p:nvSpPr>
        <p:spPr/>
        <p:txBody>
          <a:bodyPr/>
          <a:lstStyle/>
          <a:p>
            <a:endParaRPr lang="en-US"/>
          </a:p>
        </p:txBody>
      </p:sp>
      <p:sp>
        <p:nvSpPr>
          <p:cNvPr id="6" name="Rectangle 3">
            <a:extLst>
              <a:ext uri="{FF2B5EF4-FFF2-40B4-BE49-F238E27FC236}">
                <a16:creationId xmlns:a16="http://schemas.microsoft.com/office/drawing/2014/main" id="{927D9EAC-383A-A56C-EA7A-79D6C54BC2BB}"/>
              </a:ext>
            </a:extLst>
          </p:cNvPr>
          <p:cNvSpPr txBox="1">
            <a:spLocks noChangeArrowheads="1"/>
          </p:cNvSpPr>
          <p:nvPr/>
        </p:nvSpPr>
        <p:spPr>
          <a:xfrm>
            <a:off x="419278" y="902260"/>
            <a:ext cx="11146375" cy="4953000"/>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nSpc>
                <a:spcPct val="145000"/>
              </a:lnSpc>
              <a:spcBef>
                <a:spcPts val="600"/>
              </a:spcBef>
            </a:pPr>
            <a:r>
              <a:rPr lang="en-US" sz="2100" dirty="0" err="1">
                <a:latin typeface="Lato" panose="020F0502020204030203" pitchFamily="34" charset="0"/>
                <a:ea typeface="Lato" panose="020F0502020204030203" pitchFamily="34" charset="0"/>
                <a:cs typeface="Lato" panose="020F0502020204030203" pitchFamily="34" charset="0"/>
              </a:rPr>
              <a:t>Các</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đặc</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tính</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của</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sắp</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xếp</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chèn</a:t>
            </a:r>
            <a:endParaRPr lang="en-US" sz="2100" dirty="0">
              <a:latin typeface="Lato" panose="020F0502020204030203" pitchFamily="34" charset="0"/>
              <a:ea typeface="Lato" panose="020F0502020204030203" pitchFamily="34" charset="0"/>
              <a:cs typeface="Lato" panose="020F0502020204030203" pitchFamily="34" charset="0"/>
            </a:endParaRPr>
          </a:p>
          <a:p>
            <a:pPr marL="274320">
              <a:lnSpc>
                <a:spcPct val="145000"/>
              </a:lnSpc>
              <a:spcBef>
                <a:spcPts val="600"/>
              </a:spcBef>
            </a:pPr>
            <a:r>
              <a:rPr lang="vi-VN" sz="2100" dirty="0">
                <a:latin typeface="Lato" panose="020F0502020204030203" pitchFamily="34" charset="0"/>
                <a:ea typeface="Lato" panose="020F0502020204030203" pitchFamily="34" charset="0"/>
                <a:cs typeface="Lato" panose="020F0502020204030203" pitchFamily="34" charset="0"/>
              </a:rPr>
              <a:t>Tại chỗ và ổn định (In place and Stable)</a:t>
            </a:r>
          </a:p>
          <a:p>
            <a:pPr marL="274320">
              <a:lnSpc>
                <a:spcPct val="145000"/>
              </a:lnSpc>
              <a:spcBef>
                <a:spcPts val="600"/>
              </a:spcBef>
            </a:pPr>
            <a:r>
              <a:rPr lang="vi-VN" sz="2100" dirty="0">
                <a:latin typeface="Lato" panose="020F0502020204030203" pitchFamily="34" charset="0"/>
                <a:ea typeface="Lato" panose="020F0502020204030203" pitchFamily="34" charset="0"/>
                <a:cs typeface="Lato" panose="020F0502020204030203" pitchFamily="34" charset="0"/>
              </a:rPr>
              <a:t>Thời gian tính</a:t>
            </a:r>
          </a:p>
          <a:p>
            <a:pPr marL="640080" lvl="1">
              <a:lnSpc>
                <a:spcPct val="145000"/>
              </a:lnSpc>
              <a:spcBef>
                <a:spcPts val="600"/>
              </a:spcBef>
              <a:buSzPct val="115000"/>
            </a:pPr>
            <a:r>
              <a:rPr lang="vi-VN" sz="2100" b="1" i="1" dirty="0">
                <a:latin typeface="Lato" panose="020F0502020204030203" pitchFamily="34" charset="0"/>
                <a:ea typeface="Lato" panose="020F0502020204030203" pitchFamily="34" charset="0"/>
                <a:cs typeface="Lato" panose="020F0502020204030203" pitchFamily="34" charset="0"/>
              </a:rPr>
              <a:t>Best Case:</a:t>
            </a:r>
            <a:r>
              <a:rPr lang="vi-VN" sz="2100" dirty="0">
                <a:latin typeface="Lato" panose="020F0502020204030203" pitchFamily="34" charset="0"/>
                <a:ea typeface="Lato" panose="020F0502020204030203" pitchFamily="34" charset="0"/>
                <a:cs typeface="Lato" panose="020F0502020204030203" pitchFamily="34" charset="0"/>
              </a:rPr>
              <a:t> 0 hoán đổi, </a:t>
            </a:r>
            <a:r>
              <a:rPr lang="vi-VN" sz="2100" i="1" dirty="0">
                <a:latin typeface="Lato" panose="020F0502020204030203" pitchFamily="34" charset="0"/>
                <a:ea typeface="Lato" panose="020F0502020204030203" pitchFamily="34" charset="0"/>
                <a:cs typeface="Lato" panose="020F0502020204030203" pitchFamily="34" charset="0"/>
              </a:rPr>
              <a:t>n</a:t>
            </a:r>
            <a:r>
              <a:rPr lang="vi-VN" sz="2100" dirty="0">
                <a:latin typeface="Lato" panose="020F0502020204030203" pitchFamily="34" charset="0"/>
                <a:ea typeface="Lato" panose="020F0502020204030203" pitchFamily="34" charset="0"/>
                <a:cs typeface="Lato" panose="020F0502020204030203" pitchFamily="34" charset="0"/>
              </a:rPr>
              <a:t>-1 so sánh (</a:t>
            </a:r>
            <a:r>
              <a:rPr lang="vi-VN" sz="2100" i="1" dirty="0">
                <a:latin typeface="Lato" panose="020F0502020204030203" pitchFamily="34" charset="0"/>
                <a:ea typeface="Lato" panose="020F0502020204030203" pitchFamily="34" charset="0"/>
                <a:cs typeface="Lato" panose="020F0502020204030203" pitchFamily="34" charset="0"/>
              </a:rPr>
              <a:t>khi dãy đầu vào là đã được sắp</a:t>
            </a:r>
            <a:r>
              <a:rPr lang="vi-VN" sz="2100" dirty="0">
                <a:latin typeface="Lato" panose="020F0502020204030203" pitchFamily="34" charset="0"/>
                <a:ea typeface="Lato" panose="020F0502020204030203" pitchFamily="34" charset="0"/>
                <a:cs typeface="Lato" panose="020F0502020204030203" pitchFamily="34" charset="0"/>
              </a:rPr>
              <a:t>)</a:t>
            </a:r>
          </a:p>
          <a:p>
            <a:pPr marL="640080" lvl="1">
              <a:lnSpc>
                <a:spcPct val="145000"/>
              </a:lnSpc>
              <a:spcBef>
                <a:spcPts val="600"/>
              </a:spcBef>
              <a:buSzPct val="115000"/>
            </a:pPr>
            <a:r>
              <a:rPr lang="vi-VN" sz="2100" b="1" i="1" dirty="0">
                <a:latin typeface="Lato" panose="020F0502020204030203" pitchFamily="34" charset="0"/>
                <a:ea typeface="Lato" panose="020F0502020204030203" pitchFamily="34" charset="0"/>
                <a:cs typeface="Lato" panose="020F0502020204030203" pitchFamily="34" charset="0"/>
              </a:rPr>
              <a:t>Worst Case:</a:t>
            </a:r>
            <a:r>
              <a:rPr lang="vi-VN" sz="2100" dirty="0">
                <a:latin typeface="Lato" panose="020F0502020204030203" pitchFamily="34" charset="0"/>
                <a:ea typeface="Lato" panose="020F0502020204030203" pitchFamily="34" charset="0"/>
                <a:cs typeface="Lato" panose="020F0502020204030203" pitchFamily="34" charset="0"/>
              </a:rPr>
              <a:t> </a:t>
            </a:r>
            <a:r>
              <a:rPr lang="vi-VN" sz="2100" i="1" dirty="0">
                <a:latin typeface="Lato" panose="020F0502020204030203" pitchFamily="34" charset="0"/>
                <a:ea typeface="Lato" panose="020F0502020204030203" pitchFamily="34" charset="0"/>
                <a:cs typeface="Lato" panose="020F0502020204030203" pitchFamily="34" charset="0"/>
              </a:rPr>
              <a:t>n</a:t>
            </a:r>
            <a:r>
              <a:rPr lang="vi-VN" sz="2100" baseline="30000" dirty="0">
                <a:latin typeface="Lato" panose="020F0502020204030203" pitchFamily="34" charset="0"/>
                <a:ea typeface="Lato" panose="020F0502020204030203" pitchFamily="34" charset="0"/>
                <a:cs typeface="Lato" panose="020F0502020204030203" pitchFamily="34" charset="0"/>
              </a:rPr>
              <a:t>2</a:t>
            </a:r>
            <a:r>
              <a:rPr lang="vi-VN" sz="2100" dirty="0">
                <a:latin typeface="Lato" panose="020F0502020204030203" pitchFamily="34" charset="0"/>
                <a:ea typeface="Lato" panose="020F0502020204030203" pitchFamily="34" charset="0"/>
                <a:cs typeface="Lato" panose="020F0502020204030203" pitchFamily="34" charset="0"/>
              </a:rPr>
              <a:t>/2 hoán đổi và so sánh (</a:t>
            </a:r>
            <a:r>
              <a:rPr lang="vi-VN" sz="2100" i="1" dirty="0">
                <a:latin typeface="Lato" panose="020F0502020204030203" pitchFamily="34" charset="0"/>
                <a:ea typeface="Lato" panose="020F0502020204030203" pitchFamily="34" charset="0"/>
                <a:cs typeface="Lato" panose="020F0502020204030203" pitchFamily="34" charset="0"/>
              </a:rPr>
              <a:t>khi dãy đầu vào có thứ tự ngược lại với thứ tự cần sắp xếp</a:t>
            </a:r>
            <a:r>
              <a:rPr lang="vi-VN" sz="2100" dirty="0">
                <a:latin typeface="Lato" panose="020F0502020204030203" pitchFamily="34" charset="0"/>
                <a:ea typeface="Lato" panose="020F0502020204030203" pitchFamily="34" charset="0"/>
                <a:cs typeface="Lato" panose="020F0502020204030203" pitchFamily="34" charset="0"/>
              </a:rPr>
              <a:t>)</a:t>
            </a:r>
          </a:p>
          <a:p>
            <a:pPr marL="640080" lvl="1">
              <a:lnSpc>
                <a:spcPct val="145000"/>
              </a:lnSpc>
              <a:spcBef>
                <a:spcPts val="600"/>
              </a:spcBef>
              <a:buSzPct val="115000"/>
            </a:pPr>
            <a:r>
              <a:rPr lang="vi-VN" sz="2100" b="1" i="1" dirty="0">
                <a:latin typeface="Lato" panose="020F0502020204030203" pitchFamily="34" charset="0"/>
                <a:ea typeface="Lato" panose="020F0502020204030203" pitchFamily="34" charset="0"/>
                <a:cs typeface="Lato" panose="020F0502020204030203" pitchFamily="34" charset="0"/>
              </a:rPr>
              <a:t>Average Case:</a:t>
            </a:r>
            <a:r>
              <a:rPr lang="vi-VN" sz="2100" dirty="0">
                <a:latin typeface="Lato" panose="020F0502020204030203" pitchFamily="34" charset="0"/>
                <a:ea typeface="Lato" panose="020F0502020204030203" pitchFamily="34" charset="0"/>
                <a:cs typeface="Lato" panose="020F0502020204030203" pitchFamily="34" charset="0"/>
              </a:rPr>
              <a:t> </a:t>
            </a:r>
            <a:r>
              <a:rPr lang="vi-VN" sz="2100" i="1" dirty="0">
                <a:latin typeface="Lato" panose="020F0502020204030203" pitchFamily="34" charset="0"/>
                <a:ea typeface="Lato" panose="020F0502020204030203" pitchFamily="34" charset="0"/>
                <a:cs typeface="Lato" panose="020F0502020204030203" pitchFamily="34" charset="0"/>
              </a:rPr>
              <a:t>n</a:t>
            </a:r>
            <a:r>
              <a:rPr lang="vi-VN" sz="2100" baseline="30000" dirty="0">
                <a:latin typeface="Lato" panose="020F0502020204030203" pitchFamily="34" charset="0"/>
                <a:ea typeface="Lato" panose="020F0502020204030203" pitchFamily="34" charset="0"/>
                <a:cs typeface="Lato" panose="020F0502020204030203" pitchFamily="34" charset="0"/>
              </a:rPr>
              <a:t>2</a:t>
            </a:r>
            <a:r>
              <a:rPr lang="vi-VN" sz="2100" dirty="0">
                <a:latin typeface="Lato" panose="020F0502020204030203" pitchFamily="34" charset="0"/>
                <a:ea typeface="Lato" panose="020F0502020204030203" pitchFamily="34" charset="0"/>
                <a:cs typeface="Lato" panose="020F0502020204030203" pitchFamily="34" charset="0"/>
              </a:rPr>
              <a:t>/4 hoán đổi và so sánh</a:t>
            </a:r>
          </a:p>
          <a:p>
            <a:pPr marL="640080" lvl="1">
              <a:lnSpc>
                <a:spcPct val="145000"/>
              </a:lnSpc>
              <a:spcBef>
                <a:spcPts val="600"/>
              </a:spcBef>
              <a:buSzPct val="115000"/>
            </a:pPr>
            <a:r>
              <a:rPr lang="vi-VN" sz="2100" dirty="0">
                <a:latin typeface="Lato" panose="020F0502020204030203" pitchFamily="34" charset="0"/>
                <a:ea typeface="Lato" panose="020F0502020204030203" pitchFamily="34" charset="0"/>
                <a:cs typeface="Lato" panose="020F0502020204030203" pitchFamily="34" charset="0"/>
              </a:rPr>
              <a:t>Trong tình huống tốt nhất là tốt nhất</a:t>
            </a:r>
          </a:p>
          <a:p>
            <a:pPr marL="274320">
              <a:lnSpc>
                <a:spcPct val="145000"/>
              </a:lnSpc>
              <a:spcBef>
                <a:spcPts val="600"/>
              </a:spcBef>
            </a:pPr>
            <a:r>
              <a:rPr lang="vi-VN" sz="2100" dirty="0">
                <a:latin typeface="Lato" panose="020F0502020204030203" pitchFamily="34" charset="0"/>
                <a:ea typeface="Lato" panose="020F0502020204030203" pitchFamily="34" charset="0"/>
                <a:cs typeface="Lato" panose="020F0502020204030203" pitchFamily="34" charset="0"/>
                <a:sym typeface="Symbol" pitchFamily="18" charset="2"/>
              </a:rPr>
              <a:t>Thuật toán sắp xếp tốt đối với dãy đã </a:t>
            </a:r>
            <a:r>
              <a:rPr lang="vi-VN" sz="2100" i="1" dirty="0">
                <a:latin typeface="Lato" panose="020F0502020204030203" pitchFamily="34" charset="0"/>
                <a:ea typeface="Lato" panose="020F0502020204030203" pitchFamily="34" charset="0"/>
                <a:cs typeface="Lato" panose="020F0502020204030203" pitchFamily="34" charset="0"/>
                <a:sym typeface="Symbol" pitchFamily="18" charset="2"/>
              </a:rPr>
              <a:t>gần được sắp xếp</a:t>
            </a:r>
          </a:p>
          <a:p>
            <a:pPr marL="640080" lvl="1">
              <a:lnSpc>
                <a:spcPct val="145000"/>
              </a:lnSpc>
              <a:spcBef>
                <a:spcPts val="600"/>
              </a:spcBef>
              <a:buSzPct val="115000"/>
            </a:pPr>
            <a:r>
              <a:rPr lang="en-US" sz="2100" dirty="0">
                <a:latin typeface="Lato" panose="020F0502020204030203" pitchFamily="34" charset="0"/>
                <a:ea typeface="Lato" panose="020F0502020204030203" pitchFamily="34" charset="0"/>
                <a:cs typeface="Lato" panose="020F0502020204030203" pitchFamily="34" charset="0"/>
                <a:sym typeface="Symbol" pitchFamily="18" charset="2"/>
              </a:rPr>
              <a:t>M</a:t>
            </a:r>
            <a:r>
              <a:rPr lang="vi-VN" sz="2100" dirty="0">
                <a:latin typeface="Lato" panose="020F0502020204030203" pitchFamily="34" charset="0"/>
                <a:ea typeface="Lato" panose="020F0502020204030203" pitchFamily="34" charset="0"/>
                <a:cs typeface="Lato" panose="020F0502020204030203" pitchFamily="34" charset="0"/>
                <a:sym typeface="Symbol" pitchFamily="18" charset="2"/>
              </a:rPr>
              <a:t>ỗi phần tử đã đứng ở vị trí rất gần vị trí trong thứ tự cần sắp xếp</a:t>
            </a:r>
          </a:p>
        </p:txBody>
      </p:sp>
    </p:spTree>
    <p:custDataLst>
      <p:tags r:id="rId1"/>
    </p:custDataLst>
    <p:extLst>
      <p:ext uri="{BB962C8B-B14F-4D97-AF65-F5344CB8AC3E}">
        <p14:creationId xmlns:p14="http://schemas.microsoft.com/office/powerpoint/2010/main" val="102064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2555912"/>
            <a:ext cx="12187575" cy="63350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24</a:t>
            </a:fld>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8" name="Content Placeholder 7">
            <a:extLst>
              <a:ext uri="{FF2B5EF4-FFF2-40B4-BE49-F238E27FC236}">
                <a16:creationId xmlns:a16="http://schemas.microsoft.com/office/drawing/2014/main" id="{1DD4192F-CBED-02D8-27B1-AAE5D0FBF351}"/>
              </a:ext>
            </a:extLst>
          </p:cNvPr>
          <p:cNvSpPr>
            <a:spLocks noGrp="1"/>
          </p:cNvSpPr>
          <p:nvPr>
            <p:ph sz="quarter" idx="13"/>
          </p:nvPr>
        </p:nvSpPr>
        <p:spPr/>
        <p:txBody>
          <a:bodyPr/>
          <a:lstStyle/>
          <a:p>
            <a:endParaRPr lang="en-US" dirty="0"/>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342937" y="1829685"/>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dirty="0">
                <a:solidFill>
                  <a:srgbClr val="B4B4B4"/>
                </a:solidFill>
                <a:latin typeface="Lato" panose="020F0502020204030203" pitchFamily="34" charset="0"/>
                <a:ea typeface="Lato" panose="020F0502020204030203" pitchFamily="34" charset="0"/>
                <a:cs typeface="Lato" panose="020F0502020204030203" pitchFamily="34" charset="0"/>
              </a:rPr>
              <a:t>2. </a:t>
            </a:r>
            <a:r>
              <a:rPr lang="vi-VN" dirty="0">
                <a:solidFill>
                  <a:srgbClr val="B4B4B4"/>
                </a:solidFill>
                <a:latin typeface="Lato" panose="020F0502020204030203" pitchFamily="34" charset="0"/>
                <a:ea typeface="Lato" panose="020F0502020204030203" pitchFamily="34" charset="0"/>
                <a:cs typeface="Lato" panose="020F0502020204030203" pitchFamily="34" charset="0"/>
              </a:rPr>
              <a:t>Sắp xếp chèn</a:t>
            </a:r>
          </a:p>
          <a:p>
            <a:pPr>
              <a:lnSpc>
                <a:spcPct val="150000"/>
              </a:lnSpc>
              <a:spcBef>
                <a:spcPts val="0"/>
              </a:spcBef>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3. </a:t>
            </a:r>
            <a:r>
              <a:rPr lang="vi-VN" b="1" dirty="0">
                <a:solidFill>
                  <a:srgbClr val="002060"/>
                </a:solidFill>
                <a:latin typeface="Lato" panose="020F0502020204030203" pitchFamily="34" charset="0"/>
                <a:ea typeface="Lato" panose="020F0502020204030203" pitchFamily="34" charset="0"/>
                <a:cs typeface="Lato" panose="020F0502020204030203" pitchFamily="34" charset="0"/>
              </a:rPr>
              <a:t>Sắp xếp chọn</a:t>
            </a:r>
          </a:p>
          <a:p>
            <a:pPr>
              <a:lnSpc>
                <a:spcPct val="150000"/>
              </a:lnSpc>
              <a:spcBef>
                <a:spcPts val="0"/>
              </a:spcBef>
            </a:pPr>
            <a:r>
              <a:rPr lang="en-US" dirty="0">
                <a:solidFill>
                  <a:srgbClr val="B4B4B4"/>
                </a:solidFill>
                <a:latin typeface="Lato" panose="020F0502020204030203" pitchFamily="34" charset="0"/>
                <a:ea typeface="Lato" panose="020F0502020204030203" pitchFamily="34" charset="0"/>
                <a:cs typeface="Lato" panose="020F0502020204030203" pitchFamily="34" charset="0"/>
              </a:rPr>
              <a:t>4. </a:t>
            </a:r>
            <a:r>
              <a:rPr lang="vi-VN" dirty="0">
                <a:solidFill>
                  <a:srgbClr val="B4B4B4"/>
                </a:solidFill>
                <a:latin typeface="Lato" panose="020F0502020204030203" pitchFamily="34" charset="0"/>
                <a:ea typeface="Lato" panose="020F0502020204030203" pitchFamily="34" charset="0"/>
                <a:cs typeface="Lato" panose="020F0502020204030203" pitchFamily="34" charset="0"/>
              </a:rPr>
              <a:t>Sắp xếp nổi bọt</a:t>
            </a:r>
          </a:p>
          <a:p>
            <a:pPr>
              <a:lnSpc>
                <a:spcPct val="150000"/>
              </a:lnSpc>
              <a:spcBef>
                <a:spcPts val="0"/>
              </a:spcBef>
            </a:pPr>
            <a:endParaRPr lang="en-US" dirty="0">
              <a:solidFill>
                <a:schemeClr val="bg1">
                  <a:lumMod val="50000"/>
                </a:schemeClr>
              </a:solidFill>
              <a:cs typeface="Arial" panose="020B0604020202020204"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332889" y="1374447"/>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A2A2A2"/>
                </a:solidFill>
                <a:latin typeface="Lato" panose="020F0502020204030203" pitchFamily="34" charset="0"/>
                <a:ea typeface="Lato" panose="020F0502020204030203" pitchFamily="34" charset="0"/>
                <a:cs typeface="Lato" panose="020F0502020204030203" pitchFamily="34" charset="0"/>
              </a:rPr>
              <a:t>1. </a:t>
            </a:r>
            <a:r>
              <a:rPr lang="vi-VN" dirty="0">
                <a:solidFill>
                  <a:srgbClr val="A2A2A2"/>
                </a:solidFill>
                <a:latin typeface="Lato" panose="020F0502020204030203" pitchFamily="34" charset="0"/>
                <a:ea typeface="Lato" panose="020F0502020204030203" pitchFamily="34" charset="0"/>
                <a:cs typeface="Lato" panose="020F0502020204030203" pitchFamily="34" charset="0"/>
              </a:rPr>
              <a:t>Bài toán sắp xếp</a:t>
            </a:r>
          </a:p>
          <a:p>
            <a:endParaRPr lang="en-US" b="1" dirty="0">
              <a:cs typeface="Arial" panose="020B0604020202020204" pitchFamily="34" charset="0"/>
            </a:endParaRPr>
          </a:p>
        </p:txBody>
      </p:sp>
    </p:spTree>
    <p:extLst>
      <p:ext uri="{BB962C8B-B14F-4D97-AF65-F5344CB8AC3E}">
        <p14:creationId xmlns:p14="http://schemas.microsoft.com/office/powerpoint/2010/main" val="19516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25</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SẮP XẾP CHỌN</a:t>
            </a:r>
          </a:p>
        </p:txBody>
      </p:sp>
      <p:sp>
        <p:nvSpPr>
          <p:cNvPr id="8" name="Content Placeholder 7">
            <a:extLst>
              <a:ext uri="{FF2B5EF4-FFF2-40B4-BE49-F238E27FC236}">
                <a16:creationId xmlns:a16="http://schemas.microsoft.com/office/drawing/2014/main" id="{497837D8-BC26-14DA-BEDE-90396FB48863}"/>
              </a:ext>
            </a:extLst>
          </p:cNvPr>
          <p:cNvSpPr>
            <a:spLocks noGrp="1"/>
          </p:cNvSpPr>
          <p:nvPr>
            <p:ph sz="quarter" idx="13"/>
          </p:nvPr>
        </p:nvSpPr>
        <p:spPr/>
        <p:txBody>
          <a:bodyPr/>
          <a:lstStyle/>
          <a:p>
            <a:endParaRPr lang="en-US"/>
          </a:p>
        </p:txBody>
      </p:sp>
      <p:sp>
        <p:nvSpPr>
          <p:cNvPr id="3" name="Rectangle 3">
            <a:extLst>
              <a:ext uri="{FF2B5EF4-FFF2-40B4-BE49-F238E27FC236}">
                <a16:creationId xmlns:a16="http://schemas.microsoft.com/office/drawing/2014/main" id="{CDD66DF8-C312-B8E7-0766-673FCE9C1E67}"/>
              </a:ext>
            </a:extLst>
          </p:cNvPr>
          <p:cNvSpPr txBox="1">
            <a:spLocks noChangeArrowheads="1"/>
          </p:cNvSpPr>
          <p:nvPr>
            <p:custDataLst>
              <p:tags r:id="rId2"/>
            </p:custDataLst>
          </p:nvPr>
        </p:nvSpPr>
        <p:spPr>
          <a:xfrm>
            <a:off x="477296" y="990930"/>
            <a:ext cx="9185031" cy="2068287"/>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0000"/>
              </a:lnSpc>
              <a:buFont typeface="Wingdings" panose="05000000000000000000" pitchFamily="2" charset="2"/>
              <a:buChar char="Ø"/>
            </a:pPr>
            <a:r>
              <a:rPr lang="vi-VN" sz="2600" dirty="0"/>
              <a:t>Thuật toán</a:t>
            </a:r>
          </a:p>
          <a:p>
            <a:pPr marL="708660" lvl="1" indent="-342900">
              <a:lnSpc>
                <a:spcPct val="130000"/>
              </a:lnSpc>
              <a:buSzPct val="115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Tìm phần tử nhỏ nhất đưa vào vị trí 1</a:t>
            </a:r>
            <a:endParaRPr lang="vi-VN" baseline="30000" dirty="0">
              <a:latin typeface="Lato" panose="020F0502020204030203" pitchFamily="34" charset="0"/>
              <a:ea typeface="Lato" panose="020F0502020204030203" pitchFamily="34" charset="0"/>
              <a:cs typeface="Lato" panose="020F0502020204030203" pitchFamily="34" charset="0"/>
            </a:endParaRPr>
          </a:p>
          <a:p>
            <a:pPr marL="708660" lvl="1" indent="-342900">
              <a:lnSpc>
                <a:spcPct val="130000"/>
              </a:lnSpc>
              <a:buSzPct val="115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Tìm phần tử nhỏ tiếp theo đưa vào vị trí 2</a:t>
            </a:r>
          </a:p>
          <a:p>
            <a:pPr marL="708660" lvl="1" indent="-342900">
              <a:lnSpc>
                <a:spcPct val="130000"/>
              </a:lnSpc>
              <a:buSzPct val="115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Tìm phần tử nhỏ tiếp theo đưa vào vị trí 3</a:t>
            </a:r>
          </a:p>
          <a:p>
            <a:pPr marL="708660" lvl="1" indent="-342900">
              <a:lnSpc>
                <a:spcPct val="130000"/>
              </a:lnSpc>
              <a:buSzPct val="115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 …</a:t>
            </a:r>
          </a:p>
        </p:txBody>
      </p:sp>
      <p:sp>
        <p:nvSpPr>
          <p:cNvPr id="4" name="TextBox 3">
            <a:extLst>
              <a:ext uri="{FF2B5EF4-FFF2-40B4-BE49-F238E27FC236}">
                <a16:creationId xmlns:a16="http://schemas.microsoft.com/office/drawing/2014/main" id="{E2CD6D0F-6D96-3DA5-40A7-394684755309}"/>
              </a:ext>
            </a:extLst>
          </p:cNvPr>
          <p:cNvSpPr txBox="1"/>
          <p:nvPr/>
        </p:nvSpPr>
        <p:spPr>
          <a:xfrm>
            <a:off x="8300916" y="1694318"/>
            <a:ext cx="3061677" cy="1384995"/>
          </a:xfrm>
          <a:prstGeom prst="rect">
            <a:avLst/>
          </a:prstGeom>
          <a:solidFill>
            <a:schemeClr val="accent1">
              <a:lumMod val="10000"/>
              <a:lumOff val="90000"/>
            </a:schemeClr>
          </a:solidFill>
          <a:ln>
            <a:solidFill>
              <a:srgbClr val="3802BE"/>
            </a:solidFill>
          </a:ln>
        </p:spPr>
        <p:txBody>
          <a:bodyPr wrap="square">
            <a:spAutoFit/>
          </a:bodyPr>
          <a:lstStyle/>
          <a:p>
            <a:pPr>
              <a:defRPr/>
            </a:pPr>
            <a:r>
              <a:rPr lang="en-US" sz="1400" b="1" dirty="0">
                <a:solidFill>
                  <a:srgbClr val="C00000"/>
                </a:solidFill>
                <a:latin typeface="Courier New" pitchFamily="49" charset="0"/>
                <a:cs typeface="Courier New" pitchFamily="49" charset="0"/>
              </a:rPr>
              <a:t>void swap(int &amp;</a:t>
            </a:r>
            <a:r>
              <a:rPr lang="en-US" sz="1400" b="1" dirty="0" err="1">
                <a:solidFill>
                  <a:srgbClr val="C00000"/>
                </a:solidFill>
                <a:latin typeface="Courier New" pitchFamily="49" charset="0"/>
                <a:cs typeface="Courier New" pitchFamily="49" charset="0"/>
              </a:rPr>
              <a:t>a,int</a:t>
            </a:r>
            <a:r>
              <a:rPr lang="en-US" sz="1400" b="1" dirty="0">
                <a:solidFill>
                  <a:srgbClr val="C00000"/>
                </a:solidFill>
                <a:latin typeface="Courier New" pitchFamily="49" charset="0"/>
                <a:cs typeface="Courier New" pitchFamily="49" charset="0"/>
              </a:rPr>
              <a:t> &amp;b)</a:t>
            </a:r>
          </a:p>
          <a:p>
            <a:pPr>
              <a:defRPr/>
            </a:pPr>
            <a:r>
              <a:rPr lang="en-US" sz="1400" b="1" dirty="0">
                <a:solidFill>
                  <a:srgbClr val="C00000"/>
                </a:solidFill>
                <a:latin typeface="Courier New" pitchFamily="49" charset="0"/>
                <a:cs typeface="Courier New" pitchFamily="49" charset="0"/>
              </a:rPr>
              <a:t>{</a:t>
            </a:r>
          </a:p>
          <a:p>
            <a:pPr>
              <a:defRPr/>
            </a:pPr>
            <a:r>
              <a:rPr lang="en-US" sz="1400" b="1" dirty="0">
                <a:solidFill>
                  <a:srgbClr val="C00000"/>
                </a:solidFill>
                <a:latin typeface="Courier New" pitchFamily="49" charset="0"/>
                <a:cs typeface="Courier New" pitchFamily="49" charset="0"/>
              </a:rPr>
              <a:t>   int temp = a; 	</a:t>
            </a:r>
          </a:p>
          <a:p>
            <a:pPr>
              <a:defRPr/>
            </a:pPr>
            <a:r>
              <a:rPr lang="en-US" sz="1400" b="1" dirty="0">
                <a:solidFill>
                  <a:srgbClr val="C00000"/>
                </a:solidFill>
                <a:latin typeface="Courier New" pitchFamily="49" charset="0"/>
                <a:cs typeface="Courier New" pitchFamily="49" charset="0"/>
              </a:rPr>
              <a:t>   a = b;</a:t>
            </a:r>
          </a:p>
          <a:p>
            <a:pPr>
              <a:defRPr/>
            </a:pPr>
            <a:r>
              <a:rPr lang="en-US" sz="1400" b="1" dirty="0">
                <a:solidFill>
                  <a:srgbClr val="C00000"/>
                </a:solidFill>
                <a:latin typeface="Courier New" pitchFamily="49" charset="0"/>
                <a:cs typeface="Courier New" pitchFamily="49" charset="0"/>
              </a:rPr>
              <a:t>   b = temp;</a:t>
            </a:r>
          </a:p>
          <a:p>
            <a:pPr>
              <a:defRPr/>
            </a:pPr>
            <a:r>
              <a:rPr lang="en-US" sz="1400" b="1" dirty="0">
                <a:solidFill>
                  <a:srgbClr val="C00000"/>
                </a:solidFill>
                <a:latin typeface="Courier New" pitchFamily="49" charset="0"/>
                <a:cs typeface="Courier New" pitchFamily="49" charset="0"/>
              </a:rPr>
              <a:t>}</a:t>
            </a:r>
            <a:endParaRPr lang="en-US" dirty="0"/>
          </a:p>
        </p:txBody>
      </p:sp>
      <p:sp>
        <p:nvSpPr>
          <p:cNvPr id="7" name="Hộp Văn bản 6">
            <a:extLst>
              <a:ext uri="{FF2B5EF4-FFF2-40B4-BE49-F238E27FC236}">
                <a16:creationId xmlns:a16="http://schemas.microsoft.com/office/drawing/2014/main" id="{22D3AA72-D6C7-2C79-7B92-5292C57A16B0}"/>
              </a:ext>
            </a:extLst>
          </p:cNvPr>
          <p:cNvSpPr txBox="1"/>
          <p:nvPr/>
        </p:nvSpPr>
        <p:spPr>
          <a:xfrm>
            <a:off x="1220876" y="3775269"/>
            <a:ext cx="6099348" cy="2708434"/>
          </a:xfrm>
          <a:prstGeom prst="rect">
            <a:avLst/>
          </a:prstGeom>
          <a:noFill/>
        </p:spPr>
        <p:txBody>
          <a:bodyPr wrap="square">
            <a:spAutoFit/>
          </a:bodyPr>
          <a:lstStyle/>
          <a:p>
            <a:pPr>
              <a:buFontTx/>
              <a:buNone/>
            </a:pPr>
            <a:r>
              <a:rPr lang="vi-VN" sz="1700" b="1" dirty="0">
                <a:solidFill>
                  <a:srgbClr val="C00000"/>
                </a:solidFill>
                <a:latin typeface="Courier New" pitchFamily="49" charset="0"/>
              </a:rPr>
              <a:t>void selectionSort(int a[], int n){</a:t>
            </a:r>
          </a:p>
          <a:p>
            <a:pPr>
              <a:buFontTx/>
              <a:buNone/>
            </a:pPr>
            <a:r>
              <a:rPr lang="vi-VN" sz="1700" b="1" dirty="0">
                <a:latin typeface="Courier New" pitchFamily="49" charset="0"/>
              </a:rPr>
              <a:t> </a:t>
            </a:r>
            <a:r>
              <a:rPr lang="vi-VN" sz="1700" b="1" dirty="0">
                <a:solidFill>
                  <a:srgbClr val="0000CC"/>
                </a:solidFill>
                <a:latin typeface="Courier New" pitchFamily="49" charset="0"/>
              </a:rPr>
              <a:t> int </a:t>
            </a:r>
            <a:r>
              <a:rPr lang="vi-VN" sz="1700" b="1" dirty="0">
                <a:latin typeface="Courier New" pitchFamily="49" charset="0"/>
              </a:rPr>
              <a:t>i, j, min, temp;</a:t>
            </a:r>
          </a:p>
          <a:p>
            <a:pPr>
              <a:buFontTx/>
              <a:buNone/>
            </a:pPr>
            <a:r>
              <a:rPr lang="vi-VN" sz="1700" b="1" dirty="0">
                <a:latin typeface="Courier New" pitchFamily="49" charset="0"/>
              </a:rPr>
              <a:t>  </a:t>
            </a:r>
            <a:r>
              <a:rPr lang="vi-VN" sz="1700" b="1" dirty="0">
                <a:solidFill>
                  <a:srgbClr val="0000CC"/>
                </a:solidFill>
                <a:latin typeface="Courier New" pitchFamily="49" charset="0"/>
              </a:rPr>
              <a:t>for</a:t>
            </a:r>
            <a:r>
              <a:rPr lang="vi-VN" sz="1700" b="1" dirty="0">
                <a:latin typeface="Courier New" pitchFamily="49" charset="0"/>
              </a:rPr>
              <a:t> (i = 0; i &lt; n-1; i++) {</a:t>
            </a:r>
          </a:p>
          <a:p>
            <a:pPr>
              <a:buFontTx/>
              <a:buNone/>
            </a:pPr>
            <a:r>
              <a:rPr lang="vi-VN" sz="1700" b="1" dirty="0">
                <a:latin typeface="Courier New" pitchFamily="49" charset="0"/>
              </a:rPr>
              <a:t>    min = i;</a:t>
            </a:r>
          </a:p>
          <a:p>
            <a:pPr>
              <a:buFontTx/>
              <a:buNone/>
            </a:pPr>
            <a:r>
              <a:rPr lang="vi-VN" sz="1700" b="1" dirty="0">
                <a:latin typeface="Courier New" pitchFamily="49" charset="0"/>
              </a:rPr>
              <a:t>    </a:t>
            </a:r>
            <a:r>
              <a:rPr lang="vi-VN" sz="1700" b="1" dirty="0">
                <a:solidFill>
                  <a:srgbClr val="0000CC"/>
                </a:solidFill>
                <a:latin typeface="Courier New" pitchFamily="49" charset="0"/>
              </a:rPr>
              <a:t>for</a:t>
            </a:r>
            <a:r>
              <a:rPr lang="vi-VN" sz="1700" b="1" dirty="0">
                <a:latin typeface="Courier New" pitchFamily="49" charset="0"/>
              </a:rPr>
              <a:t> (j = i+1; j &lt; n; j++){</a:t>
            </a:r>
          </a:p>
          <a:p>
            <a:pPr>
              <a:buFontTx/>
              <a:buNone/>
            </a:pPr>
            <a:r>
              <a:rPr lang="vi-VN" sz="1700" b="1" dirty="0">
                <a:latin typeface="Courier New" pitchFamily="49" charset="0"/>
              </a:rPr>
              <a:t>       </a:t>
            </a:r>
            <a:r>
              <a:rPr lang="vi-VN" sz="1700" b="1" dirty="0">
                <a:solidFill>
                  <a:srgbClr val="0000CC"/>
                </a:solidFill>
                <a:latin typeface="Courier New" pitchFamily="49" charset="0"/>
              </a:rPr>
              <a:t>if</a:t>
            </a:r>
            <a:r>
              <a:rPr lang="vi-VN" sz="1700" b="1" dirty="0">
                <a:latin typeface="Courier New" pitchFamily="49" charset="0"/>
              </a:rPr>
              <a:t> (a[j] &lt; a[min]) min = j;    </a:t>
            </a:r>
          </a:p>
          <a:p>
            <a:pPr>
              <a:buFontTx/>
              <a:buNone/>
            </a:pPr>
            <a:r>
              <a:rPr lang="vi-VN" sz="1700" b="1" dirty="0">
                <a:latin typeface="Courier New" pitchFamily="49" charset="0"/>
              </a:rPr>
              <a:t>    }</a:t>
            </a:r>
          </a:p>
          <a:p>
            <a:pPr>
              <a:buFontTx/>
              <a:buNone/>
            </a:pPr>
            <a:r>
              <a:rPr lang="vi-VN" sz="1700" b="1" dirty="0">
                <a:latin typeface="Courier New" pitchFamily="49" charset="0"/>
              </a:rPr>
              <a:t>    </a:t>
            </a:r>
            <a:r>
              <a:rPr lang="vi-VN" sz="1700" b="1" dirty="0">
                <a:solidFill>
                  <a:srgbClr val="C00000"/>
                </a:solidFill>
                <a:latin typeface="Courier New" pitchFamily="49" charset="0"/>
              </a:rPr>
              <a:t>swap(a[i], a[min]);</a:t>
            </a:r>
          </a:p>
          <a:p>
            <a:pPr>
              <a:buFontTx/>
              <a:buNone/>
            </a:pPr>
            <a:r>
              <a:rPr lang="vi-VN" sz="1700" b="1" dirty="0">
                <a:latin typeface="Courier New" pitchFamily="49" charset="0"/>
              </a:rPr>
              <a:t>  }</a:t>
            </a:r>
          </a:p>
          <a:p>
            <a:pPr>
              <a:buFontTx/>
              <a:buNone/>
            </a:pPr>
            <a:r>
              <a:rPr lang="vi-VN" sz="1700" b="1" dirty="0">
                <a:latin typeface="Courier New" pitchFamily="49" charset="0"/>
              </a:rPr>
              <a:t>}</a:t>
            </a:r>
          </a:p>
        </p:txBody>
      </p:sp>
    </p:spTree>
    <p:custDataLst>
      <p:tags r:id="rId1"/>
    </p:custDataLst>
    <p:extLst>
      <p:ext uri="{BB962C8B-B14F-4D97-AF65-F5344CB8AC3E}">
        <p14:creationId xmlns:p14="http://schemas.microsoft.com/office/powerpoint/2010/main" val="201540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26</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SẮP XẾP CHỌN</a:t>
            </a:r>
          </a:p>
        </p:txBody>
      </p:sp>
      <p:sp>
        <p:nvSpPr>
          <p:cNvPr id="3" name="Rectangle 3">
            <a:extLst>
              <a:ext uri="{FF2B5EF4-FFF2-40B4-BE49-F238E27FC236}">
                <a16:creationId xmlns:a16="http://schemas.microsoft.com/office/drawing/2014/main" id="{CDD66DF8-C312-B8E7-0766-673FCE9C1E67}"/>
              </a:ext>
            </a:extLst>
          </p:cNvPr>
          <p:cNvSpPr txBox="1">
            <a:spLocks noChangeArrowheads="1"/>
          </p:cNvSpPr>
          <p:nvPr>
            <p:custDataLst>
              <p:tags r:id="rId2"/>
            </p:custDataLst>
          </p:nvPr>
        </p:nvSpPr>
        <p:spPr>
          <a:xfrm>
            <a:off x="477297" y="976364"/>
            <a:ext cx="9185031" cy="5315563"/>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
              </a:spcBef>
              <a:buFont typeface="Wingdings" panose="05000000000000000000" pitchFamily="2" charset="2"/>
              <a:buChar char="Ø"/>
            </a:pPr>
            <a:r>
              <a:rPr lang="en-US" sz="2600" b="1" dirty="0">
                <a:latin typeface="Lato" panose="020F0502020204030203" pitchFamily="34" charset="0"/>
                <a:ea typeface="Lato" panose="020F0502020204030203" pitchFamily="34" charset="0"/>
                <a:cs typeface="Lato" panose="020F0502020204030203" pitchFamily="34" charset="0"/>
              </a:rPr>
              <a:t> </a:t>
            </a:r>
            <a:r>
              <a:rPr lang="en-US" sz="2600" dirty="0">
                <a:latin typeface="Lato" panose="020F0502020204030203" pitchFamily="34" charset="0"/>
                <a:ea typeface="Lato" panose="020F0502020204030203" pitchFamily="34" charset="0"/>
                <a:cs typeface="Lato" panose="020F0502020204030203" pitchFamily="34" charset="0"/>
              </a:rPr>
              <a:t>Nhận </a:t>
            </a:r>
            <a:r>
              <a:rPr lang="en-US" sz="2600" dirty="0" err="1">
                <a:latin typeface="Lato" panose="020F0502020204030203" pitchFamily="34" charset="0"/>
                <a:ea typeface="Lato" panose="020F0502020204030203" pitchFamily="34" charset="0"/>
                <a:cs typeface="Lato" panose="020F0502020204030203" pitchFamily="34" charset="0"/>
              </a:rPr>
              <a:t>xét</a:t>
            </a:r>
            <a:endParaRPr lang="en-US" dirty="0">
              <a:latin typeface="Lato" panose="020F0502020204030203" pitchFamily="34" charset="0"/>
              <a:ea typeface="Lato" panose="020F0502020204030203" pitchFamily="34" charset="0"/>
              <a:cs typeface="Lato" panose="020F0502020204030203" pitchFamily="34" charset="0"/>
            </a:endParaRPr>
          </a:p>
          <a:p>
            <a:pPr marL="457200" eaLnBrk="1" hangingPunct="1">
              <a:lnSpc>
                <a:spcPct val="150000"/>
              </a:lnSpc>
            </a:pPr>
            <a:r>
              <a:rPr lang="en-US" sz="2400" b="1" dirty="0">
                <a:latin typeface="Lato" panose="020F0502020204030203" pitchFamily="34" charset="0"/>
                <a:ea typeface="Lato" panose="020F0502020204030203" pitchFamily="34" charset="0"/>
                <a:cs typeface="Lato" panose="020F0502020204030203" pitchFamily="34" charset="0"/>
              </a:rPr>
              <a:t>Best case:  </a:t>
            </a:r>
            <a:r>
              <a:rPr lang="en-US" sz="2400" dirty="0">
                <a:latin typeface="Lato" panose="020F0502020204030203" pitchFamily="34" charset="0"/>
                <a:ea typeface="Lato" panose="020F0502020204030203" pitchFamily="34" charset="0"/>
                <a:cs typeface="Lato" panose="020F0502020204030203" pitchFamily="34" charset="0"/>
              </a:rPr>
              <a:t>0 </a:t>
            </a:r>
            <a:r>
              <a:rPr lang="en-US" sz="2400" dirty="0" err="1">
                <a:latin typeface="Lato" panose="020F0502020204030203" pitchFamily="34" charset="0"/>
                <a:ea typeface="Lato" panose="020F0502020204030203" pitchFamily="34" charset="0"/>
                <a:cs typeface="Lato" panose="020F0502020204030203" pitchFamily="34" charset="0"/>
              </a:rPr>
              <a:t>đổi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chỗ</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-1 </a:t>
            </a:r>
            <a:r>
              <a:rPr lang="en-US" sz="2400" dirty="0" err="1">
                <a:latin typeface="Lato" panose="020F0502020204030203" pitchFamily="34" charset="0"/>
                <a:ea typeface="Lato" panose="020F0502020204030203" pitchFamily="34" charset="0"/>
                <a:cs typeface="Lato" panose="020F0502020204030203" pitchFamily="34" charset="0"/>
              </a:rPr>
              <a:t>như</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đoạn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mã</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baseline="30000" dirty="0">
                <a:latin typeface="Lato" panose="020F0502020204030203" pitchFamily="34" charset="0"/>
                <a:ea typeface="Lato" panose="020F0502020204030203" pitchFamily="34" charset="0"/>
                <a:cs typeface="Lato" panose="020F0502020204030203" pitchFamily="34" charset="0"/>
              </a:rPr>
              <a:t>2</a:t>
            </a:r>
            <a:r>
              <a:rPr lang="en-US" sz="2400" dirty="0">
                <a:latin typeface="Lato" panose="020F0502020204030203" pitchFamily="34" charset="0"/>
                <a:ea typeface="Lato" panose="020F0502020204030203" pitchFamily="34" charset="0"/>
                <a:cs typeface="Lato" panose="020F0502020204030203" pitchFamily="34" charset="0"/>
              </a:rPr>
              <a:t>/2 so </a:t>
            </a:r>
            <a:r>
              <a:rPr lang="en-US" sz="2400" dirty="0" err="1">
                <a:latin typeface="Lato" panose="020F0502020204030203" pitchFamily="34" charset="0"/>
                <a:ea typeface="Lato" panose="020F0502020204030203" pitchFamily="34" charset="0"/>
                <a:cs typeface="Lato" panose="020F0502020204030203" pitchFamily="34" charset="0"/>
              </a:rPr>
              <a:t>sánh</a:t>
            </a:r>
            <a:r>
              <a:rPr lang="en-US" sz="2400" dirty="0">
                <a:latin typeface="Lato" panose="020F0502020204030203" pitchFamily="34" charset="0"/>
                <a:ea typeface="Lato" panose="020F0502020204030203" pitchFamily="34" charset="0"/>
                <a:cs typeface="Lato" panose="020F0502020204030203" pitchFamily="34" charset="0"/>
              </a:rPr>
              <a:t>.</a:t>
            </a:r>
          </a:p>
          <a:p>
            <a:pPr marL="457200" eaLnBrk="1" hangingPunct="1">
              <a:lnSpc>
                <a:spcPct val="150000"/>
              </a:lnSpc>
            </a:pPr>
            <a:r>
              <a:rPr lang="en-US" sz="2400" b="1" dirty="0">
                <a:latin typeface="Lato" panose="020F0502020204030203" pitchFamily="34" charset="0"/>
                <a:ea typeface="Lato" panose="020F0502020204030203" pitchFamily="34" charset="0"/>
                <a:cs typeface="Lato" panose="020F0502020204030203" pitchFamily="34" charset="0"/>
              </a:rPr>
              <a:t>Worst case:</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 - 1 </a:t>
            </a:r>
            <a:r>
              <a:rPr lang="en-US" sz="2400" dirty="0" err="1">
                <a:latin typeface="Lato" panose="020F0502020204030203" pitchFamily="34" charset="0"/>
                <a:ea typeface="Lato" panose="020F0502020204030203" pitchFamily="34" charset="0"/>
                <a:cs typeface="Lato" panose="020F0502020204030203" pitchFamily="34" charset="0"/>
              </a:rPr>
              <a:t>đổi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chỗ</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baseline="30000" dirty="0">
                <a:latin typeface="Lato" panose="020F0502020204030203" pitchFamily="34" charset="0"/>
                <a:ea typeface="Lato" panose="020F0502020204030203" pitchFamily="34" charset="0"/>
                <a:cs typeface="Lato" panose="020F0502020204030203" pitchFamily="34" charset="0"/>
              </a:rPr>
              <a:t>2</a:t>
            </a:r>
            <a:r>
              <a:rPr lang="en-US" sz="2400" dirty="0">
                <a:latin typeface="Lato" panose="020F0502020204030203" pitchFamily="34" charset="0"/>
                <a:ea typeface="Lato" panose="020F0502020204030203" pitchFamily="34" charset="0"/>
                <a:cs typeface="Lato" panose="020F0502020204030203" pitchFamily="34" charset="0"/>
              </a:rPr>
              <a:t>/2 so </a:t>
            </a:r>
            <a:r>
              <a:rPr lang="en-US" sz="2400" dirty="0" err="1">
                <a:latin typeface="Lato" panose="020F0502020204030203" pitchFamily="34" charset="0"/>
                <a:ea typeface="Lato" panose="020F0502020204030203" pitchFamily="34" charset="0"/>
                <a:cs typeface="Lato" panose="020F0502020204030203" pitchFamily="34" charset="0"/>
              </a:rPr>
              <a:t>sánh</a:t>
            </a:r>
            <a:r>
              <a:rPr lang="en-US" sz="2400" dirty="0">
                <a:latin typeface="Lato" panose="020F0502020204030203" pitchFamily="34" charset="0"/>
                <a:ea typeface="Lato" panose="020F0502020204030203" pitchFamily="34" charset="0"/>
                <a:cs typeface="Lato" panose="020F0502020204030203" pitchFamily="34" charset="0"/>
              </a:rPr>
              <a:t>.</a:t>
            </a:r>
          </a:p>
          <a:p>
            <a:pPr marL="457200" eaLnBrk="1" hangingPunct="1">
              <a:lnSpc>
                <a:spcPct val="150000"/>
              </a:lnSpc>
            </a:pPr>
            <a:r>
              <a:rPr lang="en-US" sz="2400" b="1" dirty="0">
                <a:latin typeface="Lato" panose="020F0502020204030203" pitchFamily="34" charset="0"/>
                <a:ea typeface="Lato" panose="020F0502020204030203" pitchFamily="34" charset="0"/>
                <a:cs typeface="Lato" panose="020F0502020204030203" pitchFamily="34" charset="0"/>
              </a:rPr>
              <a:t>Average case:</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O</a:t>
            </a:r>
            <a:r>
              <a:rPr lang="en-US" sz="2400" dirty="0">
                <a:latin typeface="Lato" panose="020F0502020204030203" pitchFamily="34" charset="0"/>
                <a:ea typeface="Lato" panose="020F0502020204030203" pitchFamily="34" charset="0"/>
                <a:cs typeface="Lato" panose="020F0502020204030203" pitchFamily="34" charset="0"/>
              </a:rPr>
              <a:t>(</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 đổi chỗ </a:t>
            </a:r>
            <a:r>
              <a:rPr lang="en-US" sz="2400" dirty="0" err="1">
                <a:latin typeface="Lato" panose="020F0502020204030203" pitchFamily="34" charset="0"/>
                <a:ea typeface="Lato" panose="020F0502020204030203" pitchFamily="34" charset="0"/>
                <a:cs typeface="Lato" panose="020F0502020204030203" pitchFamily="34" charset="0"/>
              </a:rPr>
              <a:t>và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baseline="30000" dirty="0">
                <a:latin typeface="Lato" panose="020F0502020204030203" pitchFamily="34" charset="0"/>
                <a:ea typeface="Lato" panose="020F0502020204030203" pitchFamily="34" charset="0"/>
                <a:cs typeface="Lato" panose="020F0502020204030203" pitchFamily="34" charset="0"/>
              </a:rPr>
              <a:t>2</a:t>
            </a:r>
            <a:r>
              <a:rPr lang="en-US" sz="2400" dirty="0">
                <a:latin typeface="Lato" panose="020F0502020204030203" pitchFamily="34" charset="0"/>
                <a:ea typeface="Lato" panose="020F0502020204030203" pitchFamily="34" charset="0"/>
                <a:cs typeface="Lato" panose="020F0502020204030203" pitchFamily="34" charset="0"/>
              </a:rPr>
              <a:t>/2 so </a:t>
            </a:r>
            <a:r>
              <a:rPr lang="en-US" sz="2400" dirty="0" err="1">
                <a:latin typeface="Lato" panose="020F0502020204030203" pitchFamily="34" charset="0"/>
                <a:ea typeface="Lato" panose="020F0502020204030203" pitchFamily="34" charset="0"/>
                <a:cs typeface="Lato" panose="020F0502020204030203" pitchFamily="34" charset="0"/>
              </a:rPr>
              <a:t>sánh</a:t>
            </a:r>
            <a:r>
              <a:rPr lang="en-US" sz="2400" dirty="0">
                <a:latin typeface="Lato" panose="020F0502020204030203" pitchFamily="34" charset="0"/>
                <a:ea typeface="Lato" panose="020F0502020204030203" pitchFamily="34" charset="0"/>
                <a:cs typeface="Lato" panose="020F0502020204030203" pitchFamily="34" charset="0"/>
              </a:rPr>
              <a:t>.</a:t>
            </a:r>
          </a:p>
          <a:p>
            <a:pPr marL="457200" eaLnBrk="1" hangingPunct="1">
              <a:lnSpc>
                <a:spcPct val="150000"/>
              </a:lnSpc>
              <a:buClr>
                <a:srgbClr val="002060"/>
              </a:buClr>
            </a:pPr>
            <a:r>
              <a:rPr lang="en-US" sz="2400" dirty="0" err="1">
                <a:solidFill>
                  <a:srgbClr val="000099"/>
                </a:solidFill>
                <a:latin typeface="Lato" panose="020F0502020204030203" pitchFamily="34" charset="0"/>
                <a:ea typeface="Lato" panose="020F0502020204030203" pitchFamily="34" charset="0"/>
                <a:cs typeface="Lato" panose="020F0502020204030203" pitchFamily="34" charset="0"/>
              </a:rPr>
              <a:t>Ưu</a:t>
            </a:r>
            <a:r>
              <a:rPr lang="en-US" sz="2400" dirty="0">
                <a:solidFill>
                  <a:srgbClr val="000099"/>
                </a:solidFill>
                <a:latin typeface="Lato" panose="020F0502020204030203" pitchFamily="34" charset="0"/>
                <a:ea typeface="Lato" panose="020F0502020204030203" pitchFamily="34" charset="0"/>
                <a:cs typeface="Lato" panose="020F0502020204030203" pitchFamily="34" charset="0"/>
              </a:rPr>
              <a:t> điểm </a:t>
            </a:r>
            <a:r>
              <a:rPr lang="en-US" sz="2400" dirty="0" err="1">
                <a:solidFill>
                  <a:srgbClr val="000099"/>
                </a:solidFill>
                <a:latin typeface="Lato" panose="020F0502020204030203" pitchFamily="34" charset="0"/>
                <a:ea typeface="Lato" panose="020F0502020204030203" pitchFamily="34" charset="0"/>
                <a:cs typeface="Lato" panose="020F0502020204030203" pitchFamily="34" charset="0"/>
              </a:rPr>
              <a:t>nổi</a:t>
            </a:r>
            <a:r>
              <a:rPr lang="en-US" sz="24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0099"/>
                </a:solidFill>
                <a:latin typeface="Lato" panose="020F0502020204030203" pitchFamily="34" charset="0"/>
                <a:ea typeface="Lato" panose="020F0502020204030203" pitchFamily="34" charset="0"/>
                <a:cs typeface="Lato" panose="020F0502020204030203" pitchFamily="34" charset="0"/>
              </a:rPr>
              <a:t>bật</a:t>
            </a:r>
            <a:r>
              <a:rPr lang="en-US" sz="2400" dirty="0">
                <a:latin typeface="Lato" panose="020F0502020204030203" pitchFamily="34" charset="0"/>
                <a:ea typeface="Lato" panose="020F0502020204030203" pitchFamily="34" charset="0"/>
                <a:cs typeface="Lato" panose="020F0502020204030203" pitchFamily="34" charset="0"/>
              </a:rPr>
              <a:t>: số </a:t>
            </a:r>
            <a:r>
              <a:rPr lang="en-US" sz="2400" dirty="0" err="1">
                <a:latin typeface="Lato" panose="020F0502020204030203" pitchFamily="34" charset="0"/>
                <a:ea typeface="Lato" panose="020F0502020204030203" pitchFamily="34" charset="0"/>
                <a:cs typeface="Lato" panose="020F0502020204030203" pitchFamily="34" charset="0"/>
              </a:rPr>
              <a:t>phép</a:t>
            </a:r>
            <a:r>
              <a:rPr lang="en-US" sz="2400" dirty="0">
                <a:latin typeface="Lato" panose="020F0502020204030203" pitchFamily="34" charset="0"/>
                <a:ea typeface="Lato" panose="020F0502020204030203" pitchFamily="34" charset="0"/>
                <a:cs typeface="Lato" panose="020F0502020204030203" pitchFamily="34" charset="0"/>
              </a:rPr>
              <a:t> đổi chỗ ít. </a:t>
            </a:r>
          </a:p>
          <a:p>
            <a:pPr marL="822960" lvl="1">
              <a:lnSpc>
                <a:spcPct val="150000"/>
              </a:lnSpc>
              <a:buClr>
                <a:srgbClr val="002060"/>
              </a:buClr>
              <a:buSzPct val="115000"/>
            </a:pP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ý </a:t>
            </a:r>
            <a:r>
              <a:rPr lang="en-US" sz="2200" dirty="0" err="1">
                <a:latin typeface="Lato" panose="020F0502020204030203" pitchFamily="34" charset="0"/>
                <a:ea typeface="Lato" panose="020F0502020204030203" pitchFamily="34" charset="0"/>
                <a:cs typeface="Lato" panose="020F0502020204030203" pitchFamily="34" charset="0"/>
              </a:rPr>
              <a:t>nghĩa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nếu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như</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thao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chỗ</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tốn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kém</a:t>
            </a:r>
            <a:r>
              <a:rPr lang="en-US" sz="2200" dirty="0">
                <a:latin typeface="Lato" panose="020F0502020204030203" pitchFamily="34" charset="0"/>
                <a:ea typeface="Lato" panose="020F0502020204030203" pitchFamily="34" charset="0"/>
                <a:cs typeface="Lato" panose="020F0502020204030203" pitchFamily="34" charset="0"/>
              </a:rPr>
              <a:t>. </a:t>
            </a:r>
          </a:p>
        </p:txBody>
      </p:sp>
    </p:spTree>
    <p:custDataLst>
      <p:tags r:id="rId1"/>
    </p:custDataLst>
    <p:extLst>
      <p:ext uri="{BB962C8B-B14F-4D97-AF65-F5344CB8AC3E}">
        <p14:creationId xmlns:p14="http://schemas.microsoft.com/office/powerpoint/2010/main" val="135487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27</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SẮP XẾP CHỌN</a:t>
            </a:r>
          </a:p>
        </p:txBody>
      </p:sp>
      <p:pic>
        <p:nvPicPr>
          <p:cNvPr id="4" name="Picture 4" descr="C:\Shaffer\CS2604\Figs\SelSort.gif">
            <a:extLst>
              <a:ext uri="{FF2B5EF4-FFF2-40B4-BE49-F238E27FC236}">
                <a16:creationId xmlns:a16="http://schemas.microsoft.com/office/drawing/2014/main" id="{5586DF07-7471-7E38-F6FF-F13F98C4DA81}"/>
              </a:ext>
            </a:extLst>
          </p:cNvPr>
          <p:cNvPicPr>
            <a:picLocks noChangeAspect="1" noChangeArrowheads="1"/>
          </p:cNvPicPr>
          <p:nvPr/>
        </p:nvPicPr>
        <p:blipFill>
          <a:blip r:embed="rId5"/>
          <a:srcRect l="1814" t="1370" r="4837" b="2740"/>
          <a:stretch>
            <a:fillRect/>
          </a:stretch>
        </p:blipFill>
        <p:spPr bwMode="auto">
          <a:xfrm>
            <a:off x="1067568" y="1614542"/>
            <a:ext cx="10056864" cy="4503323"/>
          </a:xfrm>
          <a:prstGeom prst="rect">
            <a:avLst/>
          </a:prstGeom>
          <a:noFill/>
          <a:ln w="19050">
            <a:solidFill>
              <a:schemeClr val="tx1"/>
            </a:solidFill>
            <a:miter lim="800000"/>
            <a:headEnd/>
            <a:tailEnd/>
          </a:ln>
        </p:spPr>
      </p:pic>
      <p:sp>
        <p:nvSpPr>
          <p:cNvPr id="6" name="Rectangle 3">
            <a:extLst>
              <a:ext uri="{FF2B5EF4-FFF2-40B4-BE49-F238E27FC236}">
                <a16:creationId xmlns:a16="http://schemas.microsoft.com/office/drawing/2014/main" id="{E90FA810-BD33-F8D1-147D-D9363C5AE8D3}"/>
              </a:ext>
            </a:extLst>
          </p:cNvPr>
          <p:cNvSpPr txBox="1">
            <a:spLocks noChangeArrowheads="1"/>
          </p:cNvSpPr>
          <p:nvPr>
            <p:custDataLst>
              <p:tags r:id="rId2"/>
            </p:custDataLst>
          </p:nvPr>
        </p:nvSpPr>
        <p:spPr>
          <a:xfrm>
            <a:off x="497395" y="1066802"/>
            <a:ext cx="9185031" cy="460550"/>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anose="05000000000000000000" pitchFamily="2" charset="2"/>
              <a:buChar char="Ø"/>
            </a:pPr>
            <a:r>
              <a:rPr lang="en-US" sz="2600" b="1" dirty="0"/>
              <a:t> </a:t>
            </a:r>
            <a:r>
              <a:rPr lang="en-US" sz="2600" dirty="0"/>
              <a:t>Ví dụ</a:t>
            </a:r>
          </a:p>
        </p:txBody>
      </p:sp>
    </p:spTree>
    <p:custDataLst>
      <p:tags r:id="rId1"/>
    </p:custDataLst>
    <p:extLst>
      <p:ext uri="{BB962C8B-B14F-4D97-AF65-F5344CB8AC3E}">
        <p14:creationId xmlns:p14="http://schemas.microsoft.com/office/powerpoint/2010/main" val="273313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10048" y="3749533"/>
            <a:ext cx="12187575" cy="812801"/>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28</a:t>
            </a:fld>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8" name="Content Placeholder 7">
            <a:extLst>
              <a:ext uri="{FF2B5EF4-FFF2-40B4-BE49-F238E27FC236}">
                <a16:creationId xmlns:a16="http://schemas.microsoft.com/office/drawing/2014/main" id="{B6386352-3678-11B6-BE34-A8B8AC54F14E}"/>
              </a:ext>
            </a:extLst>
          </p:cNvPr>
          <p:cNvSpPr>
            <a:spLocks noGrp="1"/>
          </p:cNvSpPr>
          <p:nvPr>
            <p:ph sz="quarter" idx="13"/>
          </p:nvPr>
        </p:nvSpPr>
        <p:spPr/>
        <p:txBody>
          <a:bodyPr/>
          <a:lstStyle/>
          <a:p>
            <a:endParaRPr lang="en-US"/>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151406"/>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A2A2A2"/>
                </a:solidFill>
                <a:cs typeface="Arial" panose="020B0604020202020204" pitchFamily="34" charset="0"/>
              </a:rPr>
              <a:t>2. </a:t>
            </a:r>
            <a:r>
              <a:rPr lang="vi-VN" dirty="0">
                <a:solidFill>
                  <a:srgbClr val="A2A2A2"/>
                </a:solidFill>
                <a:cs typeface="Arial" panose="020B0604020202020204" pitchFamily="34" charset="0"/>
              </a:rPr>
              <a:t>Sắp xếp chèn</a:t>
            </a:r>
          </a:p>
          <a:p>
            <a:pPr>
              <a:lnSpc>
                <a:spcPct val="150000"/>
              </a:lnSpc>
            </a:pPr>
            <a:r>
              <a:rPr lang="en-US" dirty="0">
                <a:solidFill>
                  <a:srgbClr val="A2A2A2"/>
                </a:solidFill>
                <a:cs typeface="Arial" panose="020B0604020202020204" pitchFamily="34" charset="0"/>
              </a:rPr>
              <a:t>3. </a:t>
            </a:r>
            <a:r>
              <a:rPr lang="vi-VN" dirty="0">
                <a:solidFill>
                  <a:srgbClr val="A2A2A2"/>
                </a:solidFill>
                <a:cs typeface="Arial" panose="020B0604020202020204" pitchFamily="34" charset="0"/>
              </a:rPr>
              <a:t>Sắp xếp chọn</a:t>
            </a:r>
          </a:p>
          <a:p>
            <a:pPr>
              <a:lnSpc>
                <a:spcPct val="150000"/>
              </a:lnSpc>
            </a:pPr>
            <a:r>
              <a:rPr lang="en-US" b="1" dirty="0">
                <a:solidFill>
                  <a:srgbClr val="002060"/>
                </a:solidFill>
                <a:cs typeface="Arial" panose="020B0604020202020204" pitchFamily="34" charset="0"/>
              </a:rPr>
              <a:t>4. </a:t>
            </a:r>
            <a:r>
              <a:rPr lang="vi-VN" b="1" dirty="0">
                <a:solidFill>
                  <a:srgbClr val="002060"/>
                </a:solidFill>
                <a:cs typeface="Arial" panose="020B0604020202020204" pitchFamily="34" charset="0"/>
              </a:rPr>
              <a:t>Sắp xếp nổi bọt</a:t>
            </a:r>
          </a:p>
          <a:p>
            <a:pPr>
              <a:lnSpc>
                <a:spcPct val="150000"/>
              </a:lnSpc>
            </a:pPr>
            <a:endParaRPr lang="en-US" dirty="0">
              <a:solidFill>
                <a:schemeClr val="bg1">
                  <a:lumMod val="50000"/>
                </a:schemeClr>
              </a:solidFill>
              <a:cs typeface="Arial" panose="020B0604020202020204"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500431"/>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A2A2A2"/>
                </a:solidFill>
                <a:cs typeface="Arial" panose="020B0604020202020204" pitchFamily="34" charset="0"/>
              </a:rPr>
              <a:t>1. </a:t>
            </a:r>
            <a:r>
              <a:rPr lang="vi-VN" dirty="0">
                <a:solidFill>
                  <a:srgbClr val="A2A2A2"/>
                </a:solidFill>
                <a:cs typeface="Arial" panose="020B0604020202020204" pitchFamily="34" charset="0"/>
              </a:rPr>
              <a:t>Bài toán sắp xếp</a:t>
            </a:r>
          </a:p>
          <a:p>
            <a:endParaRPr lang="en-US" b="1" dirty="0">
              <a:cs typeface="Arial" panose="020B0604020202020204" pitchFamily="34" charset="0"/>
            </a:endParaRPr>
          </a:p>
        </p:txBody>
      </p:sp>
    </p:spTree>
    <p:extLst>
      <p:ext uri="{BB962C8B-B14F-4D97-AF65-F5344CB8AC3E}">
        <p14:creationId xmlns:p14="http://schemas.microsoft.com/office/powerpoint/2010/main" val="43213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29</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4</a:t>
            </a:r>
            <a:r>
              <a:rPr lang="vi-VN" sz="3600" dirty="0">
                <a:cs typeface="Arial" panose="020B0604020202020204" pitchFamily="34" charset="0"/>
              </a:rPr>
              <a:t>. </a:t>
            </a:r>
            <a:r>
              <a:rPr lang="en-US" sz="3600" dirty="0">
                <a:cs typeface="Arial" panose="020B0604020202020204" pitchFamily="34" charset="0"/>
              </a:rPr>
              <a:t>SẮP XẾP NỔI BỌT</a:t>
            </a:r>
          </a:p>
        </p:txBody>
      </p:sp>
      <p:sp>
        <p:nvSpPr>
          <p:cNvPr id="6" name="Content Placeholder 5">
            <a:extLst>
              <a:ext uri="{FF2B5EF4-FFF2-40B4-BE49-F238E27FC236}">
                <a16:creationId xmlns:a16="http://schemas.microsoft.com/office/drawing/2014/main" id="{9011E87A-377E-3625-7CD5-D73F052D9F20}"/>
              </a:ext>
            </a:extLst>
          </p:cNvPr>
          <p:cNvSpPr>
            <a:spLocks noGrp="1"/>
          </p:cNvSpPr>
          <p:nvPr>
            <p:ph sz="quarter" idx="13"/>
          </p:nvPr>
        </p:nvSpPr>
        <p:spPr/>
        <p:txBody>
          <a:bodyPr/>
          <a:lstStyle/>
          <a:p>
            <a:endParaRPr lang="en-US"/>
          </a:p>
        </p:txBody>
      </p:sp>
      <p:sp>
        <p:nvSpPr>
          <p:cNvPr id="3" name="Rectangle 3">
            <a:extLst>
              <a:ext uri="{FF2B5EF4-FFF2-40B4-BE49-F238E27FC236}">
                <a16:creationId xmlns:a16="http://schemas.microsoft.com/office/drawing/2014/main" id="{CDD66DF8-C312-B8E7-0766-673FCE9C1E67}"/>
              </a:ext>
            </a:extLst>
          </p:cNvPr>
          <p:cNvSpPr txBox="1">
            <a:spLocks noChangeArrowheads="1"/>
          </p:cNvSpPr>
          <p:nvPr>
            <p:custDataLst>
              <p:tags r:id="rId2"/>
            </p:custDataLst>
          </p:nvPr>
        </p:nvSpPr>
        <p:spPr>
          <a:xfrm>
            <a:off x="617973" y="1076849"/>
            <a:ext cx="9185031" cy="912725"/>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anose="05000000000000000000" pitchFamily="2" charset="2"/>
              <a:buChar char="Ø"/>
            </a:pPr>
            <a:r>
              <a:rPr lang="en-US" sz="2600" b="1" dirty="0"/>
              <a:t> </a:t>
            </a:r>
            <a:r>
              <a:rPr lang="en-US" sz="2600" dirty="0"/>
              <a:t>Ví dụ</a:t>
            </a:r>
          </a:p>
          <a:p>
            <a:pPr>
              <a:spcBef>
                <a:spcPts val="300"/>
              </a:spcBef>
              <a:buNone/>
            </a:pPr>
            <a:endParaRPr lang="en-US" sz="2600" dirty="0"/>
          </a:p>
        </p:txBody>
      </p:sp>
      <p:sp>
        <p:nvSpPr>
          <p:cNvPr id="8" name="Hộp Văn bản 7">
            <a:extLst>
              <a:ext uri="{FF2B5EF4-FFF2-40B4-BE49-F238E27FC236}">
                <a16:creationId xmlns:a16="http://schemas.microsoft.com/office/drawing/2014/main" id="{219A9E8D-EF66-8244-8807-68F081642C80}"/>
              </a:ext>
            </a:extLst>
          </p:cNvPr>
          <p:cNvSpPr txBox="1"/>
          <p:nvPr/>
        </p:nvSpPr>
        <p:spPr>
          <a:xfrm>
            <a:off x="856621" y="1606023"/>
            <a:ext cx="10598500" cy="3901837"/>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Bắt đầu từ đầu dãy, thuật toán tiến hành so sánh mỗi phần tử với phần tử đi sau nó và thực hiện đổi chỗ, nếu chúng không theo đúng thứ tự.</a:t>
            </a:r>
          </a:p>
          <a:p>
            <a:pPr marL="285750" indent="-285750" algn="just">
              <a:lnSpc>
                <a:spcPct val="150000"/>
              </a:lnSpc>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Quá trình này sẽ được lặp lại cho đến khi gặp lần duyệt từ đầu dãy đến cuối dãy mà không phải thực hiện đổi chỗ (tức là tất cả các phần tử đã đứng đúng vị trí). </a:t>
            </a:r>
          </a:p>
          <a:p>
            <a:pPr marL="285750" indent="-285750" algn="just">
              <a:lnSpc>
                <a:spcPct val="150000"/>
              </a:lnSpc>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Cách làm này đã đẩy phần tử lớn nhất xuống cuối dãy, trong khi đó những phần tử có giá trị nhỏ hơn được dịch chuyển về đầu dãy.</a:t>
            </a:r>
          </a:p>
        </p:txBody>
      </p:sp>
    </p:spTree>
    <p:custDataLst>
      <p:tags r:id="rId1"/>
    </p:custDataLst>
    <p:extLst>
      <p:ext uri="{BB962C8B-B14F-4D97-AF65-F5344CB8AC3E}">
        <p14:creationId xmlns:p14="http://schemas.microsoft.com/office/powerpoint/2010/main" val="208683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7 – </a:t>
            </a:r>
            <a:r>
              <a:rPr lang="en-US" dirty="0" err="1"/>
              <a:t>Sắp</a:t>
            </a:r>
            <a:r>
              <a:rPr lang="en-US" dirty="0"/>
              <a:t> </a:t>
            </a:r>
            <a:r>
              <a:rPr lang="en-US" dirty="0" err="1"/>
              <a:t>xếp</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57626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1. </a:t>
            </a:r>
            <a:r>
              <a:rPr lang="vi-VN" sz="2800" b="0" dirty="0"/>
              <a:t>Bài toán sắp xếp, thuật toán sắp xếp cơ bản: sắp xếp lựa chọn, sắp xếp chèn, sắp xếp nổi bọt</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30</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4</a:t>
            </a:r>
            <a:r>
              <a:rPr lang="vi-VN" sz="3600" dirty="0">
                <a:cs typeface="Arial" panose="020B0604020202020204" pitchFamily="34" charset="0"/>
              </a:rPr>
              <a:t>. </a:t>
            </a:r>
            <a:r>
              <a:rPr lang="en-US" sz="3600" dirty="0">
                <a:cs typeface="Arial" panose="020B0604020202020204" pitchFamily="34" charset="0"/>
              </a:rPr>
              <a:t>SẮP XẾP NỔI BỌT</a:t>
            </a:r>
          </a:p>
        </p:txBody>
      </p:sp>
      <p:sp>
        <p:nvSpPr>
          <p:cNvPr id="3" name="Rectangle 3">
            <a:extLst>
              <a:ext uri="{FF2B5EF4-FFF2-40B4-BE49-F238E27FC236}">
                <a16:creationId xmlns:a16="http://schemas.microsoft.com/office/drawing/2014/main" id="{CDD66DF8-C312-B8E7-0766-673FCE9C1E67}"/>
              </a:ext>
            </a:extLst>
          </p:cNvPr>
          <p:cNvSpPr txBox="1">
            <a:spLocks noChangeArrowheads="1"/>
          </p:cNvSpPr>
          <p:nvPr>
            <p:custDataLst>
              <p:tags r:id="rId2"/>
            </p:custDataLst>
          </p:nvPr>
        </p:nvSpPr>
        <p:spPr>
          <a:xfrm>
            <a:off x="517490" y="1007872"/>
            <a:ext cx="9185031" cy="5315563"/>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20000"/>
              </a:lnSpc>
              <a:buFontTx/>
              <a:buNone/>
            </a:pPr>
            <a:r>
              <a:rPr lang="en-US" sz="2000" b="1" dirty="0">
                <a:solidFill>
                  <a:srgbClr val="C00000"/>
                </a:solidFill>
                <a:latin typeface="Consolas" panose="020B0609020204030204" pitchFamily="49" charset="0"/>
              </a:rPr>
              <a:t>void </a:t>
            </a:r>
            <a:r>
              <a:rPr lang="en-US" sz="2000" b="1" dirty="0" err="1">
                <a:solidFill>
                  <a:srgbClr val="C00000"/>
                </a:solidFill>
                <a:latin typeface="Consolas" panose="020B0609020204030204" pitchFamily="49" charset="0"/>
              </a:rPr>
              <a:t>bubbleSort</a:t>
            </a:r>
            <a:r>
              <a:rPr lang="en-US" sz="2000" b="1" dirty="0">
                <a:solidFill>
                  <a:srgbClr val="C00000"/>
                </a:solidFill>
                <a:latin typeface="Consolas" panose="020B0609020204030204" pitchFamily="49" charset="0"/>
              </a:rPr>
              <a:t>(int a[], int n){</a:t>
            </a:r>
          </a:p>
          <a:p>
            <a:pPr eaLnBrk="1" hangingPunct="1">
              <a:lnSpc>
                <a:spcPct val="120000"/>
              </a:lnSpc>
              <a:buFontTx/>
              <a:buNone/>
            </a:pPr>
            <a:r>
              <a:rPr lang="en-US" sz="2000" b="1" dirty="0">
                <a:latin typeface="Consolas" panose="020B0609020204030204" pitchFamily="49" charset="0"/>
              </a:rPr>
              <a:t>  int </a:t>
            </a:r>
            <a:r>
              <a:rPr lang="en-US" sz="2000" b="1" dirty="0" err="1">
                <a:latin typeface="Consolas" panose="020B0609020204030204" pitchFamily="49" charset="0"/>
              </a:rPr>
              <a:t>i</a:t>
            </a:r>
            <a:r>
              <a:rPr lang="en-US" sz="2000" b="1" dirty="0">
                <a:latin typeface="Consolas" panose="020B0609020204030204" pitchFamily="49" charset="0"/>
              </a:rPr>
              <a:t>, j;</a:t>
            </a:r>
          </a:p>
          <a:p>
            <a:pPr eaLnBrk="1" hangingPunct="1">
              <a:lnSpc>
                <a:spcPct val="120000"/>
              </a:lnSpc>
              <a:buFontTx/>
              <a:buNone/>
            </a:pPr>
            <a:r>
              <a:rPr lang="en-US" sz="2000" b="1" dirty="0">
                <a:latin typeface="Consolas" panose="020B0609020204030204" pitchFamily="49" charset="0"/>
              </a:rPr>
              <a:t>  for (</a:t>
            </a:r>
            <a:r>
              <a:rPr lang="en-US" sz="2000" b="1" dirty="0" err="1">
                <a:latin typeface="Consolas" panose="020B0609020204030204" pitchFamily="49" charset="0"/>
              </a:rPr>
              <a:t>i</a:t>
            </a:r>
            <a:r>
              <a:rPr lang="en-US" sz="2000" b="1" dirty="0">
                <a:latin typeface="Consolas" panose="020B0609020204030204" pitchFamily="49" charset="0"/>
              </a:rPr>
              <a:t> = (n-1); </a:t>
            </a:r>
            <a:r>
              <a:rPr lang="en-US" sz="2000" b="1" dirty="0" err="1">
                <a:latin typeface="Consolas" panose="020B0609020204030204" pitchFamily="49" charset="0"/>
              </a:rPr>
              <a:t>i</a:t>
            </a:r>
            <a:r>
              <a:rPr lang="en-US" sz="2000" b="1" dirty="0">
                <a:latin typeface="Consolas" panose="020B0609020204030204" pitchFamily="49" charset="0"/>
              </a:rPr>
              <a:t> &gt;= 0; </a:t>
            </a:r>
            <a:r>
              <a:rPr lang="en-US" sz="2000" b="1" dirty="0" err="1">
                <a:latin typeface="Consolas" panose="020B0609020204030204" pitchFamily="49" charset="0"/>
              </a:rPr>
              <a:t>i</a:t>
            </a:r>
            <a:r>
              <a:rPr lang="en-US" sz="2000" b="1" dirty="0">
                <a:latin typeface="Consolas" panose="020B0609020204030204" pitchFamily="49" charset="0"/>
              </a:rPr>
              <a:t>--) {</a:t>
            </a:r>
          </a:p>
          <a:p>
            <a:pPr eaLnBrk="1" hangingPunct="1">
              <a:lnSpc>
                <a:spcPct val="120000"/>
              </a:lnSpc>
              <a:buFontTx/>
              <a:buNone/>
            </a:pPr>
            <a:r>
              <a:rPr lang="en-US" sz="2000" b="1" dirty="0">
                <a:latin typeface="Consolas" panose="020B0609020204030204" pitchFamily="49" charset="0"/>
              </a:rPr>
              <a:t>    for (j = 1; j &lt;= </a:t>
            </a:r>
            <a:r>
              <a:rPr lang="en-US" sz="2000" b="1" dirty="0" err="1">
                <a:latin typeface="Consolas" panose="020B0609020204030204" pitchFamily="49" charset="0"/>
              </a:rPr>
              <a:t>i</a:t>
            </a:r>
            <a:r>
              <a:rPr lang="en-US" sz="2000" b="1" dirty="0">
                <a:latin typeface="Consolas" panose="020B0609020204030204" pitchFamily="49" charset="0"/>
              </a:rPr>
              <a:t>; </a:t>
            </a:r>
            <a:r>
              <a:rPr lang="en-US" sz="2000" b="1" dirty="0" err="1">
                <a:latin typeface="Consolas" panose="020B0609020204030204" pitchFamily="49" charset="0"/>
              </a:rPr>
              <a:t>j++</a:t>
            </a:r>
            <a:r>
              <a:rPr lang="en-US" sz="2000" b="1" dirty="0">
                <a:latin typeface="Consolas" panose="020B0609020204030204" pitchFamily="49" charset="0"/>
              </a:rPr>
              <a:t>){</a:t>
            </a:r>
          </a:p>
          <a:p>
            <a:pPr eaLnBrk="1" hangingPunct="1">
              <a:lnSpc>
                <a:spcPct val="120000"/>
              </a:lnSpc>
              <a:buFontTx/>
              <a:buNone/>
            </a:pPr>
            <a:r>
              <a:rPr lang="en-US" sz="2000" b="1" dirty="0">
                <a:latin typeface="Consolas" panose="020B0609020204030204" pitchFamily="49" charset="0"/>
              </a:rPr>
              <a:t>      if (a[j-1] &gt; a[j])</a:t>
            </a:r>
          </a:p>
          <a:p>
            <a:pPr eaLnBrk="1" hangingPunct="1">
              <a:lnSpc>
                <a:spcPct val="120000"/>
              </a:lnSpc>
              <a:buFontTx/>
              <a:buNone/>
            </a:pPr>
            <a:r>
              <a:rPr lang="en-US" sz="2000" b="1" dirty="0">
                <a:latin typeface="Consolas" panose="020B0609020204030204" pitchFamily="49" charset="0"/>
              </a:rPr>
              <a:t>         swap(a[j-1],a[j]);</a:t>
            </a:r>
          </a:p>
          <a:p>
            <a:pPr eaLnBrk="1" hangingPunct="1">
              <a:lnSpc>
                <a:spcPct val="120000"/>
              </a:lnSpc>
              <a:buFontTx/>
              <a:buNone/>
            </a:pPr>
            <a:r>
              <a:rPr lang="en-US" sz="2000" b="1" dirty="0">
                <a:latin typeface="Consolas" panose="020B0609020204030204" pitchFamily="49" charset="0"/>
              </a:rPr>
              <a:t>    }</a:t>
            </a:r>
          </a:p>
          <a:p>
            <a:pPr eaLnBrk="1" hangingPunct="1">
              <a:lnSpc>
                <a:spcPct val="120000"/>
              </a:lnSpc>
              <a:buFontTx/>
              <a:buNone/>
            </a:pPr>
            <a:r>
              <a:rPr lang="en-US" sz="2000" b="1" dirty="0">
                <a:latin typeface="Consolas" panose="020B0609020204030204" pitchFamily="49" charset="0"/>
              </a:rPr>
              <a:t>  }</a:t>
            </a:r>
          </a:p>
          <a:p>
            <a:pPr eaLnBrk="1" hangingPunct="1">
              <a:lnSpc>
                <a:spcPct val="120000"/>
              </a:lnSpc>
              <a:buFontTx/>
              <a:buNone/>
            </a:pPr>
            <a:r>
              <a:rPr lang="en-US" sz="2000" b="1" dirty="0">
                <a:latin typeface="Consolas" panose="020B0609020204030204" pitchFamily="49" charset="0"/>
              </a:rPr>
              <a:t>} </a:t>
            </a:r>
          </a:p>
          <a:p>
            <a:pPr eaLnBrk="1" hangingPunct="1">
              <a:buFontTx/>
              <a:buNone/>
            </a:pPr>
            <a:endParaRPr lang="en-US" sz="2200" b="1" dirty="0">
              <a:latin typeface="Courier New" pitchFamily="49" charset="0"/>
            </a:endParaRPr>
          </a:p>
          <a:p>
            <a:pPr>
              <a:spcBef>
                <a:spcPts val="300"/>
              </a:spcBef>
              <a:buNone/>
            </a:pPr>
            <a:endParaRPr lang="en-US" sz="2200" dirty="0"/>
          </a:p>
        </p:txBody>
      </p:sp>
      <p:sp>
        <p:nvSpPr>
          <p:cNvPr id="4" name="TextBox 3">
            <a:extLst>
              <a:ext uri="{FF2B5EF4-FFF2-40B4-BE49-F238E27FC236}">
                <a16:creationId xmlns:a16="http://schemas.microsoft.com/office/drawing/2014/main" id="{B49E9931-1763-3082-620E-90BDEF74E991}"/>
              </a:ext>
            </a:extLst>
          </p:cNvPr>
          <p:cNvSpPr txBox="1"/>
          <p:nvPr/>
        </p:nvSpPr>
        <p:spPr>
          <a:xfrm>
            <a:off x="8330921" y="1153052"/>
            <a:ext cx="2743200" cy="1384300"/>
          </a:xfrm>
          <a:prstGeom prst="rect">
            <a:avLst/>
          </a:prstGeom>
          <a:solidFill>
            <a:schemeClr val="accent1">
              <a:lumMod val="10000"/>
              <a:lumOff val="90000"/>
            </a:schemeClr>
          </a:solidFill>
          <a:ln>
            <a:solidFill>
              <a:srgbClr val="3802BE"/>
            </a:solidFill>
          </a:ln>
        </p:spPr>
        <p:txBody>
          <a:bodyPr>
            <a:spAutoFit/>
          </a:bodyPr>
          <a:lstStyle/>
          <a:p>
            <a:pPr>
              <a:defRPr/>
            </a:pPr>
            <a:r>
              <a:rPr lang="en-US" sz="1400" b="1" dirty="0">
                <a:solidFill>
                  <a:srgbClr val="C00000"/>
                </a:solidFill>
                <a:latin typeface="Courier New" pitchFamily="49" charset="0"/>
                <a:cs typeface="Courier New" pitchFamily="49" charset="0"/>
              </a:rPr>
              <a:t>void swap(int &amp;</a:t>
            </a:r>
            <a:r>
              <a:rPr lang="en-US" sz="1400" b="1" dirty="0" err="1">
                <a:solidFill>
                  <a:srgbClr val="C00000"/>
                </a:solidFill>
                <a:latin typeface="Courier New" pitchFamily="49" charset="0"/>
                <a:cs typeface="Courier New" pitchFamily="49" charset="0"/>
              </a:rPr>
              <a:t>a,int</a:t>
            </a:r>
            <a:r>
              <a:rPr lang="en-US" sz="1400" b="1" dirty="0">
                <a:solidFill>
                  <a:srgbClr val="C00000"/>
                </a:solidFill>
                <a:latin typeface="Courier New" pitchFamily="49" charset="0"/>
                <a:cs typeface="Courier New" pitchFamily="49" charset="0"/>
              </a:rPr>
              <a:t> &amp;b)</a:t>
            </a:r>
          </a:p>
          <a:p>
            <a:pPr>
              <a:defRPr/>
            </a:pPr>
            <a:r>
              <a:rPr lang="en-US" sz="1400" b="1" dirty="0">
                <a:solidFill>
                  <a:srgbClr val="C00000"/>
                </a:solidFill>
                <a:latin typeface="Courier New" pitchFamily="49" charset="0"/>
                <a:cs typeface="Courier New" pitchFamily="49" charset="0"/>
              </a:rPr>
              <a:t>{</a:t>
            </a:r>
          </a:p>
          <a:p>
            <a:pPr>
              <a:defRPr/>
            </a:pPr>
            <a:r>
              <a:rPr lang="en-US" sz="1400" b="1" dirty="0">
                <a:solidFill>
                  <a:srgbClr val="C00000"/>
                </a:solidFill>
                <a:latin typeface="Courier New" pitchFamily="49" charset="0"/>
                <a:cs typeface="Courier New" pitchFamily="49" charset="0"/>
              </a:rPr>
              <a:t>   int temp = a; 	</a:t>
            </a:r>
          </a:p>
          <a:p>
            <a:pPr>
              <a:defRPr/>
            </a:pPr>
            <a:r>
              <a:rPr lang="en-US" sz="1400" b="1" dirty="0">
                <a:solidFill>
                  <a:srgbClr val="C00000"/>
                </a:solidFill>
                <a:latin typeface="Courier New" pitchFamily="49" charset="0"/>
                <a:cs typeface="Courier New" pitchFamily="49" charset="0"/>
              </a:rPr>
              <a:t>   a = b;</a:t>
            </a:r>
          </a:p>
          <a:p>
            <a:pPr>
              <a:defRPr/>
            </a:pPr>
            <a:r>
              <a:rPr lang="en-US" sz="1400" b="1" dirty="0">
                <a:solidFill>
                  <a:srgbClr val="C00000"/>
                </a:solidFill>
                <a:latin typeface="Courier New" pitchFamily="49" charset="0"/>
                <a:cs typeface="Courier New" pitchFamily="49" charset="0"/>
              </a:rPr>
              <a:t>   b = temp;</a:t>
            </a:r>
          </a:p>
          <a:p>
            <a:pPr>
              <a:defRPr/>
            </a:pPr>
            <a:r>
              <a:rPr lang="en-US" sz="1400" b="1" dirty="0">
                <a:solidFill>
                  <a:srgbClr val="C00000"/>
                </a:solidFill>
                <a:latin typeface="Courier New" pitchFamily="49" charset="0"/>
                <a:cs typeface="Courier New" pitchFamily="49" charset="0"/>
              </a:rPr>
              <a:t>}</a:t>
            </a:r>
            <a:endParaRPr lang="en-US" dirty="0"/>
          </a:p>
        </p:txBody>
      </p:sp>
      <p:sp>
        <p:nvSpPr>
          <p:cNvPr id="7" name="Hộp Văn bản 6">
            <a:extLst>
              <a:ext uri="{FF2B5EF4-FFF2-40B4-BE49-F238E27FC236}">
                <a16:creationId xmlns:a16="http://schemas.microsoft.com/office/drawing/2014/main" id="{7220D83E-7DA0-0EA1-052F-63F008B9B91B}"/>
              </a:ext>
            </a:extLst>
          </p:cNvPr>
          <p:cNvSpPr txBox="1"/>
          <p:nvPr/>
        </p:nvSpPr>
        <p:spPr>
          <a:xfrm>
            <a:off x="6106837" y="4740595"/>
            <a:ext cx="6099348" cy="1413400"/>
          </a:xfrm>
          <a:prstGeom prst="rect">
            <a:avLst/>
          </a:prstGeom>
          <a:noFill/>
        </p:spPr>
        <p:txBody>
          <a:bodyPr wrap="square">
            <a:spAutoFit/>
          </a:bodyPr>
          <a:lstStyle/>
          <a:p>
            <a:pPr marL="285750" indent="-285750" eaLnBrk="1" hangingPunct="1">
              <a:lnSpc>
                <a:spcPct val="135000"/>
              </a:lnSpc>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Best case: 0 </a:t>
            </a: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chỗ</a:t>
            </a:r>
            <a:r>
              <a:rPr lang="en-US" sz="2200" dirty="0">
                <a:latin typeface="Lato" panose="020F0502020204030203" pitchFamily="34" charset="0"/>
                <a:ea typeface="Lato" panose="020F0502020204030203" pitchFamily="34" charset="0"/>
                <a:cs typeface="Lato" panose="020F0502020204030203" pitchFamily="34" charset="0"/>
              </a:rPr>
              <a:t>, </a:t>
            </a:r>
            <a:r>
              <a:rPr lang="en-US" sz="2200" i="1" dirty="0">
                <a:latin typeface="Lato" panose="020F0502020204030203" pitchFamily="34" charset="0"/>
                <a:ea typeface="Lato" panose="020F0502020204030203" pitchFamily="34" charset="0"/>
                <a:cs typeface="Lato" panose="020F0502020204030203" pitchFamily="34" charset="0"/>
              </a:rPr>
              <a:t>n</a:t>
            </a:r>
            <a:r>
              <a:rPr lang="en-US" sz="2200" baseline="30000" dirty="0">
                <a:latin typeface="Lato" panose="020F0502020204030203" pitchFamily="34" charset="0"/>
                <a:ea typeface="Lato" panose="020F0502020204030203" pitchFamily="34" charset="0"/>
                <a:cs typeface="Lato" panose="020F0502020204030203" pitchFamily="34" charset="0"/>
              </a:rPr>
              <a:t>2</a:t>
            </a:r>
            <a:r>
              <a:rPr lang="en-US" sz="2200" dirty="0">
                <a:latin typeface="Lato" panose="020F0502020204030203" pitchFamily="34" charset="0"/>
                <a:ea typeface="Lato" panose="020F0502020204030203" pitchFamily="34" charset="0"/>
                <a:cs typeface="Lato" panose="020F0502020204030203" pitchFamily="34" charset="0"/>
              </a:rPr>
              <a:t>/2 so </a:t>
            </a:r>
            <a:r>
              <a:rPr lang="en-US" sz="2200" dirty="0" err="1">
                <a:latin typeface="Lato" panose="020F0502020204030203" pitchFamily="34" charset="0"/>
                <a:ea typeface="Lato" panose="020F0502020204030203" pitchFamily="34" charset="0"/>
                <a:cs typeface="Lato" panose="020F0502020204030203" pitchFamily="34" charset="0"/>
              </a:rPr>
              <a:t>sánh</a:t>
            </a:r>
            <a:r>
              <a:rPr lang="en-US" sz="2200" dirty="0">
                <a:latin typeface="Lato" panose="020F0502020204030203" pitchFamily="34" charset="0"/>
                <a:ea typeface="Lato" panose="020F0502020204030203" pitchFamily="34" charset="0"/>
                <a:cs typeface="Lato" panose="020F0502020204030203" pitchFamily="34" charset="0"/>
              </a:rPr>
              <a:t>.</a:t>
            </a:r>
          </a:p>
          <a:p>
            <a:pPr marL="285750" indent="-285750" eaLnBrk="1" hangingPunct="1">
              <a:lnSpc>
                <a:spcPct val="135000"/>
              </a:lnSpc>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Worst case:  </a:t>
            </a:r>
            <a:r>
              <a:rPr lang="en-US" sz="2200" i="1" dirty="0">
                <a:latin typeface="Lato" panose="020F0502020204030203" pitchFamily="34" charset="0"/>
                <a:ea typeface="Lato" panose="020F0502020204030203" pitchFamily="34" charset="0"/>
                <a:cs typeface="Lato" panose="020F0502020204030203" pitchFamily="34" charset="0"/>
              </a:rPr>
              <a:t>n</a:t>
            </a:r>
            <a:r>
              <a:rPr lang="en-US" sz="2200" baseline="30000" dirty="0">
                <a:latin typeface="Lato" panose="020F0502020204030203" pitchFamily="34" charset="0"/>
                <a:ea typeface="Lato" panose="020F0502020204030203" pitchFamily="34" charset="0"/>
                <a:cs typeface="Lato" panose="020F0502020204030203" pitchFamily="34" charset="0"/>
              </a:rPr>
              <a:t>2</a:t>
            </a:r>
            <a:r>
              <a:rPr lang="en-US" sz="2200" dirty="0">
                <a:latin typeface="Lato" panose="020F0502020204030203" pitchFamily="34" charset="0"/>
                <a:ea typeface="Lato" panose="020F0502020204030203" pitchFamily="34" charset="0"/>
                <a:cs typeface="Lato" panose="020F0502020204030203" pitchFamily="34" charset="0"/>
              </a:rPr>
              <a:t>/2 </a:t>
            </a: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chỗ</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so </a:t>
            </a:r>
            <a:r>
              <a:rPr lang="en-US" sz="2200" dirty="0" err="1">
                <a:latin typeface="Lato" panose="020F0502020204030203" pitchFamily="34" charset="0"/>
                <a:ea typeface="Lato" panose="020F0502020204030203" pitchFamily="34" charset="0"/>
                <a:cs typeface="Lato" panose="020F0502020204030203" pitchFamily="34" charset="0"/>
              </a:rPr>
              <a:t>sánh</a:t>
            </a:r>
            <a:r>
              <a:rPr lang="en-US" sz="2200" dirty="0">
                <a:latin typeface="Lato" panose="020F0502020204030203" pitchFamily="34" charset="0"/>
                <a:ea typeface="Lato" panose="020F0502020204030203" pitchFamily="34" charset="0"/>
                <a:cs typeface="Lato" panose="020F0502020204030203" pitchFamily="34" charset="0"/>
              </a:rPr>
              <a:t>.</a:t>
            </a:r>
          </a:p>
          <a:p>
            <a:pPr marL="285750" indent="-285750" eaLnBrk="1" hangingPunct="1">
              <a:lnSpc>
                <a:spcPct val="135000"/>
              </a:lnSpc>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Average case: </a:t>
            </a:r>
            <a:r>
              <a:rPr lang="en-US" sz="2200" i="1" dirty="0">
                <a:latin typeface="Lato" panose="020F0502020204030203" pitchFamily="34" charset="0"/>
                <a:ea typeface="Lato" panose="020F0502020204030203" pitchFamily="34" charset="0"/>
                <a:cs typeface="Lato" panose="020F0502020204030203" pitchFamily="34" charset="0"/>
              </a:rPr>
              <a:t>n</a:t>
            </a:r>
            <a:r>
              <a:rPr lang="en-US" sz="2200" baseline="30000" dirty="0">
                <a:latin typeface="Lato" panose="020F0502020204030203" pitchFamily="34" charset="0"/>
                <a:ea typeface="Lato" panose="020F0502020204030203" pitchFamily="34" charset="0"/>
                <a:cs typeface="Lato" panose="020F0502020204030203" pitchFamily="34" charset="0"/>
              </a:rPr>
              <a:t>2</a:t>
            </a:r>
            <a:r>
              <a:rPr lang="en-US" sz="2200" dirty="0">
                <a:latin typeface="Lato" panose="020F0502020204030203" pitchFamily="34" charset="0"/>
                <a:ea typeface="Lato" panose="020F0502020204030203" pitchFamily="34" charset="0"/>
                <a:cs typeface="Lato" panose="020F0502020204030203" pitchFamily="34" charset="0"/>
              </a:rPr>
              <a:t>/4 </a:t>
            </a: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chỗ</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i="1" dirty="0">
                <a:latin typeface="Lato" panose="020F0502020204030203" pitchFamily="34" charset="0"/>
                <a:ea typeface="Lato" panose="020F0502020204030203" pitchFamily="34" charset="0"/>
                <a:cs typeface="Lato" panose="020F0502020204030203" pitchFamily="34" charset="0"/>
              </a:rPr>
              <a:t>n</a:t>
            </a:r>
            <a:r>
              <a:rPr lang="en-US" sz="2200" baseline="30000" dirty="0">
                <a:latin typeface="Lato" panose="020F0502020204030203" pitchFamily="34" charset="0"/>
                <a:ea typeface="Lato" panose="020F0502020204030203" pitchFamily="34" charset="0"/>
                <a:cs typeface="Lato" panose="020F0502020204030203" pitchFamily="34" charset="0"/>
              </a:rPr>
              <a:t>2</a:t>
            </a:r>
            <a:r>
              <a:rPr lang="en-US" sz="2200" dirty="0">
                <a:latin typeface="Lato" panose="020F0502020204030203" pitchFamily="34" charset="0"/>
                <a:ea typeface="Lato" panose="020F0502020204030203" pitchFamily="34" charset="0"/>
                <a:cs typeface="Lato" panose="020F0502020204030203" pitchFamily="34" charset="0"/>
              </a:rPr>
              <a:t>/2 so </a:t>
            </a:r>
            <a:r>
              <a:rPr lang="en-US" sz="2200" dirty="0" err="1">
                <a:latin typeface="Lato" panose="020F0502020204030203" pitchFamily="34" charset="0"/>
                <a:ea typeface="Lato" panose="020F0502020204030203" pitchFamily="34" charset="0"/>
                <a:cs typeface="Lato" panose="020F0502020204030203" pitchFamily="34" charset="0"/>
              </a:rPr>
              <a:t>sánh</a:t>
            </a:r>
            <a:r>
              <a:rPr lang="en-US" sz="2200" dirty="0"/>
              <a:t>.</a:t>
            </a:r>
          </a:p>
        </p:txBody>
      </p:sp>
    </p:spTree>
    <p:custDataLst>
      <p:tags r:id="rId1"/>
    </p:custDataLst>
    <p:extLst>
      <p:ext uri="{BB962C8B-B14F-4D97-AF65-F5344CB8AC3E}">
        <p14:creationId xmlns:p14="http://schemas.microsoft.com/office/powerpoint/2010/main" val="47683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31</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4</a:t>
            </a:r>
            <a:r>
              <a:rPr lang="vi-VN" sz="3600" dirty="0">
                <a:cs typeface="Arial" panose="020B0604020202020204" pitchFamily="34" charset="0"/>
              </a:rPr>
              <a:t>. </a:t>
            </a:r>
            <a:r>
              <a:rPr lang="en-US" sz="3600" dirty="0">
                <a:cs typeface="Arial" panose="020B0604020202020204" pitchFamily="34" charset="0"/>
              </a:rPr>
              <a:t>SẮP XẾP NỔI BỌT</a:t>
            </a:r>
          </a:p>
        </p:txBody>
      </p:sp>
      <p:sp>
        <p:nvSpPr>
          <p:cNvPr id="4" name="Content Placeholder 3">
            <a:extLst>
              <a:ext uri="{FF2B5EF4-FFF2-40B4-BE49-F238E27FC236}">
                <a16:creationId xmlns:a16="http://schemas.microsoft.com/office/drawing/2014/main" id="{025B3CFE-5A85-4FF0-10F5-20F02AC66644}"/>
              </a:ext>
            </a:extLst>
          </p:cNvPr>
          <p:cNvSpPr>
            <a:spLocks noGrp="1"/>
          </p:cNvSpPr>
          <p:nvPr>
            <p:ph sz="quarter" idx="13"/>
          </p:nvPr>
        </p:nvSpPr>
        <p:spPr/>
        <p:txBody>
          <a:bodyPr/>
          <a:lstStyle/>
          <a:p>
            <a:endParaRPr lang="en-US"/>
          </a:p>
        </p:txBody>
      </p:sp>
      <p:sp>
        <p:nvSpPr>
          <p:cNvPr id="6" name="Rectangle 3">
            <a:extLst>
              <a:ext uri="{FF2B5EF4-FFF2-40B4-BE49-F238E27FC236}">
                <a16:creationId xmlns:a16="http://schemas.microsoft.com/office/drawing/2014/main" id="{1E228F5F-70E1-84DB-4887-CB97DDAD3ECC}"/>
              </a:ext>
            </a:extLst>
          </p:cNvPr>
          <p:cNvSpPr txBox="1">
            <a:spLocks noChangeArrowheads="1"/>
          </p:cNvSpPr>
          <p:nvPr/>
        </p:nvSpPr>
        <p:spPr>
          <a:xfrm>
            <a:off x="2092019" y="4731093"/>
            <a:ext cx="8301038" cy="11430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Tx/>
              <a:buNone/>
            </a:pPr>
            <a:r>
              <a:rPr lang="vi-VN" sz="2400" b="1"/>
              <a:t>Chú ý: </a:t>
            </a:r>
          </a:p>
          <a:p>
            <a:pPr lvl="1">
              <a:lnSpc>
                <a:spcPct val="130000"/>
              </a:lnSpc>
              <a:buSzPct val="100000"/>
              <a:buFont typeface="Wingdings" panose="05000000000000000000" pitchFamily="2" charset="2"/>
              <a:buChar char="§"/>
            </a:pPr>
            <a:r>
              <a:rPr lang="vi-VN"/>
              <a:t>Các phần tử được đánh chỉ số bắt đầu từ 0. </a:t>
            </a:r>
          </a:p>
          <a:p>
            <a:pPr lvl="1">
              <a:lnSpc>
                <a:spcPct val="130000"/>
              </a:lnSpc>
              <a:buSzPct val="100000"/>
              <a:buFont typeface="Wingdings" panose="05000000000000000000" pitchFamily="2" charset="2"/>
              <a:buChar char="§"/>
            </a:pPr>
            <a:r>
              <a:rPr lang="vi-VN"/>
              <a:t>n=5 </a:t>
            </a:r>
          </a:p>
          <a:p>
            <a:pPr lvl="1">
              <a:lnSpc>
                <a:spcPct val="130000"/>
              </a:lnSpc>
              <a:buFontTx/>
              <a:buNone/>
            </a:pPr>
            <a:endParaRPr lang="vi-VN"/>
          </a:p>
        </p:txBody>
      </p:sp>
      <p:grpSp>
        <p:nvGrpSpPr>
          <p:cNvPr id="7" name="Group 177">
            <a:extLst>
              <a:ext uri="{FF2B5EF4-FFF2-40B4-BE49-F238E27FC236}">
                <a16:creationId xmlns:a16="http://schemas.microsoft.com/office/drawing/2014/main" id="{6A2600B2-A43B-DCFF-83B8-24CBF6551B2C}"/>
              </a:ext>
            </a:extLst>
          </p:cNvPr>
          <p:cNvGrpSpPr>
            <a:grpSpLocks/>
          </p:cNvGrpSpPr>
          <p:nvPr/>
        </p:nvGrpSpPr>
        <p:grpSpPr bwMode="auto">
          <a:xfrm>
            <a:off x="2209800" y="1212508"/>
            <a:ext cx="2286000" cy="2514600"/>
            <a:chOff x="533400" y="1524000"/>
            <a:chExt cx="2286000" cy="2514600"/>
          </a:xfrm>
        </p:grpSpPr>
        <p:sp>
          <p:nvSpPr>
            <p:cNvPr id="8" name="Text Box 3">
              <a:extLst>
                <a:ext uri="{FF2B5EF4-FFF2-40B4-BE49-F238E27FC236}">
                  <a16:creationId xmlns:a16="http://schemas.microsoft.com/office/drawing/2014/main" id="{FF14F6C7-010A-3EFA-F3BE-7977C098B1AE}"/>
                </a:ext>
              </a:extLst>
            </p:cNvPr>
            <p:cNvSpPr txBox="1">
              <a:spLocks noChangeArrowheads="1"/>
            </p:cNvSpPr>
            <p:nvPr/>
          </p:nvSpPr>
          <p:spPr bwMode="auto">
            <a:xfrm>
              <a:off x="533400" y="1676400"/>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7</a:t>
              </a:r>
              <a:endParaRPr lang="en-US" sz="1600" b="1">
                <a:latin typeface="Times New Roman" pitchFamily="18" charset="0"/>
                <a:cs typeface="Times New Roman" pitchFamily="18" charset="0"/>
                <a:sym typeface="Symbol" pitchFamily="18" charset="2"/>
              </a:endParaRPr>
            </a:p>
          </p:txBody>
        </p:sp>
        <p:sp>
          <p:nvSpPr>
            <p:cNvPr id="9" name="Text Box 4">
              <a:extLst>
                <a:ext uri="{FF2B5EF4-FFF2-40B4-BE49-F238E27FC236}">
                  <a16:creationId xmlns:a16="http://schemas.microsoft.com/office/drawing/2014/main" id="{DD7A8A37-1A8F-F802-7B22-AE26CF7D1D63}"/>
                </a:ext>
              </a:extLst>
            </p:cNvPr>
            <p:cNvSpPr txBox="1">
              <a:spLocks noChangeArrowheads="1"/>
            </p:cNvSpPr>
            <p:nvPr/>
          </p:nvSpPr>
          <p:spPr bwMode="auto">
            <a:xfrm>
              <a:off x="990600" y="1676400"/>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4</a:t>
              </a:r>
            </a:p>
          </p:txBody>
        </p:sp>
        <p:sp>
          <p:nvSpPr>
            <p:cNvPr id="10" name="Text Box 5">
              <a:extLst>
                <a:ext uri="{FF2B5EF4-FFF2-40B4-BE49-F238E27FC236}">
                  <a16:creationId xmlns:a16="http://schemas.microsoft.com/office/drawing/2014/main" id="{6695A6DC-6BE2-C5CB-711D-70AE716DC672}"/>
                </a:ext>
              </a:extLst>
            </p:cNvPr>
            <p:cNvSpPr txBox="1">
              <a:spLocks noChangeArrowheads="1"/>
            </p:cNvSpPr>
            <p:nvPr/>
          </p:nvSpPr>
          <p:spPr bwMode="auto">
            <a:xfrm>
              <a:off x="1447800" y="16764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1</a:t>
              </a:r>
            </a:p>
          </p:txBody>
        </p:sp>
        <p:sp>
          <p:nvSpPr>
            <p:cNvPr id="11" name="Text Box 6">
              <a:extLst>
                <a:ext uri="{FF2B5EF4-FFF2-40B4-BE49-F238E27FC236}">
                  <a16:creationId xmlns:a16="http://schemas.microsoft.com/office/drawing/2014/main" id="{F85074CB-AEBB-F90E-EC24-D9B3C36B57F0}"/>
                </a:ext>
              </a:extLst>
            </p:cNvPr>
            <p:cNvSpPr txBox="1">
              <a:spLocks noChangeArrowheads="1"/>
            </p:cNvSpPr>
            <p:nvPr/>
          </p:nvSpPr>
          <p:spPr bwMode="auto">
            <a:xfrm>
              <a:off x="1905000" y="16764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12" name="Text Box 7">
              <a:extLst>
                <a:ext uri="{FF2B5EF4-FFF2-40B4-BE49-F238E27FC236}">
                  <a16:creationId xmlns:a16="http://schemas.microsoft.com/office/drawing/2014/main" id="{D3620DE1-3A8F-DF34-660E-A1257C449C11}"/>
                </a:ext>
              </a:extLst>
            </p:cNvPr>
            <p:cNvSpPr txBox="1">
              <a:spLocks noChangeArrowheads="1"/>
            </p:cNvSpPr>
            <p:nvPr/>
          </p:nvSpPr>
          <p:spPr bwMode="auto">
            <a:xfrm>
              <a:off x="2362200" y="16764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13" name="Arc 27">
              <a:extLst>
                <a:ext uri="{FF2B5EF4-FFF2-40B4-BE49-F238E27FC236}">
                  <a16:creationId xmlns:a16="http://schemas.microsoft.com/office/drawing/2014/main" id="{2B39BA52-E68D-1FAE-E73D-7653B92E501C}"/>
                </a:ext>
              </a:extLst>
            </p:cNvPr>
            <p:cNvSpPr>
              <a:spLocks/>
            </p:cNvSpPr>
            <p:nvPr/>
          </p:nvSpPr>
          <p:spPr bwMode="auto">
            <a:xfrm flipH="1" flipV="1">
              <a:off x="762000" y="1524000"/>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sp>
          <p:nvSpPr>
            <p:cNvPr id="14" name="Text Box 29">
              <a:extLst>
                <a:ext uri="{FF2B5EF4-FFF2-40B4-BE49-F238E27FC236}">
                  <a16:creationId xmlns:a16="http://schemas.microsoft.com/office/drawing/2014/main" id="{AA30C8A6-720C-00E1-821D-BE214BE2E9E3}"/>
                </a:ext>
              </a:extLst>
            </p:cNvPr>
            <p:cNvSpPr txBox="1">
              <a:spLocks noChangeArrowheads="1"/>
            </p:cNvSpPr>
            <p:nvPr/>
          </p:nvSpPr>
          <p:spPr bwMode="auto">
            <a:xfrm>
              <a:off x="533400" y="22098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4</a:t>
              </a:r>
            </a:p>
          </p:txBody>
        </p:sp>
        <p:sp>
          <p:nvSpPr>
            <p:cNvPr id="15" name="Text Box 30">
              <a:extLst>
                <a:ext uri="{FF2B5EF4-FFF2-40B4-BE49-F238E27FC236}">
                  <a16:creationId xmlns:a16="http://schemas.microsoft.com/office/drawing/2014/main" id="{74B664AB-CE0D-9A1D-497D-919206CC1F09}"/>
                </a:ext>
              </a:extLst>
            </p:cNvPr>
            <p:cNvSpPr txBox="1">
              <a:spLocks noChangeArrowheads="1"/>
            </p:cNvSpPr>
            <p:nvPr/>
          </p:nvSpPr>
          <p:spPr bwMode="auto">
            <a:xfrm>
              <a:off x="990600" y="2209800"/>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7</a:t>
              </a:r>
            </a:p>
          </p:txBody>
        </p:sp>
        <p:sp>
          <p:nvSpPr>
            <p:cNvPr id="16" name="Text Box 31">
              <a:extLst>
                <a:ext uri="{FF2B5EF4-FFF2-40B4-BE49-F238E27FC236}">
                  <a16:creationId xmlns:a16="http://schemas.microsoft.com/office/drawing/2014/main" id="{79C383FA-FF24-D2FD-8607-D49C172198F2}"/>
                </a:ext>
              </a:extLst>
            </p:cNvPr>
            <p:cNvSpPr txBox="1">
              <a:spLocks noChangeArrowheads="1"/>
            </p:cNvSpPr>
            <p:nvPr/>
          </p:nvSpPr>
          <p:spPr bwMode="auto">
            <a:xfrm>
              <a:off x="1447800" y="2209800"/>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1</a:t>
              </a:r>
            </a:p>
          </p:txBody>
        </p:sp>
        <p:sp>
          <p:nvSpPr>
            <p:cNvPr id="17" name="Text Box 32">
              <a:extLst>
                <a:ext uri="{FF2B5EF4-FFF2-40B4-BE49-F238E27FC236}">
                  <a16:creationId xmlns:a16="http://schemas.microsoft.com/office/drawing/2014/main" id="{8E9C4740-31C2-2634-1A28-65F67A35186D}"/>
                </a:ext>
              </a:extLst>
            </p:cNvPr>
            <p:cNvSpPr txBox="1">
              <a:spLocks noChangeArrowheads="1"/>
            </p:cNvSpPr>
            <p:nvPr/>
          </p:nvSpPr>
          <p:spPr bwMode="auto">
            <a:xfrm>
              <a:off x="1905000" y="22098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18" name="Text Box 33">
              <a:extLst>
                <a:ext uri="{FF2B5EF4-FFF2-40B4-BE49-F238E27FC236}">
                  <a16:creationId xmlns:a16="http://schemas.microsoft.com/office/drawing/2014/main" id="{19FB1F43-A4DE-4175-41F2-F5767D7A0635}"/>
                </a:ext>
              </a:extLst>
            </p:cNvPr>
            <p:cNvSpPr txBox="1">
              <a:spLocks noChangeArrowheads="1"/>
            </p:cNvSpPr>
            <p:nvPr/>
          </p:nvSpPr>
          <p:spPr bwMode="auto">
            <a:xfrm>
              <a:off x="2362200" y="22098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19" name="Text Box 93">
              <a:extLst>
                <a:ext uri="{FF2B5EF4-FFF2-40B4-BE49-F238E27FC236}">
                  <a16:creationId xmlns:a16="http://schemas.microsoft.com/office/drawing/2014/main" id="{C25B3D32-8E64-B726-1573-C4F3F44B9F0B}"/>
                </a:ext>
              </a:extLst>
            </p:cNvPr>
            <p:cNvSpPr txBox="1">
              <a:spLocks noChangeArrowheads="1"/>
            </p:cNvSpPr>
            <p:nvPr/>
          </p:nvSpPr>
          <p:spPr bwMode="auto">
            <a:xfrm>
              <a:off x="533400" y="27193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4</a:t>
              </a:r>
            </a:p>
          </p:txBody>
        </p:sp>
        <p:sp>
          <p:nvSpPr>
            <p:cNvPr id="20" name="Text Box 94">
              <a:extLst>
                <a:ext uri="{FF2B5EF4-FFF2-40B4-BE49-F238E27FC236}">
                  <a16:creationId xmlns:a16="http://schemas.microsoft.com/office/drawing/2014/main" id="{992A4645-22BC-06A0-31AF-1AC64BB3B085}"/>
                </a:ext>
              </a:extLst>
            </p:cNvPr>
            <p:cNvSpPr txBox="1">
              <a:spLocks noChangeArrowheads="1"/>
            </p:cNvSpPr>
            <p:nvPr/>
          </p:nvSpPr>
          <p:spPr bwMode="auto">
            <a:xfrm>
              <a:off x="990600" y="27193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1</a:t>
              </a:r>
            </a:p>
          </p:txBody>
        </p:sp>
        <p:sp>
          <p:nvSpPr>
            <p:cNvPr id="21" name="Text Box 95">
              <a:extLst>
                <a:ext uri="{FF2B5EF4-FFF2-40B4-BE49-F238E27FC236}">
                  <a16:creationId xmlns:a16="http://schemas.microsoft.com/office/drawing/2014/main" id="{BAEFD3F9-3D9B-659C-3DDA-49C73197C2E6}"/>
                </a:ext>
              </a:extLst>
            </p:cNvPr>
            <p:cNvSpPr txBox="1">
              <a:spLocks noChangeArrowheads="1"/>
            </p:cNvSpPr>
            <p:nvPr/>
          </p:nvSpPr>
          <p:spPr bwMode="auto">
            <a:xfrm>
              <a:off x="1447800" y="271938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7</a:t>
              </a:r>
            </a:p>
          </p:txBody>
        </p:sp>
        <p:sp>
          <p:nvSpPr>
            <p:cNvPr id="22" name="Text Box 96">
              <a:extLst>
                <a:ext uri="{FF2B5EF4-FFF2-40B4-BE49-F238E27FC236}">
                  <a16:creationId xmlns:a16="http://schemas.microsoft.com/office/drawing/2014/main" id="{CD79282B-6751-87A7-225C-C707F347BEC1}"/>
                </a:ext>
              </a:extLst>
            </p:cNvPr>
            <p:cNvSpPr txBox="1">
              <a:spLocks noChangeArrowheads="1"/>
            </p:cNvSpPr>
            <p:nvPr/>
          </p:nvSpPr>
          <p:spPr bwMode="auto">
            <a:xfrm>
              <a:off x="1905000" y="271938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9</a:t>
              </a:r>
            </a:p>
          </p:txBody>
        </p:sp>
        <p:sp>
          <p:nvSpPr>
            <p:cNvPr id="23" name="Text Box 97">
              <a:extLst>
                <a:ext uri="{FF2B5EF4-FFF2-40B4-BE49-F238E27FC236}">
                  <a16:creationId xmlns:a16="http://schemas.microsoft.com/office/drawing/2014/main" id="{69B0C3E5-7E84-443A-77F6-7736E77A7B8E}"/>
                </a:ext>
              </a:extLst>
            </p:cNvPr>
            <p:cNvSpPr txBox="1">
              <a:spLocks noChangeArrowheads="1"/>
            </p:cNvSpPr>
            <p:nvPr/>
          </p:nvSpPr>
          <p:spPr bwMode="auto">
            <a:xfrm>
              <a:off x="2362200" y="27193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24" name="Text Box 101">
              <a:extLst>
                <a:ext uri="{FF2B5EF4-FFF2-40B4-BE49-F238E27FC236}">
                  <a16:creationId xmlns:a16="http://schemas.microsoft.com/office/drawing/2014/main" id="{F6003EF3-9F78-FD16-1395-C2BB06970524}"/>
                </a:ext>
              </a:extLst>
            </p:cNvPr>
            <p:cNvSpPr txBox="1">
              <a:spLocks noChangeArrowheads="1"/>
            </p:cNvSpPr>
            <p:nvPr/>
          </p:nvSpPr>
          <p:spPr bwMode="auto">
            <a:xfrm>
              <a:off x="533400" y="32527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4</a:t>
              </a:r>
            </a:p>
          </p:txBody>
        </p:sp>
        <p:sp>
          <p:nvSpPr>
            <p:cNvPr id="25" name="Text Box 102">
              <a:extLst>
                <a:ext uri="{FF2B5EF4-FFF2-40B4-BE49-F238E27FC236}">
                  <a16:creationId xmlns:a16="http://schemas.microsoft.com/office/drawing/2014/main" id="{7B6DCDB5-F032-1F5F-F8D4-3BAFAE3CC0A4}"/>
                </a:ext>
              </a:extLst>
            </p:cNvPr>
            <p:cNvSpPr txBox="1">
              <a:spLocks noChangeArrowheads="1"/>
            </p:cNvSpPr>
            <p:nvPr/>
          </p:nvSpPr>
          <p:spPr bwMode="auto">
            <a:xfrm>
              <a:off x="990600" y="32527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1</a:t>
              </a:r>
            </a:p>
          </p:txBody>
        </p:sp>
        <p:sp>
          <p:nvSpPr>
            <p:cNvPr id="26" name="Text Box 103">
              <a:extLst>
                <a:ext uri="{FF2B5EF4-FFF2-40B4-BE49-F238E27FC236}">
                  <a16:creationId xmlns:a16="http://schemas.microsoft.com/office/drawing/2014/main" id="{D382A057-DF88-EBCE-57CA-CF44907F4C7A}"/>
                </a:ext>
              </a:extLst>
            </p:cNvPr>
            <p:cNvSpPr txBox="1">
              <a:spLocks noChangeArrowheads="1"/>
            </p:cNvSpPr>
            <p:nvPr/>
          </p:nvSpPr>
          <p:spPr bwMode="auto">
            <a:xfrm>
              <a:off x="1447800" y="325278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27" name="Text Box 104">
              <a:extLst>
                <a:ext uri="{FF2B5EF4-FFF2-40B4-BE49-F238E27FC236}">
                  <a16:creationId xmlns:a16="http://schemas.microsoft.com/office/drawing/2014/main" id="{7D033680-C6E0-C2ED-4169-59A59898494C}"/>
                </a:ext>
              </a:extLst>
            </p:cNvPr>
            <p:cNvSpPr txBox="1">
              <a:spLocks noChangeArrowheads="1"/>
            </p:cNvSpPr>
            <p:nvPr/>
          </p:nvSpPr>
          <p:spPr bwMode="auto">
            <a:xfrm>
              <a:off x="1905000" y="325278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9</a:t>
              </a:r>
            </a:p>
          </p:txBody>
        </p:sp>
        <p:sp>
          <p:nvSpPr>
            <p:cNvPr id="28" name="Text Box 105">
              <a:extLst>
                <a:ext uri="{FF2B5EF4-FFF2-40B4-BE49-F238E27FC236}">
                  <a16:creationId xmlns:a16="http://schemas.microsoft.com/office/drawing/2014/main" id="{80A87C88-FF36-A0C5-8D20-0B8BADA04D8A}"/>
                </a:ext>
              </a:extLst>
            </p:cNvPr>
            <p:cNvSpPr txBox="1">
              <a:spLocks noChangeArrowheads="1"/>
            </p:cNvSpPr>
            <p:nvPr/>
          </p:nvSpPr>
          <p:spPr bwMode="auto">
            <a:xfrm>
              <a:off x="2362200" y="325278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2</a:t>
              </a:r>
            </a:p>
          </p:txBody>
        </p:sp>
        <p:sp>
          <p:nvSpPr>
            <p:cNvPr id="29" name="Text Box 117">
              <a:extLst>
                <a:ext uri="{FF2B5EF4-FFF2-40B4-BE49-F238E27FC236}">
                  <a16:creationId xmlns:a16="http://schemas.microsoft.com/office/drawing/2014/main" id="{80FC45F2-F9CD-E406-576E-68183158D045}"/>
                </a:ext>
              </a:extLst>
            </p:cNvPr>
            <p:cNvSpPr txBox="1">
              <a:spLocks noChangeArrowheads="1"/>
            </p:cNvSpPr>
            <p:nvPr/>
          </p:nvSpPr>
          <p:spPr bwMode="auto">
            <a:xfrm>
              <a:off x="533400" y="38100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4</a:t>
              </a:r>
            </a:p>
          </p:txBody>
        </p:sp>
        <p:sp>
          <p:nvSpPr>
            <p:cNvPr id="30" name="Text Box 118">
              <a:extLst>
                <a:ext uri="{FF2B5EF4-FFF2-40B4-BE49-F238E27FC236}">
                  <a16:creationId xmlns:a16="http://schemas.microsoft.com/office/drawing/2014/main" id="{39FBFF5B-FBCC-E4B7-0CF5-71F96FD157DE}"/>
                </a:ext>
              </a:extLst>
            </p:cNvPr>
            <p:cNvSpPr txBox="1">
              <a:spLocks noChangeArrowheads="1"/>
            </p:cNvSpPr>
            <p:nvPr/>
          </p:nvSpPr>
          <p:spPr bwMode="auto">
            <a:xfrm>
              <a:off x="990600" y="38100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1</a:t>
              </a:r>
            </a:p>
          </p:txBody>
        </p:sp>
        <p:sp>
          <p:nvSpPr>
            <p:cNvPr id="31" name="Text Box 119">
              <a:extLst>
                <a:ext uri="{FF2B5EF4-FFF2-40B4-BE49-F238E27FC236}">
                  <a16:creationId xmlns:a16="http://schemas.microsoft.com/office/drawing/2014/main" id="{2DC5F5A4-03DD-F2B7-387F-9FBED623AD55}"/>
                </a:ext>
              </a:extLst>
            </p:cNvPr>
            <p:cNvSpPr txBox="1">
              <a:spLocks noChangeArrowheads="1"/>
            </p:cNvSpPr>
            <p:nvPr/>
          </p:nvSpPr>
          <p:spPr bwMode="auto">
            <a:xfrm>
              <a:off x="1447800" y="38100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32" name="Text Box 120">
              <a:extLst>
                <a:ext uri="{FF2B5EF4-FFF2-40B4-BE49-F238E27FC236}">
                  <a16:creationId xmlns:a16="http://schemas.microsoft.com/office/drawing/2014/main" id="{39CCD325-52B4-FEE9-2E33-42C5A7447457}"/>
                </a:ext>
              </a:extLst>
            </p:cNvPr>
            <p:cNvSpPr txBox="1">
              <a:spLocks noChangeArrowheads="1"/>
            </p:cNvSpPr>
            <p:nvPr/>
          </p:nvSpPr>
          <p:spPr bwMode="auto">
            <a:xfrm>
              <a:off x="1905000" y="38100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33" name="Text Box 121">
              <a:extLst>
                <a:ext uri="{FF2B5EF4-FFF2-40B4-BE49-F238E27FC236}">
                  <a16:creationId xmlns:a16="http://schemas.microsoft.com/office/drawing/2014/main" id="{FF15C6C2-7D12-1184-2016-ED707968ED92}"/>
                </a:ext>
              </a:extLst>
            </p:cNvPr>
            <p:cNvSpPr txBox="1">
              <a:spLocks noChangeArrowheads="1"/>
            </p:cNvSpPr>
            <p:nvPr/>
          </p:nvSpPr>
          <p:spPr bwMode="auto">
            <a:xfrm>
              <a:off x="2362200" y="3810000"/>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34" name="Arc 27">
              <a:extLst>
                <a:ext uri="{FF2B5EF4-FFF2-40B4-BE49-F238E27FC236}">
                  <a16:creationId xmlns:a16="http://schemas.microsoft.com/office/drawing/2014/main" id="{AB3D4A3C-3E64-AB16-D226-D2D7F227592A}"/>
                </a:ext>
              </a:extLst>
            </p:cNvPr>
            <p:cNvSpPr>
              <a:spLocks/>
            </p:cNvSpPr>
            <p:nvPr/>
          </p:nvSpPr>
          <p:spPr bwMode="auto">
            <a:xfrm flipH="1" flipV="1">
              <a:off x="1219200" y="2078037"/>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sp>
          <p:nvSpPr>
            <p:cNvPr id="35" name="Arc 27">
              <a:extLst>
                <a:ext uri="{FF2B5EF4-FFF2-40B4-BE49-F238E27FC236}">
                  <a16:creationId xmlns:a16="http://schemas.microsoft.com/office/drawing/2014/main" id="{52AB3DE6-5C88-D6BA-FF27-367734A75CD4}"/>
                </a:ext>
              </a:extLst>
            </p:cNvPr>
            <p:cNvSpPr>
              <a:spLocks/>
            </p:cNvSpPr>
            <p:nvPr/>
          </p:nvSpPr>
          <p:spPr bwMode="auto">
            <a:xfrm flipH="1" flipV="1">
              <a:off x="2057400" y="3068637"/>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grpSp>
      <p:sp>
        <p:nvSpPr>
          <p:cNvPr id="36" name="Text Box 3">
            <a:extLst>
              <a:ext uri="{FF2B5EF4-FFF2-40B4-BE49-F238E27FC236}">
                <a16:creationId xmlns:a16="http://schemas.microsoft.com/office/drawing/2014/main" id="{61E167FF-A08C-4A24-237F-8C23DEC62733}"/>
              </a:ext>
            </a:extLst>
          </p:cNvPr>
          <p:cNvSpPr txBox="1">
            <a:spLocks noChangeArrowheads="1"/>
          </p:cNvSpPr>
          <p:nvPr/>
        </p:nvSpPr>
        <p:spPr bwMode="auto">
          <a:xfrm>
            <a:off x="5029200" y="13649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4</a:t>
            </a:r>
            <a:endParaRPr lang="en-US" sz="1600" b="1">
              <a:latin typeface="Times New Roman" pitchFamily="18" charset="0"/>
              <a:cs typeface="Times New Roman" pitchFamily="18" charset="0"/>
              <a:sym typeface="Symbol" pitchFamily="18" charset="2"/>
            </a:endParaRPr>
          </a:p>
        </p:txBody>
      </p:sp>
      <p:sp>
        <p:nvSpPr>
          <p:cNvPr id="37" name="Text Box 4">
            <a:extLst>
              <a:ext uri="{FF2B5EF4-FFF2-40B4-BE49-F238E27FC236}">
                <a16:creationId xmlns:a16="http://schemas.microsoft.com/office/drawing/2014/main" id="{4ABBD0D3-F399-82EE-3F3F-BA28D6160F14}"/>
              </a:ext>
            </a:extLst>
          </p:cNvPr>
          <p:cNvSpPr txBox="1">
            <a:spLocks noChangeArrowheads="1"/>
          </p:cNvSpPr>
          <p:nvPr/>
        </p:nvSpPr>
        <p:spPr bwMode="auto">
          <a:xfrm>
            <a:off x="5486400" y="13649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1</a:t>
            </a:r>
          </a:p>
        </p:txBody>
      </p:sp>
      <p:sp>
        <p:nvSpPr>
          <p:cNvPr id="38" name="Text Box 5">
            <a:extLst>
              <a:ext uri="{FF2B5EF4-FFF2-40B4-BE49-F238E27FC236}">
                <a16:creationId xmlns:a16="http://schemas.microsoft.com/office/drawing/2014/main" id="{5851CAC9-21E1-D5A4-E18A-3E9445EF1BE0}"/>
              </a:ext>
            </a:extLst>
          </p:cNvPr>
          <p:cNvSpPr txBox="1">
            <a:spLocks noChangeArrowheads="1"/>
          </p:cNvSpPr>
          <p:nvPr/>
        </p:nvSpPr>
        <p:spPr bwMode="auto">
          <a:xfrm>
            <a:off x="59436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39" name="Text Box 6">
            <a:extLst>
              <a:ext uri="{FF2B5EF4-FFF2-40B4-BE49-F238E27FC236}">
                <a16:creationId xmlns:a16="http://schemas.microsoft.com/office/drawing/2014/main" id="{D4BBFD34-C845-922C-CAA7-483F1813B6D0}"/>
              </a:ext>
            </a:extLst>
          </p:cNvPr>
          <p:cNvSpPr txBox="1">
            <a:spLocks noChangeArrowheads="1"/>
          </p:cNvSpPr>
          <p:nvPr/>
        </p:nvSpPr>
        <p:spPr bwMode="auto">
          <a:xfrm>
            <a:off x="64008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40" name="Text Box 7">
            <a:extLst>
              <a:ext uri="{FF2B5EF4-FFF2-40B4-BE49-F238E27FC236}">
                <a16:creationId xmlns:a16="http://schemas.microsoft.com/office/drawing/2014/main" id="{DED8A3EF-658E-3BA9-3304-65BE2C30FAA9}"/>
              </a:ext>
            </a:extLst>
          </p:cNvPr>
          <p:cNvSpPr txBox="1">
            <a:spLocks noChangeArrowheads="1"/>
          </p:cNvSpPr>
          <p:nvPr/>
        </p:nvSpPr>
        <p:spPr bwMode="auto">
          <a:xfrm>
            <a:off x="68580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41" name="Arc 27">
            <a:extLst>
              <a:ext uri="{FF2B5EF4-FFF2-40B4-BE49-F238E27FC236}">
                <a16:creationId xmlns:a16="http://schemas.microsoft.com/office/drawing/2014/main" id="{064C4AC4-CB10-8920-AD12-724F62E7ADC3}"/>
              </a:ext>
            </a:extLst>
          </p:cNvPr>
          <p:cNvSpPr>
            <a:spLocks/>
          </p:cNvSpPr>
          <p:nvPr/>
        </p:nvSpPr>
        <p:spPr bwMode="auto">
          <a:xfrm flipH="1" flipV="1">
            <a:off x="5257800" y="1212509"/>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sp>
        <p:nvSpPr>
          <p:cNvPr id="42" name="Text Box 29">
            <a:extLst>
              <a:ext uri="{FF2B5EF4-FFF2-40B4-BE49-F238E27FC236}">
                <a16:creationId xmlns:a16="http://schemas.microsoft.com/office/drawing/2014/main" id="{E3D3D30B-2DE3-8FBB-637B-990DC99CD68F}"/>
              </a:ext>
            </a:extLst>
          </p:cNvPr>
          <p:cNvSpPr txBox="1">
            <a:spLocks noChangeArrowheads="1"/>
          </p:cNvSpPr>
          <p:nvPr/>
        </p:nvSpPr>
        <p:spPr bwMode="auto">
          <a:xfrm>
            <a:off x="50292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1</a:t>
            </a:r>
          </a:p>
        </p:txBody>
      </p:sp>
      <p:sp>
        <p:nvSpPr>
          <p:cNvPr id="43" name="Text Box 30">
            <a:extLst>
              <a:ext uri="{FF2B5EF4-FFF2-40B4-BE49-F238E27FC236}">
                <a16:creationId xmlns:a16="http://schemas.microsoft.com/office/drawing/2014/main" id="{EFD6BBB5-BACF-44B1-C580-0588E056FBC3}"/>
              </a:ext>
            </a:extLst>
          </p:cNvPr>
          <p:cNvSpPr txBox="1">
            <a:spLocks noChangeArrowheads="1"/>
          </p:cNvSpPr>
          <p:nvPr/>
        </p:nvSpPr>
        <p:spPr bwMode="auto">
          <a:xfrm>
            <a:off x="5486400" y="18983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4</a:t>
            </a:r>
          </a:p>
        </p:txBody>
      </p:sp>
      <p:sp>
        <p:nvSpPr>
          <p:cNvPr id="44" name="Text Box 31">
            <a:extLst>
              <a:ext uri="{FF2B5EF4-FFF2-40B4-BE49-F238E27FC236}">
                <a16:creationId xmlns:a16="http://schemas.microsoft.com/office/drawing/2014/main" id="{4E103DEA-379E-BF78-7A6C-C2CA9A016531}"/>
              </a:ext>
            </a:extLst>
          </p:cNvPr>
          <p:cNvSpPr txBox="1">
            <a:spLocks noChangeArrowheads="1"/>
          </p:cNvSpPr>
          <p:nvPr/>
        </p:nvSpPr>
        <p:spPr bwMode="auto">
          <a:xfrm>
            <a:off x="5943600" y="18983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7</a:t>
            </a:r>
          </a:p>
        </p:txBody>
      </p:sp>
      <p:sp>
        <p:nvSpPr>
          <p:cNvPr id="45" name="Text Box 32">
            <a:extLst>
              <a:ext uri="{FF2B5EF4-FFF2-40B4-BE49-F238E27FC236}">
                <a16:creationId xmlns:a16="http://schemas.microsoft.com/office/drawing/2014/main" id="{3A4DDFDC-D250-1179-4FD5-8053DF21E211}"/>
              </a:ext>
            </a:extLst>
          </p:cNvPr>
          <p:cNvSpPr txBox="1">
            <a:spLocks noChangeArrowheads="1"/>
          </p:cNvSpPr>
          <p:nvPr/>
        </p:nvSpPr>
        <p:spPr bwMode="auto">
          <a:xfrm>
            <a:off x="64008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46" name="Text Box 33">
            <a:extLst>
              <a:ext uri="{FF2B5EF4-FFF2-40B4-BE49-F238E27FC236}">
                <a16:creationId xmlns:a16="http://schemas.microsoft.com/office/drawing/2014/main" id="{CD1171EF-7753-ED29-2F95-91BF404B1BE0}"/>
              </a:ext>
            </a:extLst>
          </p:cNvPr>
          <p:cNvSpPr txBox="1">
            <a:spLocks noChangeArrowheads="1"/>
          </p:cNvSpPr>
          <p:nvPr/>
        </p:nvSpPr>
        <p:spPr bwMode="auto">
          <a:xfrm>
            <a:off x="68580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47" name="Text Box 93">
            <a:extLst>
              <a:ext uri="{FF2B5EF4-FFF2-40B4-BE49-F238E27FC236}">
                <a16:creationId xmlns:a16="http://schemas.microsoft.com/office/drawing/2014/main" id="{80E3256B-34D4-3844-B7C3-FBD2285EBC46}"/>
              </a:ext>
            </a:extLst>
          </p:cNvPr>
          <p:cNvSpPr txBox="1">
            <a:spLocks noChangeArrowheads="1"/>
          </p:cNvSpPr>
          <p:nvPr/>
        </p:nvSpPr>
        <p:spPr bwMode="auto">
          <a:xfrm>
            <a:off x="5029200" y="24078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1</a:t>
            </a:r>
          </a:p>
        </p:txBody>
      </p:sp>
      <p:sp>
        <p:nvSpPr>
          <p:cNvPr id="48" name="Text Box 94">
            <a:extLst>
              <a:ext uri="{FF2B5EF4-FFF2-40B4-BE49-F238E27FC236}">
                <a16:creationId xmlns:a16="http://schemas.microsoft.com/office/drawing/2014/main" id="{B8DC53FD-D3C3-8DF0-3CA6-72D0626AD8F4}"/>
              </a:ext>
            </a:extLst>
          </p:cNvPr>
          <p:cNvSpPr txBox="1">
            <a:spLocks noChangeArrowheads="1"/>
          </p:cNvSpPr>
          <p:nvPr/>
        </p:nvSpPr>
        <p:spPr bwMode="auto">
          <a:xfrm>
            <a:off x="5486400" y="24078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4</a:t>
            </a:r>
          </a:p>
        </p:txBody>
      </p:sp>
      <p:sp>
        <p:nvSpPr>
          <p:cNvPr id="49" name="Text Box 95">
            <a:extLst>
              <a:ext uri="{FF2B5EF4-FFF2-40B4-BE49-F238E27FC236}">
                <a16:creationId xmlns:a16="http://schemas.microsoft.com/office/drawing/2014/main" id="{638F6FBA-E0EB-7082-214C-6975A77C96FC}"/>
              </a:ext>
            </a:extLst>
          </p:cNvPr>
          <p:cNvSpPr txBox="1">
            <a:spLocks noChangeArrowheads="1"/>
          </p:cNvSpPr>
          <p:nvPr/>
        </p:nvSpPr>
        <p:spPr bwMode="auto">
          <a:xfrm>
            <a:off x="5943600" y="2407896"/>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7</a:t>
            </a:r>
          </a:p>
        </p:txBody>
      </p:sp>
      <p:sp>
        <p:nvSpPr>
          <p:cNvPr id="50" name="Text Box 96">
            <a:extLst>
              <a:ext uri="{FF2B5EF4-FFF2-40B4-BE49-F238E27FC236}">
                <a16:creationId xmlns:a16="http://schemas.microsoft.com/office/drawing/2014/main" id="{1B6A682D-4F30-97DB-550C-8EEE837F085B}"/>
              </a:ext>
            </a:extLst>
          </p:cNvPr>
          <p:cNvSpPr txBox="1">
            <a:spLocks noChangeArrowheads="1"/>
          </p:cNvSpPr>
          <p:nvPr/>
        </p:nvSpPr>
        <p:spPr bwMode="auto">
          <a:xfrm>
            <a:off x="6400800" y="2407896"/>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2</a:t>
            </a:r>
          </a:p>
        </p:txBody>
      </p:sp>
      <p:sp>
        <p:nvSpPr>
          <p:cNvPr id="51" name="Text Box 97">
            <a:extLst>
              <a:ext uri="{FF2B5EF4-FFF2-40B4-BE49-F238E27FC236}">
                <a16:creationId xmlns:a16="http://schemas.microsoft.com/office/drawing/2014/main" id="{C92668C4-CE66-A749-D256-0093B44EB3E6}"/>
              </a:ext>
            </a:extLst>
          </p:cNvPr>
          <p:cNvSpPr txBox="1">
            <a:spLocks noChangeArrowheads="1"/>
          </p:cNvSpPr>
          <p:nvPr/>
        </p:nvSpPr>
        <p:spPr bwMode="auto">
          <a:xfrm>
            <a:off x="6858000" y="24078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52" name="Text Box 101">
            <a:extLst>
              <a:ext uri="{FF2B5EF4-FFF2-40B4-BE49-F238E27FC236}">
                <a16:creationId xmlns:a16="http://schemas.microsoft.com/office/drawing/2014/main" id="{7F7F223C-0B01-55AC-B50D-7303B6E3F0DD}"/>
              </a:ext>
            </a:extLst>
          </p:cNvPr>
          <p:cNvSpPr txBox="1">
            <a:spLocks noChangeArrowheads="1"/>
          </p:cNvSpPr>
          <p:nvPr/>
        </p:nvSpPr>
        <p:spPr bwMode="auto">
          <a:xfrm>
            <a:off x="5029200" y="29412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1</a:t>
            </a:r>
          </a:p>
        </p:txBody>
      </p:sp>
      <p:sp>
        <p:nvSpPr>
          <p:cNvPr id="53" name="Text Box 102">
            <a:extLst>
              <a:ext uri="{FF2B5EF4-FFF2-40B4-BE49-F238E27FC236}">
                <a16:creationId xmlns:a16="http://schemas.microsoft.com/office/drawing/2014/main" id="{5FE3E711-F79D-A95E-4182-3737724FCA6A}"/>
              </a:ext>
            </a:extLst>
          </p:cNvPr>
          <p:cNvSpPr txBox="1">
            <a:spLocks noChangeArrowheads="1"/>
          </p:cNvSpPr>
          <p:nvPr/>
        </p:nvSpPr>
        <p:spPr bwMode="auto">
          <a:xfrm>
            <a:off x="5486400" y="29412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4</a:t>
            </a:r>
          </a:p>
        </p:txBody>
      </p:sp>
      <p:sp>
        <p:nvSpPr>
          <p:cNvPr id="54" name="Text Box 103">
            <a:extLst>
              <a:ext uri="{FF2B5EF4-FFF2-40B4-BE49-F238E27FC236}">
                <a16:creationId xmlns:a16="http://schemas.microsoft.com/office/drawing/2014/main" id="{50A9E427-FBD1-7899-43E6-F40339AB7ECC}"/>
              </a:ext>
            </a:extLst>
          </p:cNvPr>
          <p:cNvSpPr txBox="1">
            <a:spLocks noChangeArrowheads="1"/>
          </p:cNvSpPr>
          <p:nvPr/>
        </p:nvSpPr>
        <p:spPr bwMode="auto">
          <a:xfrm>
            <a:off x="5943600" y="29412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55" name="Text Box 104">
            <a:extLst>
              <a:ext uri="{FF2B5EF4-FFF2-40B4-BE49-F238E27FC236}">
                <a16:creationId xmlns:a16="http://schemas.microsoft.com/office/drawing/2014/main" id="{919235BA-BB7F-1B5B-5A75-B57A8CED2F61}"/>
              </a:ext>
            </a:extLst>
          </p:cNvPr>
          <p:cNvSpPr txBox="1">
            <a:spLocks noChangeArrowheads="1"/>
          </p:cNvSpPr>
          <p:nvPr/>
        </p:nvSpPr>
        <p:spPr bwMode="auto">
          <a:xfrm>
            <a:off x="6400800" y="29412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56" name="Text Box 105">
            <a:extLst>
              <a:ext uri="{FF2B5EF4-FFF2-40B4-BE49-F238E27FC236}">
                <a16:creationId xmlns:a16="http://schemas.microsoft.com/office/drawing/2014/main" id="{D4AD09B5-34B5-5E68-EB87-8D115F7C3F98}"/>
              </a:ext>
            </a:extLst>
          </p:cNvPr>
          <p:cNvSpPr txBox="1">
            <a:spLocks noChangeArrowheads="1"/>
          </p:cNvSpPr>
          <p:nvPr/>
        </p:nvSpPr>
        <p:spPr bwMode="auto">
          <a:xfrm>
            <a:off x="6858000" y="2941296"/>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57" name="Arc 27">
            <a:extLst>
              <a:ext uri="{FF2B5EF4-FFF2-40B4-BE49-F238E27FC236}">
                <a16:creationId xmlns:a16="http://schemas.microsoft.com/office/drawing/2014/main" id="{8481069E-2EFF-0E5C-CC33-0889A4E4C84F}"/>
              </a:ext>
            </a:extLst>
          </p:cNvPr>
          <p:cNvSpPr>
            <a:spLocks/>
          </p:cNvSpPr>
          <p:nvPr/>
        </p:nvSpPr>
        <p:spPr bwMode="auto">
          <a:xfrm flipH="1" flipV="1">
            <a:off x="6172200" y="2279309"/>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sp>
        <p:nvSpPr>
          <p:cNvPr id="58" name="Arc 27">
            <a:extLst>
              <a:ext uri="{FF2B5EF4-FFF2-40B4-BE49-F238E27FC236}">
                <a16:creationId xmlns:a16="http://schemas.microsoft.com/office/drawing/2014/main" id="{2BE29855-3858-C600-AC15-3C8766D220CA}"/>
              </a:ext>
            </a:extLst>
          </p:cNvPr>
          <p:cNvSpPr>
            <a:spLocks/>
          </p:cNvSpPr>
          <p:nvPr/>
        </p:nvSpPr>
        <p:spPr bwMode="auto">
          <a:xfrm flipH="1" flipV="1">
            <a:off x="8382000" y="1745909"/>
            <a:ext cx="457200" cy="131763"/>
          </a:xfrm>
          <a:custGeom>
            <a:avLst/>
            <a:gdLst>
              <a:gd name="T0" fmla="*/ 2147483647 w 43195"/>
              <a:gd name="T1" fmla="*/ 2147483647 h 21600"/>
              <a:gd name="T2" fmla="*/ 0 w 43195"/>
              <a:gd name="T3" fmla="*/ 2147483647 h 21600"/>
              <a:gd name="T4" fmla="*/ 2147483647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43194" y="435"/>
                </a:moveTo>
                <a:cubicBezTo>
                  <a:pt x="42957" y="12193"/>
                  <a:pt x="33358" y="21599"/>
                  <a:pt x="21599" y="21600"/>
                </a:cubicBezTo>
                <a:cubicBezTo>
                  <a:pt x="9767" y="21600"/>
                  <a:pt x="137" y="12081"/>
                  <a:pt x="0" y="249"/>
                </a:cubicBezTo>
              </a:path>
              <a:path w="43195" h="21600" stroke="0" extrusionOk="0">
                <a:moveTo>
                  <a:pt x="43194" y="435"/>
                </a:moveTo>
                <a:cubicBezTo>
                  <a:pt x="42957" y="12193"/>
                  <a:pt x="33358" y="21599"/>
                  <a:pt x="21599" y="21600"/>
                </a:cubicBezTo>
                <a:cubicBezTo>
                  <a:pt x="9767" y="21600"/>
                  <a:pt x="137" y="12081"/>
                  <a:pt x="0" y="249"/>
                </a:cubicBezTo>
                <a:lnTo>
                  <a:pt x="21599" y="0"/>
                </a:lnTo>
                <a:close/>
              </a:path>
            </a:pathLst>
          </a:custGeom>
          <a:noFill/>
          <a:ln w="25400">
            <a:solidFill>
              <a:srgbClr val="0000FF"/>
            </a:solidFill>
            <a:round/>
            <a:headEnd type="triangle" w="med" len="med"/>
            <a:tailEnd type="triangle" w="med" len="med"/>
          </a:ln>
        </p:spPr>
        <p:txBody>
          <a:bodyPr wrap="none" anchor="ctr"/>
          <a:lstStyle/>
          <a:p>
            <a:endParaRPr lang="en-US" sz="1600" b="1">
              <a:latin typeface="Times New Roman" pitchFamily="18" charset="0"/>
              <a:cs typeface="Times New Roman" pitchFamily="18" charset="0"/>
            </a:endParaRPr>
          </a:p>
        </p:txBody>
      </p:sp>
      <p:sp>
        <p:nvSpPr>
          <p:cNvPr id="59" name="Text Box 117">
            <a:extLst>
              <a:ext uri="{FF2B5EF4-FFF2-40B4-BE49-F238E27FC236}">
                <a16:creationId xmlns:a16="http://schemas.microsoft.com/office/drawing/2014/main" id="{8012F1C1-C711-8009-66D8-29FB07289735}"/>
              </a:ext>
            </a:extLst>
          </p:cNvPr>
          <p:cNvSpPr txBox="1">
            <a:spLocks noChangeArrowheads="1"/>
          </p:cNvSpPr>
          <p:nvPr/>
        </p:nvSpPr>
        <p:spPr bwMode="auto">
          <a:xfrm>
            <a:off x="7696200" y="13649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sym typeface="Symbol" pitchFamily="18" charset="2"/>
              </a:rPr>
              <a:t>1</a:t>
            </a:r>
          </a:p>
        </p:txBody>
      </p:sp>
      <p:sp>
        <p:nvSpPr>
          <p:cNvPr id="60" name="Text Box 118">
            <a:extLst>
              <a:ext uri="{FF2B5EF4-FFF2-40B4-BE49-F238E27FC236}">
                <a16:creationId xmlns:a16="http://schemas.microsoft.com/office/drawing/2014/main" id="{85EA1545-B82B-76FE-86C3-925393D988BF}"/>
              </a:ext>
            </a:extLst>
          </p:cNvPr>
          <p:cNvSpPr txBox="1">
            <a:spLocks noChangeArrowheads="1"/>
          </p:cNvSpPr>
          <p:nvPr/>
        </p:nvSpPr>
        <p:spPr bwMode="auto">
          <a:xfrm>
            <a:off x="8153400" y="13649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4</a:t>
            </a:r>
          </a:p>
        </p:txBody>
      </p:sp>
      <p:sp>
        <p:nvSpPr>
          <p:cNvPr id="61" name="Text Box 119">
            <a:extLst>
              <a:ext uri="{FF2B5EF4-FFF2-40B4-BE49-F238E27FC236}">
                <a16:creationId xmlns:a16="http://schemas.microsoft.com/office/drawing/2014/main" id="{1D9A4E16-97BC-0B9D-ED8F-90DDC028E26B}"/>
              </a:ext>
            </a:extLst>
          </p:cNvPr>
          <p:cNvSpPr txBox="1">
            <a:spLocks noChangeArrowheads="1"/>
          </p:cNvSpPr>
          <p:nvPr/>
        </p:nvSpPr>
        <p:spPr bwMode="auto">
          <a:xfrm>
            <a:off x="86106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62" name="Text Box 120">
            <a:extLst>
              <a:ext uri="{FF2B5EF4-FFF2-40B4-BE49-F238E27FC236}">
                <a16:creationId xmlns:a16="http://schemas.microsoft.com/office/drawing/2014/main" id="{FAB0FFE3-5995-AE6B-5EAF-F58661F296B8}"/>
              </a:ext>
            </a:extLst>
          </p:cNvPr>
          <p:cNvSpPr txBox="1">
            <a:spLocks noChangeArrowheads="1"/>
          </p:cNvSpPr>
          <p:nvPr/>
        </p:nvSpPr>
        <p:spPr bwMode="auto">
          <a:xfrm>
            <a:off x="90678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63" name="Text Box 121">
            <a:extLst>
              <a:ext uri="{FF2B5EF4-FFF2-40B4-BE49-F238E27FC236}">
                <a16:creationId xmlns:a16="http://schemas.microsoft.com/office/drawing/2014/main" id="{F9F5F8BF-7115-D296-9D42-CA4BFEA76DDA}"/>
              </a:ext>
            </a:extLst>
          </p:cNvPr>
          <p:cNvSpPr txBox="1">
            <a:spLocks noChangeArrowheads="1"/>
          </p:cNvSpPr>
          <p:nvPr/>
        </p:nvSpPr>
        <p:spPr bwMode="auto">
          <a:xfrm>
            <a:off x="9525000" y="13649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64" name="Text Box 117">
            <a:extLst>
              <a:ext uri="{FF2B5EF4-FFF2-40B4-BE49-F238E27FC236}">
                <a16:creationId xmlns:a16="http://schemas.microsoft.com/office/drawing/2014/main" id="{342B3AA4-43AC-4566-9D17-FCDD95E2338A}"/>
              </a:ext>
            </a:extLst>
          </p:cNvPr>
          <p:cNvSpPr txBox="1">
            <a:spLocks noChangeArrowheads="1"/>
          </p:cNvSpPr>
          <p:nvPr/>
        </p:nvSpPr>
        <p:spPr bwMode="auto">
          <a:xfrm>
            <a:off x="76962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1</a:t>
            </a:r>
          </a:p>
        </p:txBody>
      </p:sp>
      <p:sp>
        <p:nvSpPr>
          <p:cNvPr id="65" name="Text Box 118">
            <a:extLst>
              <a:ext uri="{FF2B5EF4-FFF2-40B4-BE49-F238E27FC236}">
                <a16:creationId xmlns:a16="http://schemas.microsoft.com/office/drawing/2014/main" id="{66C1AB4B-A622-3D62-8CE6-D2095C492063}"/>
              </a:ext>
            </a:extLst>
          </p:cNvPr>
          <p:cNvSpPr txBox="1">
            <a:spLocks noChangeArrowheads="1"/>
          </p:cNvSpPr>
          <p:nvPr/>
        </p:nvSpPr>
        <p:spPr bwMode="auto">
          <a:xfrm>
            <a:off x="8153400" y="18983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4</a:t>
            </a:r>
          </a:p>
        </p:txBody>
      </p:sp>
      <p:sp>
        <p:nvSpPr>
          <p:cNvPr id="66" name="Text Box 119">
            <a:extLst>
              <a:ext uri="{FF2B5EF4-FFF2-40B4-BE49-F238E27FC236}">
                <a16:creationId xmlns:a16="http://schemas.microsoft.com/office/drawing/2014/main" id="{12B55AA9-4607-5094-0A3A-2BC21CAB5CC7}"/>
              </a:ext>
            </a:extLst>
          </p:cNvPr>
          <p:cNvSpPr txBox="1">
            <a:spLocks noChangeArrowheads="1"/>
          </p:cNvSpPr>
          <p:nvPr/>
        </p:nvSpPr>
        <p:spPr bwMode="auto">
          <a:xfrm>
            <a:off x="8610600" y="1898308"/>
            <a:ext cx="457200" cy="228600"/>
          </a:xfrm>
          <a:prstGeom prst="rect">
            <a:avLst/>
          </a:prstGeom>
          <a:solidFill>
            <a:schemeClr val="accent5"/>
          </a:solidFill>
          <a:ln w="9525">
            <a:solidFill>
              <a:srgbClr val="FF0000"/>
            </a:solidFill>
            <a:miter lim="800000"/>
            <a:headEnd/>
            <a:tailEnd/>
          </a:ln>
        </p:spPr>
        <p:txBody>
          <a:bodyPr wrap="none" anchor="ctr"/>
          <a:lstStyle/>
          <a:p>
            <a:pPr>
              <a:defRPr/>
            </a:pPr>
            <a:r>
              <a:rPr lang="en-US" sz="1600" b="1">
                <a:latin typeface="Times New Roman" pitchFamily="18" charset="0"/>
                <a:cs typeface="Times New Roman" pitchFamily="18" charset="0"/>
              </a:rPr>
              <a:t>2</a:t>
            </a:r>
          </a:p>
        </p:txBody>
      </p:sp>
      <p:sp>
        <p:nvSpPr>
          <p:cNvPr id="67" name="Text Box 120">
            <a:extLst>
              <a:ext uri="{FF2B5EF4-FFF2-40B4-BE49-F238E27FC236}">
                <a16:creationId xmlns:a16="http://schemas.microsoft.com/office/drawing/2014/main" id="{E28E0FA7-F086-30C0-28E0-B3935DB351FE}"/>
              </a:ext>
            </a:extLst>
          </p:cNvPr>
          <p:cNvSpPr txBox="1">
            <a:spLocks noChangeArrowheads="1"/>
          </p:cNvSpPr>
          <p:nvPr/>
        </p:nvSpPr>
        <p:spPr bwMode="auto">
          <a:xfrm>
            <a:off x="90678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68" name="Text Box 121">
            <a:extLst>
              <a:ext uri="{FF2B5EF4-FFF2-40B4-BE49-F238E27FC236}">
                <a16:creationId xmlns:a16="http://schemas.microsoft.com/office/drawing/2014/main" id="{80F4AD8E-598B-E30D-7CAE-0FB84A3DEA99}"/>
              </a:ext>
            </a:extLst>
          </p:cNvPr>
          <p:cNvSpPr txBox="1">
            <a:spLocks noChangeArrowheads="1"/>
          </p:cNvSpPr>
          <p:nvPr/>
        </p:nvSpPr>
        <p:spPr bwMode="auto">
          <a:xfrm>
            <a:off x="9525000" y="18983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69" name="Text Box 117">
            <a:extLst>
              <a:ext uri="{FF2B5EF4-FFF2-40B4-BE49-F238E27FC236}">
                <a16:creationId xmlns:a16="http://schemas.microsoft.com/office/drawing/2014/main" id="{76F647ED-5C81-7F70-DCAE-26042EEA4719}"/>
              </a:ext>
            </a:extLst>
          </p:cNvPr>
          <p:cNvSpPr txBox="1">
            <a:spLocks noChangeArrowheads="1"/>
          </p:cNvSpPr>
          <p:nvPr/>
        </p:nvSpPr>
        <p:spPr bwMode="auto">
          <a:xfrm>
            <a:off x="7696200" y="24317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sym typeface="Symbol" pitchFamily="18" charset="2"/>
              </a:rPr>
              <a:t>1</a:t>
            </a:r>
          </a:p>
        </p:txBody>
      </p:sp>
      <p:sp>
        <p:nvSpPr>
          <p:cNvPr id="70" name="Text Box 118">
            <a:extLst>
              <a:ext uri="{FF2B5EF4-FFF2-40B4-BE49-F238E27FC236}">
                <a16:creationId xmlns:a16="http://schemas.microsoft.com/office/drawing/2014/main" id="{3E8357A3-37F0-3854-1391-9DD5A67FFA31}"/>
              </a:ext>
            </a:extLst>
          </p:cNvPr>
          <p:cNvSpPr txBox="1">
            <a:spLocks noChangeArrowheads="1"/>
          </p:cNvSpPr>
          <p:nvPr/>
        </p:nvSpPr>
        <p:spPr bwMode="auto">
          <a:xfrm>
            <a:off x="8153400" y="24317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2</a:t>
            </a:r>
          </a:p>
        </p:txBody>
      </p:sp>
      <p:sp>
        <p:nvSpPr>
          <p:cNvPr id="71" name="Text Box 119">
            <a:extLst>
              <a:ext uri="{FF2B5EF4-FFF2-40B4-BE49-F238E27FC236}">
                <a16:creationId xmlns:a16="http://schemas.microsoft.com/office/drawing/2014/main" id="{E24AAF21-6210-A4B8-1C56-E87EE8213AC9}"/>
              </a:ext>
            </a:extLst>
          </p:cNvPr>
          <p:cNvSpPr txBox="1">
            <a:spLocks noChangeArrowheads="1"/>
          </p:cNvSpPr>
          <p:nvPr/>
        </p:nvSpPr>
        <p:spPr bwMode="auto">
          <a:xfrm>
            <a:off x="8610600" y="24317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4</a:t>
            </a:r>
          </a:p>
        </p:txBody>
      </p:sp>
      <p:sp>
        <p:nvSpPr>
          <p:cNvPr id="72" name="Text Box 120">
            <a:extLst>
              <a:ext uri="{FF2B5EF4-FFF2-40B4-BE49-F238E27FC236}">
                <a16:creationId xmlns:a16="http://schemas.microsoft.com/office/drawing/2014/main" id="{BF559FF0-E37D-FBB7-927C-5D1FA8BC1319}"/>
              </a:ext>
            </a:extLst>
          </p:cNvPr>
          <p:cNvSpPr txBox="1">
            <a:spLocks noChangeArrowheads="1"/>
          </p:cNvSpPr>
          <p:nvPr/>
        </p:nvSpPr>
        <p:spPr bwMode="auto">
          <a:xfrm>
            <a:off x="9067800" y="24317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7</a:t>
            </a:r>
          </a:p>
        </p:txBody>
      </p:sp>
      <p:sp>
        <p:nvSpPr>
          <p:cNvPr id="73" name="Text Box 121">
            <a:extLst>
              <a:ext uri="{FF2B5EF4-FFF2-40B4-BE49-F238E27FC236}">
                <a16:creationId xmlns:a16="http://schemas.microsoft.com/office/drawing/2014/main" id="{02620FB0-1432-4E34-1870-112DCF6FF2A9}"/>
              </a:ext>
            </a:extLst>
          </p:cNvPr>
          <p:cNvSpPr txBox="1">
            <a:spLocks noChangeArrowheads="1"/>
          </p:cNvSpPr>
          <p:nvPr/>
        </p:nvSpPr>
        <p:spPr bwMode="auto">
          <a:xfrm>
            <a:off x="9525000" y="2431708"/>
            <a:ext cx="457200" cy="228600"/>
          </a:xfrm>
          <a:prstGeom prst="rect">
            <a:avLst/>
          </a:prstGeom>
          <a:noFill/>
          <a:ln w="9525">
            <a:solidFill>
              <a:srgbClr val="FF0000"/>
            </a:solidFill>
            <a:miter lim="800000"/>
            <a:headEnd/>
            <a:tailEnd/>
          </a:ln>
        </p:spPr>
        <p:txBody>
          <a:bodyPr wrap="none" anchor="ctr"/>
          <a:lstStyle/>
          <a:p>
            <a:r>
              <a:rPr lang="en-US" sz="1600" b="1">
                <a:latin typeface="Times New Roman" pitchFamily="18" charset="0"/>
                <a:cs typeface="Times New Roman" pitchFamily="18" charset="0"/>
              </a:rPr>
              <a:t>9</a:t>
            </a:r>
          </a:p>
        </p:txBody>
      </p:sp>
      <p:sp>
        <p:nvSpPr>
          <p:cNvPr id="74" name="TextBox 174">
            <a:extLst>
              <a:ext uri="{FF2B5EF4-FFF2-40B4-BE49-F238E27FC236}">
                <a16:creationId xmlns:a16="http://schemas.microsoft.com/office/drawing/2014/main" id="{EEDC72A1-F3BE-E3D4-7E54-3E0F6C2DA009}"/>
              </a:ext>
            </a:extLst>
          </p:cNvPr>
          <p:cNvSpPr txBox="1">
            <a:spLocks noChangeArrowheads="1"/>
          </p:cNvSpPr>
          <p:nvPr/>
        </p:nvSpPr>
        <p:spPr bwMode="auto">
          <a:xfrm>
            <a:off x="2819400" y="4165258"/>
            <a:ext cx="914400" cy="338138"/>
          </a:xfrm>
          <a:prstGeom prst="rect">
            <a:avLst/>
          </a:prstGeom>
          <a:noFill/>
          <a:ln w="9525">
            <a:noFill/>
            <a:miter lim="800000"/>
            <a:headEnd/>
            <a:tailEnd/>
          </a:ln>
        </p:spPr>
        <p:txBody>
          <a:bodyPr>
            <a:spAutoFit/>
          </a:bodyPr>
          <a:lstStyle/>
          <a:p>
            <a:r>
              <a:rPr lang="en-US" sz="1600" b="1">
                <a:latin typeface="Times New Roman" pitchFamily="18" charset="0"/>
                <a:cs typeface="Times New Roman" pitchFamily="18" charset="0"/>
              </a:rPr>
              <a:t>i = 4  </a:t>
            </a:r>
          </a:p>
        </p:txBody>
      </p:sp>
      <p:sp>
        <p:nvSpPr>
          <p:cNvPr id="75" name="TextBox 175">
            <a:extLst>
              <a:ext uri="{FF2B5EF4-FFF2-40B4-BE49-F238E27FC236}">
                <a16:creationId xmlns:a16="http://schemas.microsoft.com/office/drawing/2014/main" id="{415A1369-8E35-CF26-F1C7-123302BE4E98}"/>
              </a:ext>
            </a:extLst>
          </p:cNvPr>
          <p:cNvSpPr txBox="1">
            <a:spLocks noChangeArrowheads="1"/>
          </p:cNvSpPr>
          <p:nvPr/>
        </p:nvSpPr>
        <p:spPr bwMode="auto">
          <a:xfrm>
            <a:off x="5638800" y="4146208"/>
            <a:ext cx="914400" cy="338138"/>
          </a:xfrm>
          <a:prstGeom prst="rect">
            <a:avLst/>
          </a:prstGeom>
          <a:noFill/>
          <a:ln w="9525">
            <a:noFill/>
            <a:miter lim="800000"/>
            <a:headEnd/>
            <a:tailEnd/>
          </a:ln>
        </p:spPr>
        <p:txBody>
          <a:bodyPr>
            <a:spAutoFit/>
          </a:bodyPr>
          <a:lstStyle/>
          <a:p>
            <a:r>
              <a:rPr lang="en-US" sz="1600" b="1">
                <a:latin typeface="Times New Roman" pitchFamily="18" charset="0"/>
                <a:cs typeface="Times New Roman" pitchFamily="18" charset="0"/>
              </a:rPr>
              <a:t>i = 3</a:t>
            </a:r>
          </a:p>
        </p:txBody>
      </p:sp>
      <p:sp>
        <p:nvSpPr>
          <p:cNvPr id="76" name="TextBox 176">
            <a:extLst>
              <a:ext uri="{FF2B5EF4-FFF2-40B4-BE49-F238E27FC236}">
                <a16:creationId xmlns:a16="http://schemas.microsoft.com/office/drawing/2014/main" id="{C87DCC3A-646F-D83A-DDFD-A16764951767}"/>
              </a:ext>
            </a:extLst>
          </p:cNvPr>
          <p:cNvSpPr txBox="1">
            <a:spLocks noChangeArrowheads="1"/>
          </p:cNvSpPr>
          <p:nvPr/>
        </p:nvSpPr>
        <p:spPr bwMode="auto">
          <a:xfrm>
            <a:off x="8534400" y="4146208"/>
            <a:ext cx="914400" cy="338138"/>
          </a:xfrm>
          <a:prstGeom prst="rect">
            <a:avLst/>
          </a:prstGeom>
          <a:noFill/>
          <a:ln w="9525">
            <a:noFill/>
            <a:miter lim="800000"/>
            <a:headEnd/>
            <a:tailEnd/>
          </a:ln>
        </p:spPr>
        <p:txBody>
          <a:bodyPr>
            <a:spAutoFit/>
          </a:bodyPr>
          <a:lstStyle/>
          <a:p>
            <a:r>
              <a:rPr lang="en-US" sz="1600" b="1">
                <a:latin typeface="Times New Roman" pitchFamily="18" charset="0"/>
                <a:cs typeface="Times New Roman" pitchFamily="18" charset="0"/>
              </a:rPr>
              <a:t>i = 2</a:t>
            </a:r>
          </a:p>
        </p:txBody>
      </p:sp>
      <p:sp>
        <p:nvSpPr>
          <p:cNvPr id="77" name="Down Arrow 180">
            <a:extLst>
              <a:ext uri="{FF2B5EF4-FFF2-40B4-BE49-F238E27FC236}">
                <a16:creationId xmlns:a16="http://schemas.microsoft.com/office/drawing/2014/main" id="{925C2C69-1767-D465-14F7-16C102C5B1B5}"/>
              </a:ext>
            </a:extLst>
          </p:cNvPr>
          <p:cNvSpPr>
            <a:spLocks noChangeArrowheads="1"/>
          </p:cNvSpPr>
          <p:nvPr/>
        </p:nvSpPr>
        <p:spPr bwMode="auto">
          <a:xfrm rot="10800000">
            <a:off x="2895600" y="3879508"/>
            <a:ext cx="381000" cy="304800"/>
          </a:xfrm>
          <a:prstGeom prst="downArrow">
            <a:avLst>
              <a:gd name="adj1" fmla="val 50000"/>
              <a:gd name="adj2" fmla="val 50000"/>
            </a:avLst>
          </a:prstGeom>
          <a:solidFill>
            <a:schemeClr val="accent1"/>
          </a:solidFill>
          <a:ln w="9525" algn="ctr">
            <a:solidFill>
              <a:schemeClr val="tx1"/>
            </a:solidFill>
            <a:round/>
            <a:headEnd/>
            <a:tailEnd type="triangle" w="med" len="med"/>
          </a:ln>
        </p:spPr>
        <p:txBody>
          <a:bodyPr wrap="none" anchor="ctr"/>
          <a:lstStyle/>
          <a:p>
            <a:endParaRPr lang="en-US" sz="1600" b="1">
              <a:latin typeface="Times New Roman" pitchFamily="18" charset="0"/>
              <a:cs typeface="Times New Roman" pitchFamily="18" charset="0"/>
            </a:endParaRPr>
          </a:p>
        </p:txBody>
      </p:sp>
      <p:sp>
        <p:nvSpPr>
          <p:cNvPr id="78" name="Down Arrow 181">
            <a:extLst>
              <a:ext uri="{FF2B5EF4-FFF2-40B4-BE49-F238E27FC236}">
                <a16:creationId xmlns:a16="http://schemas.microsoft.com/office/drawing/2014/main" id="{36AFE342-824D-19A8-C48E-DEE32EEDB2AC}"/>
              </a:ext>
            </a:extLst>
          </p:cNvPr>
          <p:cNvSpPr>
            <a:spLocks noChangeArrowheads="1"/>
          </p:cNvSpPr>
          <p:nvPr/>
        </p:nvSpPr>
        <p:spPr bwMode="auto">
          <a:xfrm rot="10800000">
            <a:off x="5791200" y="3346108"/>
            <a:ext cx="381000" cy="838200"/>
          </a:xfrm>
          <a:prstGeom prst="downArrow">
            <a:avLst>
              <a:gd name="adj1" fmla="val 50000"/>
              <a:gd name="adj2" fmla="val 49999"/>
            </a:avLst>
          </a:prstGeom>
          <a:solidFill>
            <a:schemeClr val="accent1"/>
          </a:solidFill>
          <a:ln w="9525" algn="ctr">
            <a:solidFill>
              <a:schemeClr val="tx1"/>
            </a:solidFill>
            <a:round/>
            <a:headEnd/>
            <a:tailEnd type="triangle" w="med" len="med"/>
          </a:ln>
        </p:spPr>
        <p:txBody>
          <a:bodyPr wrap="none" anchor="ctr"/>
          <a:lstStyle/>
          <a:p>
            <a:endParaRPr lang="en-US" sz="1600" b="1">
              <a:latin typeface="Times New Roman" pitchFamily="18" charset="0"/>
              <a:cs typeface="Times New Roman" pitchFamily="18" charset="0"/>
            </a:endParaRPr>
          </a:p>
        </p:txBody>
      </p:sp>
      <p:sp>
        <p:nvSpPr>
          <p:cNvPr id="79" name="Down Arrow 182">
            <a:extLst>
              <a:ext uri="{FF2B5EF4-FFF2-40B4-BE49-F238E27FC236}">
                <a16:creationId xmlns:a16="http://schemas.microsoft.com/office/drawing/2014/main" id="{C16A684D-AE1C-CD84-66D8-2A289396D76E}"/>
              </a:ext>
            </a:extLst>
          </p:cNvPr>
          <p:cNvSpPr>
            <a:spLocks noChangeArrowheads="1"/>
          </p:cNvSpPr>
          <p:nvPr/>
        </p:nvSpPr>
        <p:spPr bwMode="auto">
          <a:xfrm rot="10800000">
            <a:off x="8610600" y="2812708"/>
            <a:ext cx="381000" cy="1371600"/>
          </a:xfrm>
          <a:prstGeom prst="downArrow">
            <a:avLst>
              <a:gd name="adj1" fmla="val 50000"/>
              <a:gd name="adj2" fmla="val 50000"/>
            </a:avLst>
          </a:prstGeom>
          <a:solidFill>
            <a:schemeClr val="accent1"/>
          </a:solidFill>
          <a:ln w="9525" algn="ctr">
            <a:solidFill>
              <a:schemeClr val="tx1"/>
            </a:solidFill>
            <a:round/>
            <a:headEnd/>
            <a:tailEnd type="triangle" w="med" len="med"/>
          </a:ln>
        </p:spPr>
        <p:txBody>
          <a:bodyPr wrap="none" anchor="ctr"/>
          <a:lstStyle/>
          <a:p>
            <a:endParaRPr lang="en-US" sz="1600" b="1">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50875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32</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TỔNG KẾT BA THUẬT TOÁN SẮP XẾP CƠ BẢN</a:t>
            </a:r>
            <a:endParaRPr lang="en-US" sz="3600" dirty="0">
              <a:cs typeface="Arial" panose="020B0604020202020204" pitchFamily="34" charset="0"/>
            </a:endParaRPr>
          </a:p>
        </p:txBody>
      </p:sp>
      <p:sp>
        <p:nvSpPr>
          <p:cNvPr id="7" name="Content Placeholder 6">
            <a:extLst>
              <a:ext uri="{FF2B5EF4-FFF2-40B4-BE49-F238E27FC236}">
                <a16:creationId xmlns:a16="http://schemas.microsoft.com/office/drawing/2014/main" id="{7791977F-8493-28DF-7899-53C87E5CB7D2}"/>
              </a:ext>
            </a:extLst>
          </p:cNvPr>
          <p:cNvSpPr>
            <a:spLocks noGrp="1"/>
          </p:cNvSpPr>
          <p:nvPr>
            <p:ph sz="quarter" idx="13"/>
          </p:nvPr>
        </p:nvSpPr>
        <p:spPr/>
        <p:txBody>
          <a:bodyPr/>
          <a:lstStyle/>
          <a:p>
            <a:endParaRPr lang="en-US"/>
          </a:p>
        </p:txBody>
      </p:sp>
      <p:graphicFrame>
        <p:nvGraphicFramePr>
          <p:cNvPr id="3" name="Group 4">
            <a:extLst>
              <a:ext uri="{FF2B5EF4-FFF2-40B4-BE49-F238E27FC236}">
                <a16:creationId xmlns:a16="http://schemas.microsoft.com/office/drawing/2014/main" id="{A96110CA-19CF-04F1-C325-6C838E8C3A4B}"/>
              </a:ext>
            </a:extLst>
          </p:cNvPr>
          <p:cNvGraphicFramePr>
            <a:graphicFrameLocks noGrp="1"/>
          </p:cNvGraphicFramePr>
          <p:nvPr>
            <p:extLst>
              <p:ext uri="{D42A27DB-BD31-4B8C-83A1-F6EECF244321}">
                <p14:modId xmlns:p14="http://schemas.microsoft.com/office/powerpoint/2010/main" val="1477648645"/>
              </p:ext>
            </p:extLst>
          </p:nvPr>
        </p:nvGraphicFramePr>
        <p:xfrm>
          <a:off x="1473759" y="1303773"/>
          <a:ext cx="9244483" cy="4793063"/>
        </p:xfrm>
        <a:graphic>
          <a:graphicData uri="http://schemas.openxmlformats.org/drawingml/2006/table">
            <a:tbl>
              <a:tblPr/>
              <a:tblGrid>
                <a:gridCol w="3301601">
                  <a:extLst>
                    <a:ext uri="{9D8B030D-6E8A-4147-A177-3AD203B41FA5}">
                      <a16:colId xmlns:a16="http://schemas.microsoft.com/office/drawing/2014/main" val="20000"/>
                    </a:ext>
                  </a:extLst>
                </a:gridCol>
                <a:gridCol w="2075292">
                  <a:extLst>
                    <a:ext uri="{9D8B030D-6E8A-4147-A177-3AD203B41FA5}">
                      <a16:colId xmlns:a16="http://schemas.microsoft.com/office/drawing/2014/main" val="20001"/>
                    </a:ext>
                  </a:extLst>
                </a:gridCol>
                <a:gridCol w="1792298">
                  <a:extLst>
                    <a:ext uri="{9D8B030D-6E8A-4147-A177-3AD203B41FA5}">
                      <a16:colId xmlns:a16="http://schemas.microsoft.com/office/drawing/2014/main" val="20002"/>
                    </a:ext>
                  </a:extLst>
                </a:gridCol>
                <a:gridCol w="2075292">
                  <a:extLst>
                    <a:ext uri="{9D8B030D-6E8A-4147-A177-3AD203B41FA5}">
                      <a16:colId xmlns:a16="http://schemas.microsoft.com/office/drawing/2014/main" val="20003"/>
                    </a:ext>
                  </a:extLst>
                </a:gridCol>
              </a:tblGrid>
              <a:tr h="428627">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400" b="0" i="0" u="none" strike="noStrike" cap="none" normalizeH="0" baseline="0">
                        <a:ln>
                          <a:noFill/>
                        </a:ln>
                        <a:solidFill>
                          <a:srgbClr val="0000CC"/>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1200"/>
                        </a:spcBef>
                        <a:spcAft>
                          <a:spcPts val="300"/>
                        </a:spcAft>
                        <a:buClrTx/>
                        <a:buSzTx/>
                        <a:buFontTx/>
                        <a:buNone/>
                        <a:tabLst/>
                      </a:pPr>
                      <a:r>
                        <a:rPr kumimoji="0" lang="en-US" sz="2400" b="1" i="0" u="none" strike="noStrike" cap="none" normalizeH="0" baseline="0" dirty="0">
                          <a:ln>
                            <a:noFill/>
                          </a:ln>
                          <a:solidFill>
                            <a:srgbClr val="0000CC"/>
                          </a:solidFill>
                          <a:effectLst/>
                          <a:latin typeface="+mn-lt"/>
                          <a:cs typeface="Times New Roman" pitchFamily="18" charset="0"/>
                        </a:rPr>
                        <a:t>Insertion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ts val="300"/>
                        </a:spcAft>
                        <a:buClrTx/>
                        <a:buSzTx/>
                        <a:buFontTx/>
                        <a:buNone/>
                        <a:tabLst/>
                      </a:pPr>
                      <a:r>
                        <a:rPr kumimoji="0" lang="en-US" sz="2400" b="1" i="0" u="none" strike="noStrike" cap="none" normalizeH="0" baseline="0">
                          <a:ln>
                            <a:noFill/>
                          </a:ln>
                          <a:solidFill>
                            <a:srgbClr val="0000CC"/>
                          </a:solidFill>
                          <a:effectLst/>
                          <a:latin typeface="+mn-lt"/>
                          <a:cs typeface="Times New Roman" pitchFamily="18" charset="0"/>
                        </a:rPr>
                        <a:t>Bubble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ts val="300"/>
                        </a:spcAft>
                        <a:buClrTx/>
                        <a:buSzTx/>
                        <a:buFontTx/>
                        <a:buNone/>
                        <a:tabLst/>
                      </a:pPr>
                      <a:r>
                        <a:rPr kumimoji="0" lang="en-US" sz="2400" b="1" i="0" u="none" strike="noStrike" cap="none" normalizeH="0" baseline="0">
                          <a:ln>
                            <a:noFill/>
                          </a:ln>
                          <a:solidFill>
                            <a:srgbClr val="0000CC"/>
                          </a:solidFill>
                          <a:effectLst/>
                          <a:latin typeface="+mn-lt"/>
                          <a:cs typeface="Times New Roman" pitchFamily="18" charset="0"/>
                        </a:rPr>
                        <a:t>Selection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955">
                <a:tc>
                  <a:txBody>
                    <a:bodyPr/>
                    <a:lstStyle/>
                    <a:p>
                      <a:pPr marL="0" marR="0" lvl="0" indent="0" algn="l" defTabSz="914400" rtl="0" eaLnBrk="1" fontAlgn="base" latinLnBrk="0" hangingPunct="1">
                        <a:lnSpc>
                          <a:spcPct val="80000"/>
                        </a:lnSpc>
                        <a:spcBef>
                          <a:spcPts val="0"/>
                        </a:spcBef>
                        <a:spcAft>
                          <a:spcPts val="1200"/>
                        </a:spcAft>
                        <a:buClrTx/>
                        <a:buSzTx/>
                        <a:buFontTx/>
                        <a:buNone/>
                        <a:tabLst/>
                      </a:pPr>
                      <a:endParaRPr kumimoji="0" lang="en-US" sz="2400" b="1" i="0" u="none" strike="noStrike" cap="none" normalizeH="0" baseline="0" dirty="0">
                        <a:ln>
                          <a:noFill/>
                        </a:ln>
                        <a:solidFill>
                          <a:srgbClr val="C0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a:ln>
                            <a:noFill/>
                          </a:ln>
                          <a:solidFill>
                            <a:srgbClr val="0000CC"/>
                          </a:solidFill>
                          <a:effectLst/>
                          <a:latin typeface="+mn-lt"/>
                          <a:cs typeface="Times New Roman" pitchFamily="18" charset="0"/>
                        </a:rPr>
                        <a:t>Best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955">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a:ln>
                            <a:noFill/>
                          </a:ln>
                          <a:solidFill>
                            <a:srgbClr val="0000CC"/>
                          </a:solidFill>
                          <a:effectLst/>
                          <a:latin typeface="+mn-lt"/>
                          <a:cs typeface="Times New Roman" pitchFamily="18" charset="0"/>
                        </a:rPr>
                        <a:t>Average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1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a:ln>
                            <a:noFill/>
                          </a:ln>
                          <a:solidFill>
                            <a:srgbClr val="0000CC"/>
                          </a:solidFill>
                          <a:effectLst/>
                          <a:latin typeface="+mn-lt"/>
                          <a:cs typeface="Times New Roman" pitchFamily="18" charset="0"/>
                        </a:rPr>
                        <a:t>Worst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6843">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400" b="0" i="0" u="none" strike="noStrike" cap="none" normalizeH="0" baseline="0" dirty="0">
                        <a:ln>
                          <a:noFill/>
                        </a:ln>
                        <a:solidFill>
                          <a:srgbClr val="0000CC"/>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endParaRPr kumimoji="0" lang="en-US" sz="2800" b="0" i="0" u="none" strike="noStrike" cap="none" normalizeH="0" baseline="0">
                        <a:ln>
                          <a:noFill/>
                        </a:ln>
                        <a:solidFill>
                          <a:srgbClr val="0000CC"/>
                        </a:solidFill>
                        <a:effectLst/>
                        <a:latin typeface="Times New Roman" pitchFamily="18" charset="0"/>
                        <a:cs typeface="Times New Roman" pitchFamily="18" charset="0"/>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31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dirty="0">
                          <a:ln>
                            <a:noFill/>
                          </a:ln>
                          <a:solidFill>
                            <a:srgbClr val="0000CC"/>
                          </a:solidFill>
                          <a:effectLst/>
                          <a:latin typeface="+mn-lt"/>
                          <a:cs typeface="Times New Roman" pitchFamily="18" charset="0"/>
                        </a:rPr>
                        <a:t>Best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4955">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a:ln>
                            <a:noFill/>
                          </a:ln>
                          <a:solidFill>
                            <a:srgbClr val="0000CC"/>
                          </a:solidFill>
                          <a:effectLst/>
                          <a:latin typeface="+mn-lt"/>
                          <a:cs typeface="Times New Roman" pitchFamily="18" charset="0"/>
                        </a:rPr>
                        <a:t>Average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dirty="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r>
                        <a:rPr kumimoji="0" lang="en-US" sz="2800" b="0" i="1" u="none" strike="noStrike" cap="none" normalizeH="0" baseline="0" dirty="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dirty="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182">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400" b="0" i="0" u="none" strike="noStrike" cap="none" normalizeH="0" baseline="0">
                          <a:ln>
                            <a:noFill/>
                          </a:ln>
                          <a:solidFill>
                            <a:srgbClr val="0000CC"/>
                          </a:solidFill>
                          <a:effectLst/>
                          <a:latin typeface="+mn-lt"/>
                          <a:cs typeface="Times New Roman" pitchFamily="18" charset="0"/>
                        </a:rPr>
                        <a:t>Worst Case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r>
                        <a:rPr kumimoji="0" lang="en-US" sz="2800" b="0" i="1" u="none" strike="noStrike" cap="none" normalizeH="0" baseline="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dirty="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r>
                        <a:rPr kumimoji="0" lang="en-US" sz="2800" b="0" i="1" u="none" strike="noStrike" cap="none" normalizeH="0" baseline="0" dirty="0">
                          <a:ln>
                            <a:noFill/>
                          </a:ln>
                          <a:solidFill>
                            <a:srgbClr val="0000CC"/>
                          </a:solidFill>
                          <a:effectLst/>
                          <a:latin typeface="Times New Roman" pitchFamily="18" charset="0"/>
                          <a:cs typeface="Times New Roman" pitchFamily="18" charset="0"/>
                        </a:rPr>
                        <a:t>n</a:t>
                      </a:r>
                      <a:r>
                        <a:rPr kumimoji="0" lang="en-US" sz="2800" b="0" i="0" u="none" strike="noStrike" cap="none" normalizeH="0" baseline="30000" dirty="0">
                          <a:ln>
                            <a:noFill/>
                          </a:ln>
                          <a:solidFill>
                            <a:srgbClr val="0000CC"/>
                          </a:solidFill>
                          <a:effectLst/>
                          <a:latin typeface="Times New Roman" pitchFamily="18" charset="0"/>
                          <a:cs typeface="Times New Roman" pitchFamily="18" charset="0"/>
                        </a:rPr>
                        <a:t>2</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Tx/>
                        <a:buNone/>
                        <a:tabLst/>
                      </a:pPr>
                      <a:r>
                        <a:rPr kumimoji="0" lang="en-US" sz="2800" b="0" i="0" u="none" strike="noStrike" cap="none" normalizeH="0" baseline="0" dirty="0">
                          <a:ln>
                            <a:noFill/>
                          </a:ln>
                          <a:solidFill>
                            <a:srgbClr val="0000CC"/>
                          </a:solidFill>
                          <a:effectLst/>
                          <a:latin typeface="Times New Roman" pitchFamily="18" charset="0"/>
                          <a:cs typeface="Times New Roman" pitchFamily="18" charset="0"/>
                          <a:sym typeface="Symbol" pitchFamily="18" charset="2"/>
                        </a:rPr>
                        <a:t></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r>
                        <a:rPr kumimoji="0" lang="en-US" sz="2800" b="0" i="1" u="none" strike="noStrike" cap="none" normalizeH="0" baseline="0" dirty="0">
                          <a:ln>
                            <a:noFill/>
                          </a:ln>
                          <a:solidFill>
                            <a:srgbClr val="0000CC"/>
                          </a:solidFill>
                          <a:effectLst/>
                          <a:latin typeface="Times New Roman" pitchFamily="18" charset="0"/>
                          <a:cs typeface="Times New Roman" pitchFamily="18" charset="0"/>
                        </a:rPr>
                        <a:t>n</a:t>
                      </a:r>
                      <a:r>
                        <a:rPr kumimoji="0" lang="en-US" sz="2800" b="0" i="0" u="none" strike="noStrike" cap="none" normalizeH="0" baseline="0" dirty="0">
                          <a:ln>
                            <a:noFill/>
                          </a:ln>
                          <a:solidFill>
                            <a:srgbClr val="0000CC"/>
                          </a:solidFill>
                          <a:effectLst/>
                          <a:latin typeface="Times New Roman" pitchFamily="18" charset="0"/>
                          <a:cs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Hộp Văn bản 5">
            <a:extLst>
              <a:ext uri="{FF2B5EF4-FFF2-40B4-BE49-F238E27FC236}">
                <a16:creationId xmlns:a16="http://schemas.microsoft.com/office/drawing/2014/main" id="{9660B40B-86DE-D4C2-7693-80F3F6346488}"/>
              </a:ext>
            </a:extLst>
          </p:cNvPr>
          <p:cNvSpPr txBox="1"/>
          <p:nvPr/>
        </p:nvSpPr>
        <p:spPr>
          <a:xfrm>
            <a:off x="1473758" y="1596471"/>
            <a:ext cx="2888900" cy="387798"/>
          </a:xfrm>
          <a:prstGeom prst="rect">
            <a:avLst/>
          </a:prstGeom>
          <a:noFill/>
        </p:spPr>
        <p:txBody>
          <a:bodyPr wrap="square">
            <a:spAutoFit/>
          </a:bodyPr>
          <a:lstStyle/>
          <a:p>
            <a:pPr marL="0" marR="0" lvl="0" indent="0" algn="l" defTabSz="914400" rtl="0" eaLnBrk="1" fontAlgn="base" latinLnBrk="0" hangingPunct="1">
              <a:lnSpc>
                <a:spcPct val="80000"/>
              </a:lnSpc>
              <a:spcBef>
                <a:spcPts val="0"/>
              </a:spcBef>
              <a:spcAft>
                <a:spcPts val="1200"/>
              </a:spcAft>
              <a:buClrTx/>
              <a:buSzTx/>
              <a:buFontTx/>
              <a:buNone/>
              <a:tabLst/>
            </a:pPr>
            <a:r>
              <a:rPr kumimoji="0" lang="en-US" sz="2400" b="1" i="0" u="none" strike="noStrike" cap="none" normalizeH="0" baseline="0">
                <a:ln>
                  <a:noFill/>
                </a:ln>
                <a:solidFill>
                  <a:srgbClr val="C00000"/>
                </a:solidFill>
                <a:effectLst/>
                <a:latin typeface="+mn-lt"/>
                <a:cs typeface="Times New Roman" pitchFamily="18" charset="0"/>
              </a:rPr>
              <a:t>Số phép so sánh:</a:t>
            </a:r>
            <a:endParaRPr kumimoji="0" lang="en-US" sz="2400" b="1" i="0" u="none" strike="noStrike" cap="none" normalizeH="0" baseline="0" dirty="0">
              <a:ln>
                <a:noFill/>
              </a:ln>
              <a:solidFill>
                <a:srgbClr val="C00000"/>
              </a:solidFill>
              <a:effectLst/>
              <a:latin typeface="+mn-lt"/>
              <a:cs typeface="Times New Roman" pitchFamily="18" charset="0"/>
            </a:endParaRPr>
          </a:p>
        </p:txBody>
      </p:sp>
      <p:sp>
        <p:nvSpPr>
          <p:cNvPr id="8" name="Hộp Văn bản 7">
            <a:extLst>
              <a:ext uri="{FF2B5EF4-FFF2-40B4-BE49-F238E27FC236}">
                <a16:creationId xmlns:a16="http://schemas.microsoft.com/office/drawing/2014/main" id="{9F4E5399-9F10-C1F7-B4F5-EB3C3BAC76B2}"/>
              </a:ext>
            </a:extLst>
          </p:cNvPr>
          <p:cNvSpPr txBox="1"/>
          <p:nvPr/>
        </p:nvSpPr>
        <p:spPr>
          <a:xfrm>
            <a:off x="1473758" y="4028172"/>
            <a:ext cx="2786743" cy="387798"/>
          </a:xfrm>
          <a:prstGeom prst="rect">
            <a:avLst/>
          </a:prstGeom>
          <a:noFill/>
        </p:spPr>
        <p:txBody>
          <a:bodyPr wrap="square">
            <a:spAutoFit/>
          </a:bodyPr>
          <a:lstStyle/>
          <a:p>
            <a:pPr marL="0" marR="0" lvl="0" indent="0" algn="l" defTabSz="914400" rtl="0" eaLnBrk="1" fontAlgn="base" latinLnBrk="0" hangingPunct="1">
              <a:lnSpc>
                <a:spcPct val="80000"/>
              </a:lnSpc>
              <a:spcBef>
                <a:spcPts val="0"/>
              </a:spcBef>
              <a:spcAft>
                <a:spcPct val="0"/>
              </a:spcAft>
              <a:buClrTx/>
              <a:buSzTx/>
              <a:buFontTx/>
              <a:buNone/>
              <a:tabLst/>
            </a:pPr>
            <a:r>
              <a:rPr kumimoji="0" lang="en-US" sz="2400" b="1" i="0" u="none" strike="noStrike" cap="none" normalizeH="0" baseline="0">
                <a:ln>
                  <a:noFill/>
                </a:ln>
                <a:solidFill>
                  <a:srgbClr val="C00000"/>
                </a:solidFill>
                <a:effectLst/>
                <a:latin typeface="+mn-lt"/>
                <a:cs typeface="Times New Roman" pitchFamily="18" charset="0"/>
              </a:rPr>
              <a:t>Số phép đổi chỗ:</a:t>
            </a:r>
            <a:endParaRPr kumimoji="0" lang="en-US" sz="2400" b="1" i="0" u="none" strike="noStrike" cap="none" normalizeH="0" baseline="0" dirty="0">
              <a:ln>
                <a:noFill/>
              </a:ln>
              <a:solidFill>
                <a:srgbClr val="C00000"/>
              </a:solidFill>
              <a:effectLst/>
              <a:latin typeface="+mn-lt"/>
              <a:cs typeface="Times New Roman" pitchFamily="18" charset="0"/>
            </a:endParaRPr>
          </a:p>
        </p:txBody>
      </p:sp>
    </p:spTree>
    <p:custDataLst>
      <p:tags r:id="rId1"/>
    </p:custDataLst>
    <p:extLst>
      <p:ext uri="{BB962C8B-B14F-4D97-AF65-F5344CB8AC3E}">
        <p14:creationId xmlns:p14="http://schemas.microsoft.com/office/powerpoint/2010/main" val="192016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7 – </a:t>
            </a:r>
            <a:r>
              <a:rPr lang="en-US" dirty="0" err="1"/>
              <a:t>Sắp</a:t>
            </a:r>
            <a:r>
              <a:rPr lang="en-US" dirty="0"/>
              <a:t> </a:t>
            </a:r>
            <a:r>
              <a:rPr lang="en-US" dirty="0" err="1"/>
              <a:t>xếp</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57626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2. </a:t>
            </a:r>
            <a:r>
              <a:rPr lang="vi-VN" sz="2800" b="0" dirty="0"/>
              <a:t>Sắp xếp trộn (merge sort)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33</a:t>
            </a:fld>
            <a:endParaRPr lang="en-US"/>
          </a:p>
        </p:txBody>
      </p:sp>
    </p:spTree>
    <p:extLst>
      <p:ext uri="{BB962C8B-B14F-4D97-AF65-F5344CB8AC3E}">
        <p14:creationId xmlns:p14="http://schemas.microsoft.com/office/powerpoint/2010/main" val="1364820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163781"/>
            <a:ext cx="12187575" cy="2436669"/>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dirty="0">
                <a:cs typeface="Arial" panose="020B0604020202020204" pitchFamily="34" charset="0"/>
              </a:rPr>
              <a:t>NỘI DUNG TIẾP THEO</a:t>
            </a:r>
            <a:endParaRPr lang="vi-VN" sz="3600" dirty="0">
              <a:cs typeface="Arial" panose="020B0604020202020204" pitchFamily="34" charset="0"/>
            </a:endParaRPr>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34</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b="1" dirty="0" err="1">
                <a:latin typeface="Lato" panose="020F0502020204030203" pitchFamily="34" charset="0"/>
                <a:ea typeface="Lato" panose="020F0502020204030203" pitchFamily="34" charset="0"/>
                <a:cs typeface="Lato" panose="020F0502020204030203" pitchFamily="34" charset="0"/>
              </a:rPr>
              <a:t>Sắp</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xếp</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trộn</a:t>
            </a:r>
            <a:r>
              <a:rPr lang="en-US" b="1" dirty="0">
                <a:latin typeface="Lato" panose="020F0502020204030203" pitchFamily="34" charset="0"/>
                <a:ea typeface="Lato" panose="020F0502020204030203" pitchFamily="34" charset="0"/>
                <a:cs typeface="Lato" panose="020F0502020204030203" pitchFamily="34" charset="0"/>
              </a:rPr>
              <a:t> (merge sort)</a:t>
            </a:r>
          </a:p>
          <a:p>
            <a:r>
              <a:rPr lang="en-US" b="1" dirty="0">
                <a:cs typeface="Arial" panose="020B0604020202020204" pitchFamily="34" charset="0"/>
              </a:rPr>
              <a:t>     </a:t>
            </a:r>
            <a:r>
              <a:rPr lang="en-US" dirty="0">
                <a:latin typeface="Lato" panose="020F0502020204030203" pitchFamily="34" charset="0"/>
                <a:ea typeface="Lato" panose="020F0502020204030203" pitchFamily="34" charset="0"/>
                <a:cs typeface="Lato" panose="020F0502020204030203" pitchFamily="34" charset="0"/>
              </a:rPr>
              <a:t>1.1. </a:t>
            </a:r>
            <a:r>
              <a:rPr lang="vi-VN" dirty="0">
                <a:latin typeface="Lato" panose="020F0502020204030203" pitchFamily="34" charset="0"/>
                <a:ea typeface="Lato" panose="020F0502020204030203" pitchFamily="34" charset="0"/>
                <a:cs typeface="Lato" panose="020F0502020204030203" pitchFamily="34" charset="0"/>
              </a:rPr>
              <a:t>Sơ đồ thuật toán</a:t>
            </a: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     1.2. </a:t>
            </a:r>
            <a:r>
              <a:rPr lang="vi-VN" dirty="0">
                <a:latin typeface="Lato" panose="020F0502020204030203" pitchFamily="34" charset="0"/>
                <a:ea typeface="Lato" panose="020F0502020204030203" pitchFamily="34" charset="0"/>
                <a:cs typeface="Lato" panose="020F0502020204030203" pitchFamily="34" charset="0"/>
              </a:rPr>
              <a:t>Thời gian tính</a:t>
            </a: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     1.3. </a:t>
            </a:r>
            <a:r>
              <a:rPr lang="en-US" dirty="0" err="1">
                <a:latin typeface="Lato" panose="020F0502020204030203" pitchFamily="34" charset="0"/>
                <a:ea typeface="Lato" panose="020F0502020204030203" pitchFamily="34" charset="0"/>
                <a:cs typeface="Lato" panose="020F0502020204030203" pitchFamily="34" charset="0"/>
              </a:rPr>
              <a:t>Ví</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dụ</a:t>
            </a:r>
            <a:endParaRPr lang="en-US" dirty="0">
              <a:latin typeface="Lato" panose="020F0502020204030203" pitchFamily="34" charset="0"/>
              <a:ea typeface="Lato" panose="020F0502020204030203" pitchFamily="34" charset="0"/>
              <a:cs typeface="Lato" panose="020F0502020204030203" pitchFamily="34" charset="0"/>
            </a:endParaRPr>
          </a:p>
          <a:p>
            <a:r>
              <a:rPr lang="en-US" dirty="0">
                <a:solidFill>
                  <a:srgbClr val="A2A2A2"/>
                </a:solidFill>
                <a:latin typeface="Lato" panose="020F0502020204030203" pitchFamily="34" charset="0"/>
                <a:ea typeface="Lato" panose="020F0502020204030203" pitchFamily="34" charset="0"/>
                <a:cs typeface="Lato" panose="020F0502020204030203" pitchFamily="34" charset="0"/>
              </a:rPr>
              <a:t>2.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Cài</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đặt</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thuật</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toán</a:t>
            </a:r>
            <a:endParaRPr lang="vi-VN" dirty="0">
              <a:solidFill>
                <a:srgbClr val="A2A2A2"/>
              </a:solidFill>
              <a:latin typeface="Lato" panose="020F0502020204030203" pitchFamily="34" charset="0"/>
              <a:ea typeface="Lato" panose="020F0502020204030203" pitchFamily="34" charset="0"/>
              <a:cs typeface="Lato" panose="020F0502020204030203" pitchFamily="34" charset="0"/>
            </a:endParaRPr>
          </a:p>
          <a:p>
            <a:endParaRPr lang="en-US" b="1" dirty="0">
              <a:cs typeface="Arial" panose="020B0604020202020204" pitchFamily="34" charset="0"/>
            </a:endParaRPr>
          </a:p>
        </p:txBody>
      </p:sp>
    </p:spTree>
    <p:extLst>
      <p:ext uri="{BB962C8B-B14F-4D97-AF65-F5344CB8AC3E}">
        <p14:creationId xmlns:p14="http://schemas.microsoft.com/office/powerpoint/2010/main" val="427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7" name="Content Placeholder 2">
            <a:extLst>
              <a:ext uri="{FF2B5EF4-FFF2-40B4-BE49-F238E27FC236}">
                <a16:creationId xmlns:a16="http://schemas.microsoft.com/office/drawing/2014/main" id="{F4475DF0-5120-BE4F-9DDB-FE998BF4589E}"/>
              </a:ext>
            </a:extLst>
          </p:cNvPr>
          <p:cNvSpPr>
            <a:spLocks noGrp="1"/>
          </p:cNvSpPr>
          <p:nvPr>
            <p:ph type="body" sz="quarter" idx="13"/>
          </p:nvPr>
        </p:nvSpPr>
        <p:spPr/>
        <p:txBody>
          <a:bodyPr/>
          <a:lstStyle/>
          <a:p>
            <a:r>
              <a:rPr lang="en-US" dirty="0">
                <a:cs typeface="Arial" panose="020B0604020202020204" pitchFamily="34" charset="0"/>
              </a:rPr>
              <a:t>1.1. </a:t>
            </a:r>
            <a:r>
              <a:rPr lang="en-US" dirty="0" err="1">
                <a:cs typeface="Arial" panose="020B0604020202020204" pitchFamily="34" charset="0"/>
              </a:rPr>
              <a:t>Sơ</a:t>
            </a:r>
            <a:r>
              <a:rPr lang="en-US" dirty="0">
                <a:cs typeface="Arial" panose="020B0604020202020204" pitchFamily="34" charset="0"/>
              </a:rPr>
              <a:t> </a:t>
            </a:r>
            <a:r>
              <a:rPr lang="en-US" dirty="0" err="1">
                <a:cs typeface="Arial" panose="020B0604020202020204" pitchFamily="34" charset="0"/>
              </a:rPr>
              <a:t>đồ</a:t>
            </a:r>
            <a:r>
              <a:rPr lang="en-US" dirty="0">
                <a:cs typeface="Arial" panose="020B0604020202020204" pitchFamily="34" charset="0"/>
              </a:rPr>
              <a:t> </a:t>
            </a:r>
            <a:r>
              <a:rPr lang="en-US" dirty="0" err="1">
                <a:cs typeface="Arial" panose="020B0604020202020204" pitchFamily="34" charset="0"/>
              </a:rPr>
              <a:t>thuật</a:t>
            </a:r>
            <a:r>
              <a:rPr lang="en-US" dirty="0">
                <a:cs typeface="Arial" panose="020B0604020202020204" pitchFamily="34" charset="0"/>
              </a:rPr>
              <a:t> </a:t>
            </a:r>
            <a:r>
              <a:rPr lang="en-US" dirty="0" err="1">
                <a:cs typeface="Arial" panose="020B0604020202020204" pitchFamily="34" charset="0"/>
              </a:rPr>
              <a:t>toán</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35</a:t>
            </a:fld>
            <a:endParaRPr lang="vi-VN"/>
          </a:p>
        </p:txBody>
      </p:sp>
      <p:sp>
        <p:nvSpPr>
          <p:cNvPr id="4" name="Rectangle 3">
            <a:extLst>
              <a:ext uri="{FF2B5EF4-FFF2-40B4-BE49-F238E27FC236}">
                <a16:creationId xmlns:a16="http://schemas.microsoft.com/office/drawing/2014/main" id="{CCD319CE-1981-EE9D-C601-E94D1DF4805D}"/>
              </a:ext>
            </a:extLst>
          </p:cNvPr>
          <p:cNvSpPr txBox="1">
            <a:spLocks noChangeArrowheads="1"/>
          </p:cNvSpPr>
          <p:nvPr/>
        </p:nvSpPr>
        <p:spPr>
          <a:xfrm>
            <a:off x="490631" y="1362071"/>
            <a:ext cx="10989065" cy="5020291"/>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120000"/>
              </a:lnSpc>
              <a:defRPr/>
            </a:pPr>
            <a:r>
              <a:rPr lang="en-US" sz="2600" b="1" dirty="0">
                <a:latin typeface="Lato" panose="020F0502020204030203" pitchFamily="34" charset="0"/>
                <a:ea typeface="Lato" panose="020F0502020204030203" pitchFamily="34" charset="0"/>
                <a:cs typeface="Lato" panose="020F0502020204030203" pitchFamily="34" charset="0"/>
              </a:rPr>
              <a:t>Chia (Divide)</a:t>
            </a:r>
          </a:p>
          <a:p>
            <a:pPr lvl="1" algn="just" eaLnBrk="1" hangingPunct="1">
              <a:lnSpc>
                <a:spcPct val="120000"/>
              </a:lnSpc>
              <a:defRPr/>
            </a:pPr>
            <a:r>
              <a:rPr lang="en-US" sz="2600" dirty="0">
                <a:latin typeface="Lato" panose="020F0502020204030203" pitchFamily="34" charset="0"/>
                <a:ea typeface="Lato" panose="020F0502020204030203" pitchFamily="34" charset="0"/>
                <a:cs typeface="Lato" panose="020F0502020204030203" pitchFamily="34" charset="0"/>
              </a:rPr>
              <a:t>Chia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gồm</a:t>
            </a:r>
            <a:r>
              <a:rPr lang="en-US" sz="2600" dirty="0">
                <a:latin typeface="Lato" panose="020F0502020204030203" pitchFamily="34" charset="0"/>
                <a:ea typeface="Lato" panose="020F0502020204030203" pitchFamily="34" charset="0"/>
                <a:cs typeface="Lato" panose="020F0502020204030203" pitchFamily="34" charset="0"/>
              </a:rPr>
              <a:t> </a:t>
            </a:r>
            <a:r>
              <a:rPr lang="en-US" sz="2600" i="1" dirty="0">
                <a:latin typeface="Lato" panose="020F0502020204030203" pitchFamily="34" charset="0"/>
                <a:ea typeface="Lato" panose="020F0502020204030203" pitchFamily="34" charset="0"/>
                <a:cs typeface="Lato" panose="020F0502020204030203" pitchFamily="34" charset="0"/>
              </a:rPr>
              <a:t>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phần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tử</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sắp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xếp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ra</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thành</a:t>
            </a:r>
            <a:r>
              <a:rPr lang="en-US" sz="2600" dirty="0">
                <a:latin typeface="Lato" panose="020F0502020204030203" pitchFamily="34" charset="0"/>
                <a:ea typeface="Lato" panose="020F0502020204030203" pitchFamily="34" charset="0"/>
                <a:cs typeface="Lato" panose="020F0502020204030203" pitchFamily="34" charset="0"/>
              </a:rPr>
              <a:t> 2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mỗi</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có</a:t>
            </a:r>
            <a:r>
              <a:rPr lang="en-US" sz="2600" dirty="0">
                <a:latin typeface="Lato" panose="020F0502020204030203" pitchFamily="34" charset="0"/>
                <a:ea typeface="Lato" panose="020F0502020204030203" pitchFamily="34" charset="0"/>
                <a:cs typeface="Lato" panose="020F0502020204030203" pitchFamily="34" charset="0"/>
              </a:rPr>
              <a:t> </a:t>
            </a:r>
            <a:r>
              <a:rPr lang="en-US" sz="2600" i="1" dirty="0">
                <a:latin typeface="Lato" panose="020F0502020204030203" pitchFamily="34" charset="0"/>
                <a:ea typeface="Lato" panose="020F0502020204030203" pitchFamily="34" charset="0"/>
                <a:cs typeface="Lato" panose="020F0502020204030203" pitchFamily="34" charset="0"/>
              </a:rPr>
              <a:t>n</a:t>
            </a:r>
            <a:r>
              <a:rPr lang="en-US" sz="2600" dirty="0">
                <a:latin typeface="Lato" panose="020F0502020204030203" pitchFamily="34" charset="0"/>
                <a:ea typeface="Lato" panose="020F0502020204030203" pitchFamily="34" charset="0"/>
                <a:cs typeface="Lato" panose="020F0502020204030203" pitchFamily="34" charset="0"/>
              </a:rPr>
              <a:t>/2 </a:t>
            </a:r>
            <a:r>
              <a:rPr lang="en-US" sz="2600" dirty="0" err="1">
                <a:latin typeface="Lato" panose="020F0502020204030203" pitchFamily="34" charset="0"/>
                <a:ea typeface="Lato" panose="020F0502020204030203" pitchFamily="34" charset="0"/>
                <a:cs typeface="Lato" panose="020F0502020204030203" pitchFamily="34" charset="0"/>
              </a:rPr>
              <a:t>phần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tử</a:t>
            </a:r>
            <a:endParaRPr lang="en-US" sz="2600" dirty="0">
              <a:latin typeface="Lato" panose="020F0502020204030203" pitchFamily="34" charset="0"/>
              <a:ea typeface="Lato" panose="020F0502020204030203" pitchFamily="34" charset="0"/>
              <a:cs typeface="Lato" panose="020F0502020204030203" pitchFamily="34" charset="0"/>
            </a:endParaRPr>
          </a:p>
          <a:p>
            <a:pPr algn="just" eaLnBrk="1" hangingPunct="1">
              <a:lnSpc>
                <a:spcPct val="120000"/>
              </a:lnSpc>
              <a:defRPr/>
            </a:pPr>
            <a:r>
              <a:rPr lang="en-US" sz="2600" b="1" dirty="0" err="1">
                <a:latin typeface="Lato" panose="020F0502020204030203" pitchFamily="34" charset="0"/>
                <a:ea typeface="Lato" panose="020F0502020204030203" pitchFamily="34" charset="0"/>
                <a:cs typeface="Lato" panose="020F0502020204030203" pitchFamily="34" charset="0"/>
              </a:rPr>
              <a:t>Trị</a:t>
            </a:r>
            <a:r>
              <a:rPr lang="en-US" sz="2600" b="1" dirty="0">
                <a:latin typeface="Lato" panose="020F0502020204030203" pitchFamily="34" charset="0"/>
                <a:ea typeface="Lato" panose="020F0502020204030203" pitchFamily="34" charset="0"/>
                <a:cs typeface="Lato" panose="020F0502020204030203" pitchFamily="34" charset="0"/>
              </a:rPr>
              <a:t> (Conquer)</a:t>
            </a:r>
          </a:p>
          <a:p>
            <a:pPr lvl="1" algn="just" eaLnBrk="1" hangingPunct="1">
              <a:lnSpc>
                <a:spcPct val="120000"/>
              </a:lnSpc>
              <a:defRPr/>
            </a:pPr>
            <a:r>
              <a:rPr lang="en-US" sz="2600" dirty="0" err="1">
                <a:latin typeface="Lato" panose="020F0502020204030203" pitchFamily="34" charset="0"/>
                <a:ea typeface="Lato" panose="020F0502020204030203" pitchFamily="34" charset="0"/>
                <a:cs typeface="Lato" panose="020F0502020204030203" pitchFamily="34" charset="0"/>
              </a:rPr>
              <a:t>Sắp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xếp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mỗi</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con </a:t>
            </a:r>
            <a:r>
              <a:rPr lang="en-US" sz="2600" dirty="0" err="1">
                <a:latin typeface="Lato" panose="020F0502020204030203" pitchFamily="34" charset="0"/>
                <a:ea typeface="Lato" panose="020F0502020204030203" pitchFamily="34" charset="0"/>
                <a:cs typeface="Lato" panose="020F0502020204030203" pitchFamily="34" charset="0"/>
              </a:rPr>
              <a:t>một</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cách</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đệ</a:t>
            </a:r>
            <a:r>
              <a:rPr lang="en-US" sz="2600" dirty="0">
                <a:latin typeface="Lato" panose="020F0502020204030203" pitchFamily="34" charset="0"/>
                <a:ea typeface="Lato" panose="020F0502020204030203" pitchFamily="34" charset="0"/>
                <a:cs typeface="Lato" panose="020F0502020204030203" pitchFamily="34" charset="0"/>
              </a:rPr>
              <a:t> qui </a:t>
            </a:r>
            <a:r>
              <a:rPr lang="en-US" sz="2600" dirty="0" err="1">
                <a:latin typeface="Lato" panose="020F0502020204030203" pitchFamily="34" charset="0"/>
                <a:ea typeface="Lato" panose="020F0502020204030203" pitchFamily="34" charset="0"/>
                <a:cs typeface="Lato" panose="020F0502020204030203" pitchFamily="34" charset="0"/>
              </a:rPr>
              <a:t>sử</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dụng</a:t>
            </a:r>
            <a:r>
              <a:rPr lang="en-US" sz="2600" dirty="0">
                <a:latin typeface="Lato" panose="020F0502020204030203" pitchFamily="34" charset="0"/>
                <a:ea typeface="Lato" panose="020F0502020204030203" pitchFamily="34" charset="0"/>
                <a:cs typeface="Lato" panose="020F0502020204030203" pitchFamily="34" charset="0"/>
              </a:rPr>
              <a:t> </a:t>
            </a:r>
            <a:r>
              <a:rPr lang="en-US" sz="2600" b="1" i="1" dirty="0" err="1">
                <a:latin typeface="Lato" panose="020F0502020204030203" pitchFamily="34" charset="0"/>
                <a:ea typeface="Lato" panose="020F0502020204030203" pitchFamily="34" charset="0"/>
                <a:cs typeface="Lato" panose="020F0502020204030203" pitchFamily="34" charset="0"/>
              </a:rPr>
              <a:t>sắp</a:t>
            </a:r>
            <a:r>
              <a:rPr lang="en-US" sz="2600" b="1" i="1" dirty="0">
                <a:latin typeface="Lato" panose="020F0502020204030203" pitchFamily="34" charset="0"/>
                <a:ea typeface="Lato" panose="020F0502020204030203" pitchFamily="34" charset="0"/>
                <a:cs typeface="Lato" panose="020F0502020204030203" pitchFamily="34" charset="0"/>
              </a:rPr>
              <a:t> </a:t>
            </a:r>
            <a:r>
              <a:rPr lang="en-US" sz="2600" b="1" i="1" dirty="0" err="1">
                <a:latin typeface="Lato" panose="020F0502020204030203" pitchFamily="34" charset="0"/>
                <a:ea typeface="Lato" panose="020F0502020204030203" pitchFamily="34" charset="0"/>
                <a:cs typeface="Lato" panose="020F0502020204030203" pitchFamily="34" charset="0"/>
              </a:rPr>
              <a:t>xếp</a:t>
            </a:r>
            <a:r>
              <a:rPr lang="en-US" sz="2600" b="1" i="1" dirty="0">
                <a:latin typeface="Lato" panose="020F0502020204030203" pitchFamily="34" charset="0"/>
                <a:ea typeface="Lato" panose="020F0502020204030203" pitchFamily="34" charset="0"/>
                <a:cs typeface="Lato" panose="020F0502020204030203" pitchFamily="34" charset="0"/>
              </a:rPr>
              <a:t> </a:t>
            </a:r>
            <a:r>
              <a:rPr lang="en-US" sz="2600" b="1" i="1" dirty="0" err="1">
                <a:latin typeface="Lato" panose="020F0502020204030203" pitchFamily="34" charset="0"/>
                <a:ea typeface="Lato" panose="020F0502020204030203" pitchFamily="34" charset="0"/>
                <a:cs typeface="Lato" panose="020F0502020204030203" pitchFamily="34" charset="0"/>
              </a:rPr>
              <a:t>trộn</a:t>
            </a:r>
            <a:endParaRPr lang="en-US" sz="2600" b="1" i="1" dirty="0">
              <a:latin typeface="Lato" panose="020F0502020204030203" pitchFamily="34" charset="0"/>
              <a:ea typeface="Lato" panose="020F0502020204030203" pitchFamily="34" charset="0"/>
              <a:cs typeface="Lato" panose="020F0502020204030203" pitchFamily="34" charset="0"/>
            </a:endParaRPr>
          </a:p>
          <a:p>
            <a:pPr lvl="1" algn="just" eaLnBrk="1" hangingPunct="1">
              <a:lnSpc>
                <a:spcPct val="120000"/>
              </a:lnSpc>
              <a:defRPr/>
            </a:pPr>
            <a:r>
              <a:rPr lang="en-US" sz="2600" dirty="0">
                <a:latin typeface="Lato" panose="020F0502020204030203" pitchFamily="34" charset="0"/>
                <a:ea typeface="Lato" panose="020F0502020204030203" pitchFamily="34" charset="0"/>
                <a:cs typeface="Lato" panose="020F0502020204030203" pitchFamily="34" charset="0"/>
              </a:rPr>
              <a:t>Khi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chỉ</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còn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một</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phần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tử</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thì</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trả</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lại</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phần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tử</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này</a:t>
            </a:r>
            <a:endParaRPr lang="en-US" sz="2600" dirty="0">
              <a:latin typeface="Lato" panose="020F0502020204030203" pitchFamily="34" charset="0"/>
              <a:ea typeface="Lato" panose="020F0502020204030203" pitchFamily="34" charset="0"/>
              <a:cs typeface="Lato" panose="020F0502020204030203" pitchFamily="34" charset="0"/>
            </a:endParaRPr>
          </a:p>
          <a:p>
            <a:pPr algn="just" eaLnBrk="1" hangingPunct="1">
              <a:lnSpc>
                <a:spcPct val="120000"/>
              </a:lnSpc>
              <a:defRPr/>
            </a:pPr>
            <a:r>
              <a:rPr lang="en-US" sz="2600" b="1" dirty="0" err="1">
                <a:latin typeface="Lato" panose="020F0502020204030203" pitchFamily="34" charset="0"/>
                <a:ea typeface="Lato" panose="020F0502020204030203" pitchFamily="34" charset="0"/>
                <a:cs typeface="Lato" panose="020F0502020204030203" pitchFamily="34" charset="0"/>
              </a:rPr>
              <a:t>Tổ</a:t>
            </a:r>
            <a:r>
              <a:rPr lang="en-US" sz="2600" b="1" dirty="0">
                <a:latin typeface="Lato" panose="020F0502020204030203" pitchFamily="34" charset="0"/>
                <a:ea typeface="Lato" panose="020F0502020204030203" pitchFamily="34" charset="0"/>
                <a:cs typeface="Lato" panose="020F0502020204030203" pitchFamily="34" charset="0"/>
              </a:rPr>
              <a:t> </a:t>
            </a:r>
            <a:r>
              <a:rPr lang="en-US" sz="2600" b="1" dirty="0" err="1">
                <a:latin typeface="Lato" panose="020F0502020204030203" pitchFamily="34" charset="0"/>
                <a:ea typeface="Lato" panose="020F0502020204030203" pitchFamily="34" charset="0"/>
                <a:cs typeface="Lato" panose="020F0502020204030203" pitchFamily="34" charset="0"/>
              </a:rPr>
              <a:t>hợp</a:t>
            </a:r>
            <a:r>
              <a:rPr lang="en-US" sz="2600" b="1" dirty="0">
                <a:latin typeface="Lato" panose="020F0502020204030203" pitchFamily="34" charset="0"/>
                <a:ea typeface="Lato" panose="020F0502020204030203" pitchFamily="34" charset="0"/>
                <a:cs typeface="Lato" panose="020F0502020204030203" pitchFamily="34" charset="0"/>
              </a:rPr>
              <a:t> (Combine)</a:t>
            </a:r>
          </a:p>
          <a:p>
            <a:pPr lvl="1" algn="just" eaLnBrk="1" hangingPunct="1">
              <a:lnSpc>
                <a:spcPct val="120000"/>
              </a:lnSpc>
              <a:defRPr/>
            </a:pPr>
            <a:r>
              <a:rPr lang="en-US" sz="2600" dirty="0" err="1">
                <a:latin typeface="Lato" panose="020F0502020204030203" pitchFamily="34" charset="0"/>
                <a:ea typeface="Lato" panose="020F0502020204030203" pitchFamily="34" charset="0"/>
                <a:cs typeface="Lato" panose="020F0502020204030203" pitchFamily="34" charset="0"/>
              </a:rPr>
              <a:t>Trộn</a:t>
            </a:r>
            <a:r>
              <a:rPr lang="en-US" sz="2600" dirty="0">
                <a:latin typeface="Lato" panose="020F0502020204030203" pitchFamily="34" charset="0"/>
                <a:ea typeface="Lato" panose="020F0502020204030203" pitchFamily="34" charset="0"/>
                <a:cs typeface="Lato" panose="020F0502020204030203" pitchFamily="34" charset="0"/>
              </a:rPr>
              <a:t> (Merge) </a:t>
            </a:r>
            <a:r>
              <a:rPr lang="en-US" sz="2600" dirty="0" err="1">
                <a:latin typeface="Lato" panose="020F0502020204030203" pitchFamily="34" charset="0"/>
                <a:ea typeface="Lato" panose="020F0502020204030203" pitchFamily="34" charset="0"/>
                <a:cs typeface="Lato" panose="020F0502020204030203" pitchFamily="34" charset="0"/>
              </a:rPr>
              <a:t>hai</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con </a:t>
            </a:r>
            <a:r>
              <a:rPr lang="en-US" sz="2600" dirty="0" err="1">
                <a:latin typeface="Lato" panose="020F0502020204030203" pitchFamily="34" charset="0"/>
                <a:ea typeface="Lato" panose="020F0502020204030203" pitchFamily="34" charset="0"/>
                <a:cs typeface="Lato" panose="020F0502020204030203" pitchFamily="34" charset="0"/>
              </a:rPr>
              <a:t>được</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sắp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xếp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để</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thu</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được</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được</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sắp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xếp</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gồm</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tất</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cả</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các</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phần</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tử</a:t>
            </a:r>
            <a:r>
              <a:rPr lang="en-US" sz="2600" dirty="0">
                <a:latin typeface="Lato" panose="020F0502020204030203" pitchFamily="34" charset="0"/>
                <a:ea typeface="Lato" panose="020F0502020204030203" pitchFamily="34" charset="0"/>
                <a:cs typeface="Lato" panose="020F0502020204030203" pitchFamily="34" charset="0"/>
              </a:rPr>
              <a:t> của </a:t>
            </a:r>
            <a:r>
              <a:rPr lang="en-US" sz="2600" dirty="0" err="1">
                <a:latin typeface="Lato" panose="020F0502020204030203" pitchFamily="34" charset="0"/>
                <a:ea typeface="Lato" panose="020F0502020204030203" pitchFamily="34" charset="0"/>
                <a:cs typeface="Lato" panose="020F0502020204030203" pitchFamily="34" charset="0"/>
              </a:rPr>
              <a:t>cả</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hai</a:t>
            </a:r>
            <a:r>
              <a:rPr lang="en-US" sz="2600" dirty="0">
                <a:latin typeface="Lato" panose="020F0502020204030203" pitchFamily="34" charset="0"/>
                <a:ea typeface="Lato" panose="020F0502020204030203" pitchFamily="34" charset="0"/>
                <a:cs typeface="Lato" panose="020F0502020204030203" pitchFamily="34" charset="0"/>
              </a:rPr>
              <a:t> </a:t>
            </a:r>
            <a:r>
              <a:rPr lang="en-US" sz="2600" dirty="0" err="1">
                <a:latin typeface="Lato" panose="020F0502020204030203" pitchFamily="34" charset="0"/>
                <a:ea typeface="Lato" panose="020F0502020204030203" pitchFamily="34" charset="0"/>
                <a:cs typeface="Lato" panose="020F0502020204030203" pitchFamily="34" charset="0"/>
              </a:rPr>
              <a:t>dãy</a:t>
            </a:r>
            <a:r>
              <a:rPr lang="en-US" sz="2600" dirty="0">
                <a:latin typeface="Lato" panose="020F0502020204030203" pitchFamily="34" charset="0"/>
                <a:ea typeface="Lato" panose="020F0502020204030203" pitchFamily="34" charset="0"/>
                <a:cs typeface="Lato" panose="020F0502020204030203" pitchFamily="34" charset="0"/>
              </a:rPr>
              <a:t> con</a:t>
            </a:r>
          </a:p>
        </p:txBody>
      </p:sp>
    </p:spTree>
    <p:custDataLst>
      <p:tags r:id="rId1"/>
    </p:custDataLst>
    <p:extLst>
      <p:ext uri="{BB962C8B-B14F-4D97-AF65-F5344CB8AC3E}">
        <p14:creationId xmlns:p14="http://schemas.microsoft.com/office/powerpoint/2010/main" val="77947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47" name="Content Placeholder 2">
            <a:extLst>
              <a:ext uri="{FF2B5EF4-FFF2-40B4-BE49-F238E27FC236}">
                <a16:creationId xmlns:a16="http://schemas.microsoft.com/office/drawing/2014/main" id="{5A48906F-1564-F007-E9A7-509D63987C26}"/>
              </a:ext>
            </a:extLst>
          </p:cNvPr>
          <p:cNvSpPr>
            <a:spLocks noGrp="1"/>
          </p:cNvSpPr>
          <p:nvPr>
            <p:ph type="body" sz="quarter" idx="13"/>
          </p:nvPr>
        </p:nvSpPr>
        <p:spPr/>
        <p:txBody>
          <a:bodyPr/>
          <a:lstStyle/>
          <a:p>
            <a:r>
              <a:rPr lang="en-US" dirty="0">
                <a:cs typeface="Arial" panose="020B0604020202020204" pitchFamily="34" charset="0"/>
              </a:rPr>
              <a:t>1.1. </a:t>
            </a:r>
            <a:r>
              <a:rPr lang="en-US" dirty="0" err="1">
                <a:cs typeface="Arial" panose="020B0604020202020204" pitchFamily="34" charset="0"/>
              </a:rPr>
              <a:t>Sơ</a:t>
            </a:r>
            <a:r>
              <a:rPr lang="en-US" dirty="0">
                <a:cs typeface="Arial" panose="020B0604020202020204" pitchFamily="34" charset="0"/>
              </a:rPr>
              <a:t> </a:t>
            </a:r>
            <a:r>
              <a:rPr lang="en-US" dirty="0" err="1">
                <a:cs typeface="Arial" panose="020B0604020202020204" pitchFamily="34" charset="0"/>
              </a:rPr>
              <a:t>đồ</a:t>
            </a:r>
            <a:r>
              <a:rPr lang="en-US" dirty="0">
                <a:cs typeface="Arial" panose="020B0604020202020204" pitchFamily="34" charset="0"/>
              </a:rPr>
              <a:t> </a:t>
            </a:r>
            <a:r>
              <a:rPr lang="en-US" dirty="0" err="1">
                <a:cs typeface="Arial" panose="020B0604020202020204" pitchFamily="34" charset="0"/>
              </a:rPr>
              <a:t>thuật</a:t>
            </a:r>
            <a:r>
              <a:rPr lang="en-US" dirty="0">
                <a:cs typeface="Arial" panose="020B0604020202020204" pitchFamily="34" charset="0"/>
              </a:rPr>
              <a:t> </a:t>
            </a:r>
            <a:r>
              <a:rPr lang="en-US" dirty="0" err="1">
                <a:cs typeface="Arial" panose="020B0604020202020204" pitchFamily="34" charset="0"/>
              </a:rPr>
              <a:t>toán</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36</a:t>
            </a:fld>
            <a:endParaRPr lang="vi-VN"/>
          </a:p>
        </p:txBody>
      </p:sp>
      <p:sp>
        <p:nvSpPr>
          <p:cNvPr id="6" name="Rectangle 3">
            <a:extLst>
              <a:ext uri="{FF2B5EF4-FFF2-40B4-BE49-F238E27FC236}">
                <a16:creationId xmlns:a16="http://schemas.microsoft.com/office/drawing/2014/main" id="{4F5E78F1-7F99-56D5-1AB8-46F5D53027E9}"/>
              </a:ext>
            </a:extLst>
          </p:cNvPr>
          <p:cNvSpPr txBox="1">
            <a:spLocks noChangeArrowheads="1"/>
          </p:cNvSpPr>
          <p:nvPr/>
        </p:nvSpPr>
        <p:spPr>
          <a:xfrm>
            <a:off x="706438" y="1445930"/>
            <a:ext cx="8716962" cy="4648200"/>
          </a:xfrm>
          <a:prstGeom prst="rect">
            <a:avLst/>
          </a:prstGeom>
        </p:spPr>
        <p:txBody>
          <a:bodyPr>
            <a:normAutofit lnSpcReduction="10000"/>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b="1" dirty="0">
                <a:solidFill>
                  <a:srgbClr val="C00000"/>
                </a:solidFill>
                <a:latin typeface="Lato" panose="020F0502020204030203" pitchFamily="34" charset="0"/>
                <a:ea typeface="Lato" panose="020F0502020204030203" pitchFamily="34" charset="0"/>
                <a:cs typeface="Lato" panose="020F0502020204030203" pitchFamily="34" charset="0"/>
              </a:rPr>
              <a:t>MERGE-SORT(A, p, r)</a:t>
            </a:r>
          </a:p>
          <a:p>
            <a:pPr>
              <a:lnSpc>
                <a:spcPct val="150000"/>
              </a:lnSpc>
              <a:buFontTx/>
              <a:buNone/>
            </a:pPr>
            <a:r>
              <a:rPr lang="en-US" b="1"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if </a:t>
            </a:r>
            <a:r>
              <a:rPr lang="en-US" sz="2000" dirty="0">
                <a:latin typeface="Lato" panose="020F0502020204030203" pitchFamily="34" charset="0"/>
                <a:ea typeface="Lato" panose="020F0502020204030203" pitchFamily="34" charset="0"/>
                <a:cs typeface="Lato" panose="020F0502020204030203" pitchFamily="34" charset="0"/>
              </a:rPr>
              <a:t>p &lt; r  					</a:t>
            </a:r>
            <a:r>
              <a:rPr lang="en-US" sz="2000" dirty="0" err="1">
                <a:latin typeface="Lato" panose="020F0502020204030203" pitchFamily="34" charset="0"/>
                <a:ea typeface="Lato" panose="020F0502020204030203" pitchFamily="34" charset="0"/>
                <a:cs typeface="Lato" panose="020F0502020204030203" pitchFamily="34" charset="0"/>
              </a:rPr>
              <a:t>Kiểm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điều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kiện</a:t>
            </a:r>
            <a:r>
              <a:rPr lang="en-US" sz="2000" dirty="0">
                <a:latin typeface="Lato" panose="020F0502020204030203" pitchFamily="34" charset="0"/>
                <a:ea typeface="Lato" panose="020F0502020204030203" pitchFamily="34" charset="0"/>
                <a:cs typeface="Lato" panose="020F0502020204030203" pitchFamily="34" charset="0"/>
              </a:rPr>
              <a:t> neo</a:t>
            </a:r>
          </a:p>
          <a:p>
            <a:pPr>
              <a:lnSpc>
                <a:spcPct val="150000"/>
              </a:lnSpc>
              <a:buFontTx/>
              <a:buNone/>
            </a:pPr>
            <a:r>
              <a:rPr lang="en-US" sz="2000" b="1" dirty="0">
                <a:latin typeface="Lato" panose="020F0502020204030203" pitchFamily="34" charset="0"/>
                <a:ea typeface="Lato" panose="020F0502020204030203" pitchFamily="34" charset="0"/>
                <a:cs typeface="Lato" panose="020F0502020204030203" pitchFamily="34" charset="0"/>
              </a:rPr>
              <a:t>	   then </a:t>
            </a:r>
            <a:r>
              <a:rPr lang="en-US" sz="2000" dirty="0">
                <a:latin typeface="Lato" panose="020F0502020204030203" pitchFamily="34" charset="0"/>
                <a:ea typeface="Lato" panose="020F0502020204030203" pitchFamily="34" charset="0"/>
                <a:cs typeface="Lato" panose="020F0502020204030203" pitchFamily="34" charset="0"/>
              </a:rPr>
              <a:t>q ← </a:t>
            </a:r>
            <a:r>
              <a:rPr lang="en-US" sz="2000"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en-US" sz="2000" dirty="0">
                <a:latin typeface="Lato" panose="020F0502020204030203" pitchFamily="34" charset="0"/>
                <a:ea typeface="Lato" panose="020F0502020204030203" pitchFamily="34" charset="0"/>
                <a:cs typeface="Lato" panose="020F0502020204030203" pitchFamily="34" charset="0"/>
              </a:rPr>
              <a:t>(p + r)/2</a:t>
            </a:r>
            <a:r>
              <a:rPr lang="en-US" sz="2000"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Chia (Divide)</a:t>
            </a:r>
          </a:p>
          <a:p>
            <a:pPr>
              <a:lnSpc>
                <a:spcPct val="150000"/>
              </a:lnSpc>
              <a:buFontTx/>
              <a:buNone/>
            </a:pPr>
            <a:r>
              <a:rPr lang="en-US" sz="2000" dirty="0">
                <a:latin typeface="Lato" panose="020F0502020204030203" pitchFamily="34" charset="0"/>
                <a:ea typeface="Lato" panose="020F0502020204030203" pitchFamily="34" charset="0"/>
                <a:cs typeface="Lato" panose="020F0502020204030203" pitchFamily="34" charset="0"/>
              </a:rPr>
              <a:t>		MERGE-SORT(A, p, q)</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Trị</a:t>
            </a:r>
            <a:r>
              <a:rPr lang="en-US" sz="2000" dirty="0">
                <a:latin typeface="Lato" panose="020F0502020204030203" pitchFamily="34" charset="0"/>
                <a:ea typeface="Lato" panose="020F0502020204030203" pitchFamily="34" charset="0"/>
                <a:cs typeface="Lato" panose="020F0502020204030203" pitchFamily="34" charset="0"/>
              </a:rPr>
              <a:t> (Conquer)</a:t>
            </a:r>
          </a:p>
          <a:p>
            <a:pPr>
              <a:lnSpc>
                <a:spcPct val="150000"/>
              </a:lnSpc>
              <a:buFontTx/>
              <a:buNone/>
            </a:pPr>
            <a:r>
              <a:rPr lang="en-US" sz="2000" dirty="0">
                <a:latin typeface="Lato" panose="020F0502020204030203" pitchFamily="34" charset="0"/>
                <a:ea typeface="Lato" panose="020F0502020204030203" pitchFamily="34" charset="0"/>
                <a:cs typeface="Lato" panose="020F0502020204030203" pitchFamily="34" charset="0"/>
              </a:rPr>
              <a:t>		MERGE-SORT(A, q + 1, r) </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Trị</a:t>
            </a:r>
            <a:r>
              <a:rPr lang="en-US" sz="2000" dirty="0">
                <a:latin typeface="Lato" panose="020F0502020204030203" pitchFamily="34" charset="0"/>
                <a:ea typeface="Lato" panose="020F0502020204030203" pitchFamily="34" charset="0"/>
                <a:cs typeface="Lato" panose="020F0502020204030203" pitchFamily="34" charset="0"/>
              </a:rPr>
              <a:t> (Conquer)</a:t>
            </a:r>
          </a:p>
          <a:p>
            <a:pPr>
              <a:lnSpc>
                <a:spcPct val="150000"/>
              </a:lnSpc>
              <a:buFontTx/>
              <a:buNone/>
            </a:pPr>
            <a:r>
              <a:rPr lang="en-US" sz="2000" dirty="0">
                <a:latin typeface="Lato" panose="020F0502020204030203" pitchFamily="34" charset="0"/>
                <a:ea typeface="Lato" panose="020F0502020204030203" pitchFamily="34" charset="0"/>
                <a:cs typeface="Lato" panose="020F0502020204030203" pitchFamily="34" charset="0"/>
              </a:rPr>
              <a:t>		MERGE(A, p, q, r)</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Tổ</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hợp</a:t>
            </a:r>
            <a:r>
              <a:rPr lang="en-US" sz="2000" dirty="0">
                <a:latin typeface="Lato" panose="020F0502020204030203" pitchFamily="34" charset="0"/>
                <a:ea typeface="Lato" panose="020F0502020204030203" pitchFamily="34" charset="0"/>
                <a:cs typeface="Lato" panose="020F0502020204030203" pitchFamily="34" charset="0"/>
              </a:rPr>
              <a:t> (Combine)</a:t>
            </a:r>
          </a:p>
          <a:p>
            <a:pPr>
              <a:lnSpc>
                <a:spcPct val="150000"/>
              </a:lnSpc>
              <a:buFontTx/>
              <a:buNone/>
            </a:pPr>
            <a:r>
              <a:rPr lang="en-US" sz="1800" b="1"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endif</a:t>
            </a:r>
          </a:p>
          <a:p>
            <a:pPr>
              <a:lnSpc>
                <a:spcPct val="150000"/>
              </a:lnSpc>
              <a:buClr>
                <a:srgbClr val="002060"/>
              </a:buClr>
            </a:pP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Lệnh</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gọi</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thực</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hiện</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thuật</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00000"/>
                </a:solidFill>
                <a:latin typeface="Lato" panose="020F0502020204030203" pitchFamily="34" charset="0"/>
                <a:ea typeface="Lato" panose="020F0502020204030203" pitchFamily="34" charset="0"/>
                <a:cs typeface="Lato" panose="020F0502020204030203" pitchFamily="34" charset="0"/>
              </a:rPr>
              <a:t>toán</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a:t>
            </a:r>
            <a:r>
              <a:rPr lang="en-US" b="1" i="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MERGE-SORT(A, 1, n)</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8" name="AutoShape 4">
            <a:extLst>
              <a:ext uri="{FF2B5EF4-FFF2-40B4-BE49-F238E27FC236}">
                <a16:creationId xmlns:a16="http://schemas.microsoft.com/office/drawing/2014/main" id="{DD2D53A4-1945-D51B-C0E6-C8980BCFF4F0}"/>
              </a:ext>
            </a:extLst>
          </p:cNvPr>
          <p:cNvSpPr>
            <a:spLocks noChangeArrowheads="1"/>
          </p:cNvSpPr>
          <p:nvPr/>
        </p:nvSpPr>
        <p:spPr bwMode="auto">
          <a:xfrm rot="-8014074">
            <a:off x="6066632" y="2384937"/>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9" name="AutoShape 5">
            <a:extLst>
              <a:ext uri="{FF2B5EF4-FFF2-40B4-BE49-F238E27FC236}">
                <a16:creationId xmlns:a16="http://schemas.microsoft.com/office/drawing/2014/main" id="{9A57FB6F-53AA-8785-BC11-CBD8EB3B2A79}"/>
              </a:ext>
            </a:extLst>
          </p:cNvPr>
          <p:cNvSpPr>
            <a:spLocks noChangeArrowheads="1"/>
          </p:cNvSpPr>
          <p:nvPr/>
        </p:nvSpPr>
        <p:spPr bwMode="auto">
          <a:xfrm rot="-8014074">
            <a:off x="6066632" y="2918337"/>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10" name="AutoShape 6">
            <a:extLst>
              <a:ext uri="{FF2B5EF4-FFF2-40B4-BE49-F238E27FC236}">
                <a16:creationId xmlns:a16="http://schemas.microsoft.com/office/drawing/2014/main" id="{AE886CEE-342D-02D9-B8CC-1ED461C07D7C}"/>
              </a:ext>
            </a:extLst>
          </p:cNvPr>
          <p:cNvSpPr>
            <a:spLocks noChangeArrowheads="1"/>
          </p:cNvSpPr>
          <p:nvPr/>
        </p:nvSpPr>
        <p:spPr bwMode="auto">
          <a:xfrm rot="-8014074">
            <a:off x="6066632" y="3451737"/>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11" name="AutoShape 7">
            <a:extLst>
              <a:ext uri="{FF2B5EF4-FFF2-40B4-BE49-F238E27FC236}">
                <a16:creationId xmlns:a16="http://schemas.microsoft.com/office/drawing/2014/main" id="{E5E2EC9E-2D23-580A-D843-642546A561C7}"/>
              </a:ext>
            </a:extLst>
          </p:cNvPr>
          <p:cNvSpPr>
            <a:spLocks noChangeArrowheads="1"/>
          </p:cNvSpPr>
          <p:nvPr/>
        </p:nvSpPr>
        <p:spPr bwMode="auto">
          <a:xfrm rot="-8014074">
            <a:off x="6066632" y="3985137"/>
            <a:ext cx="131762" cy="123825"/>
          </a:xfrm>
          <a:prstGeom prst="rtTriangle">
            <a:avLst/>
          </a:prstGeom>
          <a:noFill/>
          <a:ln w="12700">
            <a:solidFill>
              <a:schemeClr val="tx1"/>
            </a:solidFill>
            <a:miter lim="800000"/>
            <a:headEnd/>
            <a:tailEnd/>
          </a:ln>
        </p:spPr>
        <p:txBody>
          <a:bodyPr wrap="none" anchor="ctr"/>
          <a:lstStyle/>
          <a:p>
            <a:endParaRPr lang="en-US"/>
          </a:p>
        </p:txBody>
      </p:sp>
      <p:sp>
        <p:nvSpPr>
          <p:cNvPr id="12" name="AutoShape 8">
            <a:extLst>
              <a:ext uri="{FF2B5EF4-FFF2-40B4-BE49-F238E27FC236}">
                <a16:creationId xmlns:a16="http://schemas.microsoft.com/office/drawing/2014/main" id="{47D2F552-F4CF-231F-9558-960F11292820}"/>
              </a:ext>
            </a:extLst>
          </p:cNvPr>
          <p:cNvSpPr>
            <a:spLocks noChangeArrowheads="1"/>
          </p:cNvSpPr>
          <p:nvPr/>
        </p:nvSpPr>
        <p:spPr bwMode="auto">
          <a:xfrm rot="-8014074">
            <a:off x="6066632" y="4518537"/>
            <a:ext cx="131762" cy="123825"/>
          </a:xfrm>
          <a:prstGeom prst="rtTriangle">
            <a:avLst/>
          </a:prstGeom>
          <a:noFill/>
          <a:ln w="12700">
            <a:solidFill>
              <a:schemeClr val="tx1"/>
            </a:solidFill>
            <a:miter lim="800000"/>
            <a:headEnd/>
            <a:tailEnd/>
          </a:ln>
        </p:spPr>
        <p:txBody>
          <a:bodyPr wrap="none" anchor="ctr"/>
          <a:lstStyle/>
          <a:p>
            <a:endParaRPr lang="en-US"/>
          </a:p>
        </p:txBody>
      </p:sp>
      <p:grpSp>
        <p:nvGrpSpPr>
          <p:cNvPr id="13" name="Group 43">
            <a:extLst>
              <a:ext uri="{FF2B5EF4-FFF2-40B4-BE49-F238E27FC236}">
                <a16:creationId xmlns:a16="http://schemas.microsoft.com/office/drawing/2014/main" id="{4FFC0751-827C-1196-CC90-7EC355491D83}"/>
              </a:ext>
            </a:extLst>
          </p:cNvPr>
          <p:cNvGrpSpPr>
            <a:grpSpLocks/>
          </p:cNvGrpSpPr>
          <p:nvPr/>
        </p:nvGrpSpPr>
        <p:grpSpPr bwMode="auto">
          <a:xfrm>
            <a:off x="6918325" y="986530"/>
            <a:ext cx="3048000" cy="1016000"/>
            <a:chOff x="5394325" y="1149350"/>
            <a:chExt cx="3048000" cy="1016000"/>
          </a:xfrm>
        </p:grpSpPr>
        <p:sp>
          <p:nvSpPr>
            <p:cNvPr id="14" name="Text Box 9">
              <a:extLst>
                <a:ext uri="{FF2B5EF4-FFF2-40B4-BE49-F238E27FC236}">
                  <a16:creationId xmlns:a16="http://schemas.microsoft.com/office/drawing/2014/main" id="{B34F0A68-2ACD-C285-BCD4-205E39D6F823}"/>
                </a:ext>
              </a:extLst>
            </p:cNvPr>
            <p:cNvSpPr txBox="1">
              <a:spLocks noChangeArrowheads="1"/>
            </p:cNvSpPr>
            <p:nvPr/>
          </p:nvSpPr>
          <p:spPr bwMode="auto">
            <a:xfrm>
              <a:off x="5418138" y="1550988"/>
              <a:ext cx="228600" cy="244475"/>
            </a:xfrm>
            <a:prstGeom prst="rect">
              <a:avLst/>
            </a:prstGeom>
            <a:noFill/>
            <a:ln w="9525">
              <a:noFill/>
              <a:miter lim="800000"/>
              <a:headEnd/>
              <a:tailEnd/>
            </a:ln>
          </p:spPr>
          <p:txBody>
            <a:bodyPr>
              <a:spAutoFit/>
            </a:bodyPr>
            <a:lstStyle/>
            <a:p>
              <a:r>
                <a:rPr lang="en-US" sz="1000"/>
                <a:t>1</a:t>
              </a:r>
            </a:p>
          </p:txBody>
        </p:sp>
        <p:sp>
          <p:nvSpPr>
            <p:cNvPr id="15" name="Text Box 10">
              <a:extLst>
                <a:ext uri="{FF2B5EF4-FFF2-40B4-BE49-F238E27FC236}">
                  <a16:creationId xmlns:a16="http://schemas.microsoft.com/office/drawing/2014/main" id="{7F9F163A-6C6D-90A0-8AEC-2EE73A8F430F}"/>
                </a:ext>
              </a:extLst>
            </p:cNvPr>
            <p:cNvSpPr txBox="1">
              <a:spLocks noChangeArrowheads="1"/>
            </p:cNvSpPr>
            <p:nvPr/>
          </p:nvSpPr>
          <p:spPr bwMode="auto">
            <a:xfrm>
              <a:off x="5799138" y="1550988"/>
              <a:ext cx="228600" cy="244475"/>
            </a:xfrm>
            <a:prstGeom prst="rect">
              <a:avLst/>
            </a:prstGeom>
            <a:noFill/>
            <a:ln w="9525">
              <a:noFill/>
              <a:miter lim="800000"/>
              <a:headEnd/>
              <a:tailEnd/>
            </a:ln>
          </p:spPr>
          <p:txBody>
            <a:bodyPr>
              <a:spAutoFit/>
            </a:bodyPr>
            <a:lstStyle/>
            <a:p>
              <a:r>
                <a:rPr lang="en-US" sz="1000" dirty="0"/>
                <a:t>2</a:t>
              </a:r>
            </a:p>
          </p:txBody>
        </p:sp>
        <p:sp>
          <p:nvSpPr>
            <p:cNvPr id="16" name="Text Box 11">
              <a:extLst>
                <a:ext uri="{FF2B5EF4-FFF2-40B4-BE49-F238E27FC236}">
                  <a16:creationId xmlns:a16="http://schemas.microsoft.com/office/drawing/2014/main" id="{85D67080-16DB-8151-7F42-E38B5D8943A4}"/>
                </a:ext>
              </a:extLst>
            </p:cNvPr>
            <p:cNvSpPr txBox="1">
              <a:spLocks noChangeArrowheads="1"/>
            </p:cNvSpPr>
            <p:nvPr/>
          </p:nvSpPr>
          <p:spPr bwMode="auto">
            <a:xfrm>
              <a:off x="6180138" y="1550988"/>
              <a:ext cx="228600" cy="244475"/>
            </a:xfrm>
            <a:prstGeom prst="rect">
              <a:avLst/>
            </a:prstGeom>
            <a:noFill/>
            <a:ln w="9525">
              <a:noFill/>
              <a:miter lim="800000"/>
              <a:headEnd/>
              <a:tailEnd/>
            </a:ln>
          </p:spPr>
          <p:txBody>
            <a:bodyPr>
              <a:spAutoFit/>
            </a:bodyPr>
            <a:lstStyle/>
            <a:p>
              <a:r>
                <a:rPr lang="en-US" sz="1000"/>
                <a:t>3</a:t>
              </a:r>
            </a:p>
          </p:txBody>
        </p:sp>
        <p:sp>
          <p:nvSpPr>
            <p:cNvPr id="17" name="Text Box 12">
              <a:extLst>
                <a:ext uri="{FF2B5EF4-FFF2-40B4-BE49-F238E27FC236}">
                  <a16:creationId xmlns:a16="http://schemas.microsoft.com/office/drawing/2014/main" id="{B64C0AAE-92BE-8425-93EA-B80F65A95953}"/>
                </a:ext>
              </a:extLst>
            </p:cNvPr>
            <p:cNvSpPr txBox="1">
              <a:spLocks noChangeArrowheads="1"/>
            </p:cNvSpPr>
            <p:nvPr/>
          </p:nvSpPr>
          <p:spPr bwMode="auto">
            <a:xfrm>
              <a:off x="6561138" y="1550988"/>
              <a:ext cx="228600" cy="244475"/>
            </a:xfrm>
            <a:prstGeom prst="rect">
              <a:avLst/>
            </a:prstGeom>
            <a:noFill/>
            <a:ln w="9525">
              <a:noFill/>
              <a:miter lim="800000"/>
              <a:headEnd/>
              <a:tailEnd/>
            </a:ln>
          </p:spPr>
          <p:txBody>
            <a:bodyPr>
              <a:spAutoFit/>
            </a:bodyPr>
            <a:lstStyle/>
            <a:p>
              <a:r>
                <a:rPr lang="en-US" sz="1000"/>
                <a:t>4</a:t>
              </a:r>
            </a:p>
          </p:txBody>
        </p:sp>
        <p:sp>
          <p:nvSpPr>
            <p:cNvPr id="18" name="Text Box 13">
              <a:extLst>
                <a:ext uri="{FF2B5EF4-FFF2-40B4-BE49-F238E27FC236}">
                  <a16:creationId xmlns:a16="http://schemas.microsoft.com/office/drawing/2014/main" id="{CD5268EA-26D0-9870-5D72-AB1BE3FEB6DD}"/>
                </a:ext>
              </a:extLst>
            </p:cNvPr>
            <p:cNvSpPr txBox="1">
              <a:spLocks noChangeArrowheads="1"/>
            </p:cNvSpPr>
            <p:nvPr/>
          </p:nvSpPr>
          <p:spPr bwMode="auto">
            <a:xfrm>
              <a:off x="6942138" y="1550988"/>
              <a:ext cx="228600" cy="244475"/>
            </a:xfrm>
            <a:prstGeom prst="rect">
              <a:avLst/>
            </a:prstGeom>
            <a:noFill/>
            <a:ln w="9525">
              <a:noFill/>
              <a:miter lim="800000"/>
              <a:headEnd/>
              <a:tailEnd/>
            </a:ln>
          </p:spPr>
          <p:txBody>
            <a:bodyPr>
              <a:spAutoFit/>
            </a:bodyPr>
            <a:lstStyle/>
            <a:p>
              <a:r>
                <a:rPr lang="en-US" sz="1000"/>
                <a:t>5</a:t>
              </a:r>
            </a:p>
          </p:txBody>
        </p:sp>
        <p:sp>
          <p:nvSpPr>
            <p:cNvPr id="19" name="Text Box 14">
              <a:extLst>
                <a:ext uri="{FF2B5EF4-FFF2-40B4-BE49-F238E27FC236}">
                  <a16:creationId xmlns:a16="http://schemas.microsoft.com/office/drawing/2014/main" id="{720E9B00-516A-7F4C-DF20-9965873B0319}"/>
                </a:ext>
              </a:extLst>
            </p:cNvPr>
            <p:cNvSpPr txBox="1">
              <a:spLocks noChangeArrowheads="1"/>
            </p:cNvSpPr>
            <p:nvPr/>
          </p:nvSpPr>
          <p:spPr bwMode="auto">
            <a:xfrm>
              <a:off x="7323138" y="1550988"/>
              <a:ext cx="228600" cy="244475"/>
            </a:xfrm>
            <a:prstGeom prst="rect">
              <a:avLst/>
            </a:prstGeom>
            <a:noFill/>
            <a:ln w="9525">
              <a:noFill/>
              <a:miter lim="800000"/>
              <a:headEnd/>
              <a:tailEnd/>
            </a:ln>
          </p:spPr>
          <p:txBody>
            <a:bodyPr>
              <a:spAutoFit/>
            </a:bodyPr>
            <a:lstStyle/>
            <a:p>
              <a:r>
                <a:rPr lang="en-US" sz="1000"/>
                <a:t>6</a:t>
              </a:r>
            </a:p>
          </p:txBody>
        </p:sp>
        <p:sp>
          <p:nvSpPr>
            <p:cNvPr id="20" name="Text Box 15">
              <a:extLst>
                <a:ext uri="{FF2B5EF4-FFF2-40B4-BE49-F238E27FC236}">
                  <a16:creationId xmlns:a16="http://schemas.microsoft.com/office/drawing/2014/main" id="{D613F90C-B74D-06E6-8BB0-34AFB5D7D647}"/>
                </a:ext>
              </a:extLst>
            </p:cNvPr>
            <p:cNvSpPr txBox="1">
              <a:spLocks noChangeArrowheads="1"/>
            </p:cNvSpPr>
            <p:nvPr/>
          </p:nvSpPr>
          <p:spPr bwMode="auto">
            <a:xfrm>
              <a:off x="7704138" y="1550988"/>
              <a:ext cx="228600" cy="244475"/>
            </a:xfrm>
            <a:prstGeom prst="rect">
              <a:avLst/>
            </a:prstGeom>
            <a:noFill/>
            <a:ln w="9525">
              <a:noFill/>
              <a:miter lim="800000"/>
              <a:headEnd/>
              <a:tailEnd/>
            </a:ln>
          </p:spPr>
          <p:txBody>
            <a:bodyPr>
              <a:spAutoFit/>
            </a:bodyPr>
            <a:lstStyle/>
            <a:p>
              <a:r>
                <a:rPr lang="en-US" sz="1000"/>
                <a:t>7</a:t>
              </a:r>
            </a:p>
          </p:txBody>
        </p:sp>
        <p:sp>
          <p:nvSpPr>
            <p:cNvPr id="21" name="Text Box 16">
              <a:extLst>
                <a:ext uri="{FF2B5EF4-FFF2-40B4-BE49-F238E27FC236}">
                  <a16:creationId xmlns:a16="http://schemas.microsoft.com/office/drawing/2014/main" id="{B8D82A05-979C-9DB1-D7A4-57B0150336D4}"/>
                </a:ext>
              </a:extLst>
            </p:cNvPr>
            <p:cNvSpPr txBox="1">
              <a:spLocks noChangeArrowheads="1"/>
            </p:cNvSpPr>
            <p:nvPr/>
          </p:nvSpPr>
          <p:spPr bwMode="auto">
            <a:xfrm>
              <a:off x="8085138" y="1550988"/>
              <a:ext cx="228600" cy="244475"/>
            </a:xfrm>
            <a:prstGeom prst="rect">
              <a:avLst/>
            </a:prstGeom>
            <a:noFill/>
            <a:ln w="9525">
              <a:noFill/>
              <a:miter lim="800000"/>
              <a:headEnd/>
              <a:tailEnd/>
            </a:ln>
          </p:spPr>
          <p:txBody>
            <a:bodyPr>
              <a:spAutoFit/>
            </a:bodyPr>
            <a:lstStyle/>
            <a:p>
              <a:r>
                <a:rPr lang="en-US" sz="1000"/>
                <a:t>8</a:t>
              </a:r>
            </a:p>
          </p:txBody>
        </p:sp>
        <p:sp>
          <p:nvSpPr>
            <p:cNvPr id="22" name="Rectangle 17">
              <a:extLst>
                <a:ext uri="{FF2B5EF4-FFF2-40B4-BE49-F238E27FC236}">
                  <a16:creationId xmlns:a16="http://schemas.microsoft.com/office/drawing/2014/main" id="{B2C3013C-F73E-4BFB-3C8C-AC70AD1FFF0E}"/>
                </a:ext>
              </a:extLst>
            </p:cNvPr>
            <p:cNvSpPr>
              <a:spLocks noChangeArrowheads="1"/>
            </p:cNvSpPr>
            <p:nvPr/>
          </p:nvSpPr>
          <p:spPr bwMode="auto">
            <a:xfrm>
              <a:off x="8061325" y="1800225"/>
              <a:ext cx="381000" cy="365125"/>
            </a:xfrm>
            <a:prstGeom prst="rect">
              <a:avLst/>
            </a:prstGeom>
            <a:noFill/>
            <a:ln w="9525">
              <a:noFill/>
              <a:miter lim="800000"/>
              <a:headEnd/>
              <a:tailEnd/>
            </a:ln>
          </p:spPr>
          <p:txBody>
            <a:bodyPr/>
            <a:lstStyle/>
            <a:p>
              <a:pPr>
                <a:spcBef>
                  <a:spcPct val="20000"/>
                </a:spcBef>
              </a:pPr>
              <a:r>
                <a:rPr lang="en-US">
                  <a:solidFill>
                    <a:schemeClr val="accent2"/>
                  </a:solidFill>
                </a:rPr>
                <a:t>6</a:t>
              </a:r>
            </a:p>
          </p:txBody>
        </p:sp>
        <p:sp>
          <p:nvSpPr>
            <p:cNvPr id="23" name="Rectangle 18">
              <a:extLst>
                <a:ext uri="{FF2B5EF4-FFF2-40B4-BE49-F238E27FC236}">
                  <a16:creationId xmlns:a16="http://schemas.microsoft.com/office/drawing/2014/main" id="{42069696-37C4-89E2-87DA-EA68EC6B2EC6}"/>
                </a:ext>
              </a:extLst>
            </p:cNvPr>
            <p:cNvSpPr>
              <a:spLocks noChangeArrowheads="1"/>
            </p:cNvSpPr>
            <p:nvPr/>
          </p:nvSpPr>
          <p:spPr bwMode="auto">
            <a:xfrm>
              <a:off x="7680325" y="1800225"/>
              <a:ext cx="381000" cy="365125"/>
            </a:xfrm>
            <a:prstGeom prst="rect">
              <a:avLst/>
            </a:prstGeom>
            <a:noFill/>
            <a:ln w="9525">
              <a:noFill/>
              <a:miter lim="800000"/>
              <a:headEnd/>
              <a:tailEnd/>
            </a:ln>
          </p:spPr>
          <p:txBody>
            <a:bodyPr/>
            <a:lstStyle/>
            <a:p>
              <a:pPr>
                <a:spcBef>
                  <a:spcPct val="20000"/>
                </a:spcBef>
              </a:pPr>
              <a:r>
                <a:rPr lang="en-US">
                  <a:solidFill>
                    <a:schemeClr val="accent2"/>
                  </a:solidFill>
                </a:rPr>
                <a:t>2</a:t>
              </a:r>
            </a:p>
          </p:txBody>
        </p:sp>
        <p:sp>
          <p:nvSpPr>
            <p:cNvPr id="24" name="Rectangle 19">
              <a:extLst>
                <a:ext uri="{FF2B5EF4-FFF2-40B4-BE49-F238E27FC236}">
                  <a16:creationId xmlns:a16="http://schemas.microsoft.com/office/drawing/2014/main" id="{A105B570-2230-C182-8EBF-85B38EBAB13A}"/>
                </a:ext>
              </a:extLst>
            </p:cNvPr>
            <p:cNvSpPr>
              <a:spLocks noChangeArrowheads="1"/>
            </p:cNvSpPr>
            <p:nvPr/>
          </p:nvSpPr>
          <p:spPr bwMode="auto">
            <a:xfrm>
              <a:off x="7299325" y="1800225"/>
              <a:ext cx="381000" cy="365125"/>
            </a:xfrm>
            <a:prstGeom prst="rect">
              <a:avLst/>
            </a:prstGeom>
            <a:noFill/>
            <a:ln w="9525">
              <a:noFill/>
              <a:miter lim="800000"/>
              <a:headEnd/>
              <a:tailEnd/>
            </a:ln>
          </p:spPr>
          <p:txBody>
            <a:bodyPr/>
            <a:lstStyle/>
            <a:p>
              <a:pPr>
                <a:spcBef>
                  <a:spcPct val="20000"/>
                </a:spcBef>
              </a:pPr>
              <a:r>
                <a:rPr lang="en-US">
                  <a:solidFill>
                    <a:schemeClr val="accent2"/>
                  </a:solidFill>
                </a:rPr>
                <a:t>3</a:t>
              </a:r>
            </a:p>
          </p:txBody>
        </p:sp>
        <p:sp>
          <p:nvSpPr>
            <p:cNvPr id="25" name="Rectangle 20">
              <a:extLst>
                <a:ext uri="{FF2B5EF4-FFF2-40B4-BE49-F238E27FC236}">
                  <a16:creationId xmlns:a16="http://schemas.microsoft.com/office/drawing/2014/main" id="{E5623C2B-9D9D-4A04-2F57-06116204B79C}"/>
                </a:ext>
              </a:extLst>
            </p:cNvPr>
            <p:cNvSpPr>
              <a:spLocks noChangeArrowheads="1"/>
            </p:cNvSpPr>
            <p:nvPr/>
          </p:nvSpPr>
          <p:spPr bwMode="auto">
            <a:xfrm>
              <a:off x="6918325" y="1800225"/>
              <a:ext cx="381000" cy="365125"/>
            </a:xfrm>
            <a:prstGeom prst="rect">
              <a:avLst/>
            </a:prstGeom>
            <a:noFill/>
            <a:ln w="9525">
              <a:noFill/>
              <a:miter lim="800000"/>
              <a:headEnd/>
              <a:tailEnd/>
            </a:ln>
          </p:spPr>
          <p:txBody>
            <a:bodyPr/>
            <a:lstStyle/>
            <a:p>
              <a:pPr>
                <a:spcBef>
                  <a:spcPct val="20000"/>
                </a:spcBef>
              </a:pPr>
              <a:r>
                <a:rPr lang="en-US">
                  <a:solidFill>
                    <a:schemeClr val="accent2"/>
                  </a:solidFill>
                </a:rPr>
                <a:t>1</a:t>
              </a:r>
            </a:p>
          </p:txBody>
        </p:sp>
        <p:sp>
          <p:nvSpPr>
            <p:cNvPr id="26" name="Rectangle 21">
              <a:extLst>
                <a:ext uri="{FF2B5EF4-FFF2-40B4-BE49-F238E27FC236}">
                  <a16:creationId xmlns:a16="http://schemas.microsoft.com/office/drawing/2014/main" id="{32671990-EAD1-615F-113B-EF80A6080277}"/>
                </a:ext>
              </a:extLst>
            </p:cNvPr>
            <p:cNvSpPr>
              <a:spLocks noChangeArrowheads="1"/>
            </p:cNvSpPr>
            <p:nvPr/>
          </p:nvSpPr>
          <p:spPr bwMode="auto">
            <a:xfrm>
              <a:off x="6537325" y="1800225"/>
              <a:ext cx="381000" cy="365125"/>
            </a:xfrm>
            <a:prstGeom prst="rect">
              <a:avLst/>
            </a:prstGeom>
            <a:solidFill>
              <a:srgbClr val="C0C0C0"/>
            </a:solidFill>
            <a:ln w="9525">
              <a:noFill/>
              <a:miter lim="800000"/>
              <a:headEnd/>
              <a:tailEnd/>
            </a:ln>
          </p:spPr>
          <p:txBody>
            <a:bodyPr/>
            <a:lstStyle/>
            <a:p>
              <a:pPr>
                <a:spcBef>
                  <a:spcPct val="20000"/>
                </a:spcBef>
              </a:pPr>
              <a:r>
                <a:rPr lang="en-US">
                  <a:solidFill>
                    <a:schemeClr val="accent2"/>
                  </a:solidFill>
                </a:rPr>
                <a:t>7</a:t>
              </a:r>
            </a:p>
          </p:txBody>
        </p:sp>
        <p:sp>
          <p:nvSpPr>
            <p:cNvPr id="27" name="Rectangle 22">
              <a:extLst>
                <a:ext uri="{FF2B5EF4-FFF2-40B4-BE49-F238E27FC236}">
                  <a16:creationId xmlns:a16="http://schemas.microsoft.com/office/drawing/2014/main" id="{208862CD-0C1B-E555-9645-9E0CC3F7FFF8}"/>
                </a:ext>
              </a:extLst>
            </p:cNvPr>
            <p:cNvSpPr>
              <a:spLocks noChangeArrowheads="1"/>
            </p:cNvSpPr>
            <p:nvPr/>
          </p:nvSpPr>
          <p:spPr bwMode="auto">
            <a:xfrm>
              <a:off x="6156325" y="1800225"/>
              <a:ext cx="381000" cy="365125"/>
            </a:xfrm>
            <a:prstGeom prst="rect">
              <a:avLst/>
            </a:prstGeom>
            <a:noFill/>
            <a:ln w="9525">
              <a:noFill/>
              <a:miter lim="800000"/>
              <a:headEnd/>
              <a:tailEnd/>
            </a:ln>
          </p:spPr>
          <p:txBody>
            <a:bodyPr/>
            <a:lstStyle/>
            <a:p>
              <a:pPr>
                <a:spcBef>
                  <a:spcPct val="20000"/>
                </a:spcBef>
              </a:pPr>
              <a:r>
                <a:rPr lang="en-US" dirty="0">
                  <a:solidFill>
                    <a:schemeClr val="accent2"/>
                  </a:solidFill>
                </a:rPr>
                <a:t>4</a:t>
              </a:r>
            </a:p>
          </p:txBody>
        </p:sp>
        <p:sp>
          <p:nvSpPr>
            <p:cNvPr id="28" name="Rectangle 23">
              <a:extLst>
                <a:ext uri="{FF2B5EF4-FFF2-40B4-BE49-F238E27FC236}">
                  <a16:creationId xmlns:a16="http://schemas.microsoft.com/office/drawing/2014/main" id="{78FB181D-3246-A3EE-6488-8D01446B75A5}"/>
                </a:ext>
              </a:extLst>
            </p:cNvPr>
            <p:cNvSpPr>
              <a:spLocks noChangeArrowheads="1"/>
            </p:cNvSpPr>
            <p:nvPr/>
          </p:nvSpPr>
          <p:spPr bwMode="auto">
            <a:xfrm>
              <a:off x="5775325" y="1800225"/>
              <a:ext cx="381000" cy="365125"/>
            </a:xfrm>
            <a:prstGeom prst="rect">
              <a:avLst/>
            </a:prstGeom>
            <a:noFill/>
            <a:ln w="9525">
              <a:noFill/>
              <a:miter lim="800000"/>
              <a:headEnd/>
              <a:tailEnd/>
            </a:ln>
          </p:spPr>
          <p:txBody>
            <a:bodyPr/>
            <a:lstStyle/>
            <a:p>
              <a:pPr>
                <a:spcBef>
                  <a:spcPct val="20000"/>
                </a:spcBef>
              </a:pPr>
              <a:r>
                <a:rPr lang="en-US" dirty="0">
                  <a:solidFill>
                    <a:schemeClr val="accent2"/>
                  </a:solidFill>
                </a:rPr>
                <a:t>2</a:t>
              </a:r>
            </a:p>
          </p:txBody>
        </p:sp>
        <p:sp>
          <p:nvSpPr>
            <p:cNvPr id="29" name="Rectangle 24">
              <a:extLst>
                <a:ext uri="{FF2B5EF4-FFF2-40B4-BE49-F238E27FC236}">
                  <a16:creationId xmlns:a16="http://schemas.microsoft.com/office/drawing/2014/main" id="{092BB830-D996-4F24-5F64-BF5C09D0E91F}"/>
                </a:ext>
              </a:extLst>
            </p:cNvPr>
            <p:cNvSpPr>
              <a:spLocks noChangeArrowheads="1"/>
            </p:cNvSpPr>
            <p:nvPr/>
          </p:nvSpPr>
          <p:spPr bwMode="auto">
            <a:xfrm>
              <a:off x="5394325" y="1800225"/>
              <a:ext cx="381000" cy="365125"/>
            </a:xfrm>
            <a:prstGeom prst="rect">
              <a:avLst/>
            </a:prstGeom>
            <a:noFill/>
            <a:ln w="9525">
              <a:noFill/>
              <a:miter lim="800000"/>
              <a:headEnd/>
              <a:tailEnd/>
            </a:ln>
          </p:spPr>
          <p:txBody>
            <a:bodyPr anchor="ctr" anchorCtr="1"/>
            <a:lstStyle/>
            <a:p>
              <a:pPr>
                <a:spcBef>
                  <a:spcPct val="20000"/>
                </a:spcBef>
              </a:pPr>
              <a:r>
                <a:rPr lang="en-US" dirty="0">
                  <a:solidFill>
                    <a:schemeClr val="accent2"/>
                  </a:solidFill>
                </a:rPr>
                <a:t>5</a:t>
              </a:r>
            </a:p>
          </p:txBody>
        </p:sp>
        <p:sp>
          <p:nvSpPr>
            <p:cNvPr id="30" name="Line 25">
              <a:extLst>
                <a:ext uri="{FF2B5EF4-FFF2-40B4-BE49-F238E27FC236}">
                  <a16:creationId xmlns:a16="http://schemas.microsoft.com/office/drawing/2014/main" id="{F120CA73-77E9-F1A4-A4F8-2328C27DBB20}"/>
                </a:ext>
              </a:extLst>
            </p:cNvPr>
            <p:cNvSpPr>
              <a:spLocks noChangeShapeType="1"/>
            </p:cNvSpPr>
            <p:nvPr/>
          </p:nvSpPr>
          <p:spPr bwMode="auto">
            <a:xfrm>
              <a:off x="5394325" y="1800225"/>
              <a:ext cx="3048000" cy="0"/>
            </a:xfrm>
            <a:prstGeom prst="line">
              <a:avLst/>
            </a:prstGeom>
            <a:noFill/>
            <a:ln w="28575" cap="sq">
              <a:solidFill>
                <a:schemeClr val="tx1"/>
              </a:solidFill>
              <a:round/>
              <a:headEnd/>
              <a:tailEnd/>
            </a:ln>
          </p:spPr>
          <p:txBody>
            <a:bodyPr/>
            <a:lstStyle/>
            <a:p>
              <a:endParaRPr lang="en-US"/>
            </a:p>
          </p:txBody>
        </p:sp>
        <p:sp>
          <p:nvSpPr>
            <p:cNvPr id="31" name="Line 26">
              <a:extLst>
                <a:ext uri="{FF2B5EF4-FFF2-40B4-BE49-F238E27FC236}">
                  <a16:creationId xmlns:a16="http://schemas.microsoft.com/office/drawing/2014/main" id="{B44A6DE0-7154-844B-379C-64C812D41A4A}"/>
                </a:ext>
              </a:extLst>
            </p:cNvPr>
            <p:cNvSpPr>
              <a:spLocks noChangeShapeType="1"/>
            </p:cNvSpPr>
            <p:nvPr/>
          </p:nvSpPr>
          <p:spPr bwMode="auto">
            <a:xfrm>
              <a:off x="5394325" y="2165350"/>
              <a:ext cx="3048000" cy="0"/>
            </a:xfrm>
            <a:prstGeom prst="line">
              <a:avLst/>
            </a:prstGeom>
            <a:noFill/>
            <a:ln w="28575" cap="sq">
              <a:solidFill>
                <a:schemeClr val="tx1"/>
              </a:solidFill>
              <a:round/>
              <a:headEnd/>
              <a:tailEnd/>
            </a:ln>
          </p:spPr>
          <p:txBody>
            <a:bodyPr/>
            <a:lstStyle/>
            <a:p>
              <a:endParaRPr lang="en-US"/>
            </a:p>
          </p:txBody>
        </p:sp>
        <p:sp>
          <p:nvSpPr>
            <p:cNvPr id="32" name="Line 27">
              <a:extLst>
                <a:ext uri="{FF2B5EF4-FFF2-40B4-BE49-F238E27FC236}">
                  <a16:creationId xmlns:a16="http://schemas.microsoft.com/office/drawing/2014/main" id="{885786BB-EB70-D910-73CE-4B7082D6CC27}"/>
                </a:ext>
              </a:extLst>
            </p:cNvPr>
            <p:cNvSpPr>
              <a:spLocks noChangeShapeType="1"/>
            </p:cNvSpPr>
            <p:nvPr/>
          </p:nvSpPr>
          <p:spPr bwMode="auto">
            <a:xfrm>
              <a:off x="5394325" y="1800225"/>
              <a:ext cx="0" cy="365125"/>
            </a:xfrm>
            <a:prstGeom prst="line">
              <a:avLst/>
            </a:prstGeom>
            <a:noFill/>
            <a:ln w="28575" cap="sq">
              <a:solidFill>
                <a:schemeClr val="tx1"/>
              </a:solidFill>
              <a:round/>
              <a:headEnd/>
              <a:tailEnd/>
            </a:ln>
          </p:spPr>
          <p:txBody>
            <a:bodyPr/>
            <a:lstStyle/>
            <a:p>
              <a:endParaRPr lang="en-US"/>
            </a:p>
          </p:txBody>
        </p:sp>
        <p:sp>
          <p:nvSpPr>
            <p:cNvPr id="33" name="Line 28">
              <a:extLst>
                <a:ext uri="{FF2B5EF4-FFF2-40B4-BE49-F238E27FC236}">
                  <a16:creationId xmlns:a16="http://schemas.microsoft.com/office/drawing/2014/main" id="{D5E9477B-B205-CA45-9004-60D50245D247}"/>
                </a:ext>
              </a:extLst>
            </p:cNvPr>
            <p:cNvSpPr>
              <a:spLocks noChangeShapeType="1"/>
            </p:cNvSpPr>
            <p:nvPr/>
          </p:nvSpPr>
          <p:spPr bwMode="auto">
            <a:xfrm>
              <a:off x="5775325" y="1800225"/>
              <a:ext cx="0" cy="365125"/>
            </a:xfrm>
            <a:prstGeom prst="line">
              <a:avLst/>
            </a:prstGeom>
            <a:noFill/>
            <a:ln w="12700">
              <a:solidFill>
                <a:schemeClr val="tx1"/>
              </a:solidFill>
              <a:round/>
              <a:headEnd/>
              <a:tailEnd/>
            </a:ln>
          </p:spPr>
          <p:txBody>
            <a:bodyPr/>
            <a:lstStyle/>
            <a:p>
              <a:endParaRPr lang="en-US"/>
            </a:p>
          </p:txBody>
        </p:sp>
        <p:sp>
          <p:nvSpPr>
            <p:cNvPr id="34" name="Line 29">
              <a:extLst>
                <a:ext uri="{FF2B5EF4-FFF2-40B4-BE49-F238E27FC236}">
                  <a16:creationId xmlns:a16="http://schemas.microsoft.com/office/drawing/2014/main" id="{CA35708E-FDBB-F468-E924-6C961B85C8C7}"/>
                </a:ext>
              </a:extLst>
            </p:cNvPr>
            <p:cNvSpPr>
              <a:spLocks noChangeShapeType="1"/>
            </p:cNvSpPr>
            <p:nvPr/>
          </p:nvSpPr>
          <p:spPr bwMode="auto">
            <a:xfrm>
              <a:off x="6156325" y="1800225"/>
              <a:ext cx="0" cy="365125"/>
            </a:xfrm>
            <a:prstGeom prst="line">
              <a:avLst/>
            </a:prstGeom>
            <a:noFill/>
            <a:ln w="12700">
              <a:solidFill>
                <a:schemeClr val="tx1"/>
              </a:solidFill>
              <a:round/>
              <a:headEnd/>
              <a:tailEnd/>
            </a:ln>
          </p:spPr>
          <p:txBody>
            <a:bodyPr/>
            <a:lstStyle/>
            <a:p>
              <a:endParaRPr lang="en-US"/>
            </a:p>
          </p:txBody>
        </p:sp>
        <p:sp>
          <p:nvSpPr>
            <p:cNvPr id="35" name="Line 30">
              <a:extLst>
                <a:ext uri="{FF2B5EF4-FFF2-40B4-BE49-F238E27FC236}">
                  <a16:creationId xmlns:a16="http://schemas.microsoft.com/office/drawing/2014/main" id="{CEACEB56-8E5E-6A34-342B-72F9694B9141}"/>
                </a:ext>
              </a:extLst>
            </p:cNvPr>
            <p:cNvSpPr>
              <a:spLocks noChangeShapeType="1"/>
            </p:cNvSpPr>
            <p:nvPr/>
          </p:nvSpPr>
          <p:spPr bwMode="auto">
            <a:xfrm>
              <a:off x="6537325" y="1800225"/>
              <a:ext cx="0" cy="365125"/>
            </a:xfrm>
            <a:prstGeom prst="line">
              <a:avLst/>
            </a:prstGeom>
            <a:noFill/>
            <a:ln w="12700">
              <a:solidFill>
                <a:schemeClr val="tx1"/>
              </a:solidFill>
              <a:round/>
              <a:headEnd/>
              <a:tailEnd/>
            </a:ln>
          </p:spPr>
          <p:txBody>
            <a:bodyPr/>
            <a:lstStyle/>
            <a:p>
              <a:endParaRPr lang="en-US"/>
            </a:p>
          </p:txBody>
        </p:sp>
        <p:sp>
          <p:nvSpPr>
            <p:cNvPr id="36" name="Line 31">
              <a:extLst>
                <a:ext uri="{FF2B5EF4-FFF2-40B4-BE49-F238E27FC236}">
                  <a16:creationId xmlns:a16="http://schemas.microsoft.com/office/drawing/2014/main" id="{1EAF4CC3-75EE-2733-0C97-D0131AEA8E90}"/>
                </a:ext>
              </a:extLst>
            </p:cNvPr>
            <p:cNvSpPr>
              <a:spLocks noChangeShapeType="1"/>
            </p:cNvSpPr>
            <p:nvPr/>
          </p:nvSpPr>
          <p:spPr bwMode="auto">
            <a:xfrm>
              <a:off x="6918325" y="1800225"/>
              <a:ext cx="0" cy="365125"/>
            </a:xfrm>
            <a:prstGeom prst="line">
              <a:avLst/>
            </a:prstGeom>
            <a:noFill/>
            <a:ln w="12700">
              <a:solidFill>
                <a:schemeClr val="tx1"/>
              </a:solidFill>
              <a:round/>
              <a:headEnd/>
              <a:tailEnd/>
            </a:ln>
          </p:spPr>
          <p:txBody>
            <a:bodyPr/>
            <a:lstStyle/>
            <a:p>
              <a:endParaRPr lang="en-US"/>
            </a:p>
          </p:txBody>
        </p:sp>
        <p:sp>
          <p:nvSpPr>
            <p:cNvPr id="37" name="Line 32">
              <a:extLst>
                <a:ext uri="{FF2B5EF4-FFF2-40B4-BE49-F238E27FC236}">
                  <a16:creationId xmlns:a16="http://schemas.microsoft.com/office/drawing/2014/main" id="{A6A0B26C-2CF7-C80A-9D17-314DA45D586E}"/>
                </a:ext>
              </a:extLst>
            </p:cNvPr>
            <p:cNvSpPr>
              <a:spLocks noChangeShapeType="1"/>
            </p:cNvSpPr>
            <p:nvPr/>
          </p:nvSpPr>
          <p:spPr bwMode="auto">
            <a:xfrm>
              <a:off x="7299325" y="1800225"/>
              <a:ext cx="0" cy="365125"/>
            </a:xfrm>
            <a:prstGeom prst="line">
              <a:avLst/>
            </a:prstGeom>
            <a:noFill/>
            <a:ln w="12700">
              <a:solidFill>
                <a:schemeClr val="tx1"/>
              </a:solidFill>
              <a:round/>
              <a:headEnd/>
              <a:tailEnd/>
            </a:ln>
          </p:spPr>
          <p:txBody>
            <a:bodyPr/>
            <a:lstStyle/>
            <a:p>
              <a:endParaRPr lang="en-US"/>
            </a:p>
          </p:txBody>
        </p:sp>
        <p:sp>
          <p:nvSpPr>
            <p:cNvPr id="38" name="Line 33">
              <a:extLst>
                <a:ext uri="{FF2B5EF4-FFF2-40B4-BE49-F238E27FC236}">
                  <a16:creationId xmlns:a16="http://schemas.microsoft.com/office/drawing/2014/main" id="{2188950B-C6E1-1B3B-1991-F800070D0DD7}"/>
                </a:ext>
              </a:extLst>
            </p:cNvPr>
            <p:cNvSpPr>
              <a:spLocks noChangeShapeType="1"/>
            </p:cNvSpPr>
            <p:nvPr/>
          </p:nvSpPr>
          <p:spPr bwMode="auto">
            <a:xfrm>
              <a:off x="7680325" y="1800225"/>
              <a:ext cx="0" cy="365125"/>
            </a:xfrm>
            <a:prstGeom prst="line">
              <a:avLst/>
            </a:prstGeom>
            <a:noFill/>
            <a:ln w="12700">
              <a:solidFill>
                <a:schemeClr val="tx1"/>
              </a:solidFill>
              <a:round/>
              <a:headEnd/>
              <a:tailEnd/>
            </a:ln>
          </p:spPr>
          <p:txBody>
            <a:bodyPr/>
            <a:lstStyle/>
            <a:p>
              <a:endParaRPr lang="en-US"/>
            </a:p>
          </p:txBody>
        </p:sp>
        <p:sp>
          <p:nvSpPr>
            <p:cNvPr id="39" name="Line 34">
              <a:extLst>
                <a:ext uri="{FF2B5EF4-FFF2-40B4-BE49-F238E27FC236}">
                  <a16:creationId xmlns:a16="http://schemas.microsoft.com/office/drawing/2014/main" id="{51930830-F678-7E11-C06A-A72C75ED50F4}"/>
                </a:ext>
              </a:extLst>
            </p:cNvPr>
            <p:cNvSpPr>
              <a:spLocks noChangeShapeType="1"/>
            </p:cNvSpPr>
            <p:nvPr/>
          </p:nvSpPr>
          <p:spPr bwMode="auto">
            <a:xfrm>
              <a:off x="8061325" y="1800225"/>
              <a:ext cx="0" cy="365125"/>
            </a:xfrm>
            <a:prstGeom prst="line">
              <a:avLst/>
            </a:prstGeom>
            <a:noFill/>
            <a:ln w="12700">
              <a:solidFill>
                <a:schemeClr val="tx1"/>
              </a:solidFill>
              <a:round/>
              <a:headEnd/>
              <a:tailEnd/>
            </a:ln>
          </p:spPr>
          <p:txBody>
            <a:bodyPr/>
            <a:lstStyle/>
            <a:p>
              <a:endParaRPr lang="en-US"/>
            </a:p>
          </p:txBody>
        </p:sp>
        <p:sp>
          <p:nvSpPr>
            <p:cNvPr id="40" name="Line 35">
              <a:extLst>
                <a:ext uri="{FF2B5EF4-FFF2-40B4-BE49-F238E27FC236}">
                  <a16:creationId xmlns:a16="http://schemas.microsoft.com/office/drawing/2014/main" id="{4BFFB6F2-C823-EE6C-19C1-3DD8BE05E5A5}"/>
                </a:ext>
              </a:extLst>
            </p:cNvPr>
            <p:cNvSpPr>
              <a:spLocks noChangeShapeType="1"/>
            </p:cNvSpPr>
            <p:nvPr/>
          </p:nvSpPr>
          <p:spPr bwMode="auto">
            <a:xfrm>
              <a:off x="8442325" y="1800225"/>
              <a:ext cx="0" cy="365125"/>
            </a:xfrm>
            <a:prstGeom prst="line">
              <a:avLst/>
            </a:prstGeom>
            <a:noFill/>
            <a:ln w="28575" cap="sq">
              <a:solidFill>
                <a:schemeClr val="tx1"/>
              </a:solidFill>
              <a:round/>
              <a:headEnd/>
              <a:tailEnd/>
            </a:ln>
          </p:spPr>
          <p:txBody>
            <a:bodyPr/>
            <a:lstStyle/>
            <a:p>
              <a:endParaRPr lang="en-US"/>
            </a:p>
          </p:txBody>
        </p:sp>
        <p:sp>
          <p:nvSpPr>
            <p:cNvPr id="41" name="Line 36">
              <a:extLst>
                <a:ext uri="{FF2B5EF4-FFF2-40B4-BE49-F238E27FC236}">
                  <a16:creationId xmlns:a16="http://schemas.microsoft.com/office/drawing/2014/main" id="{70E8DB6B-7BA0-CEA6-CAFD-F02B92B2B427}"/>
                </a:ext>
              </a:extLst>
            </p:cNvPr>
            <p:cNvSpPr>
              <a:spLocks noChangeShapeType="1"/>
            </p:cNvSpPr>
            <p:nvPr/>
          </p:nvSpPr>
          <p:spPr bwMode="auto">
            <a:xfrm>
              <a:off x="5621338" y="1579563"/>
              <a:ext cx="11112" cy="180975"/>
            </a:xfrm>
            <a:prstGeom prst="line">
              <a:avLst/>
            </a:prstGeom>
            <a:noFill/>
            <a:ln w="38100">
              <a:solidFill>
                <a:srgbClr val="CC0000"/>
              </a:solidFill>
              <a:round/>
              <a:headEnd/>
              <a:tailEnd type="triangle" w="med" len="med"/>
            </a:ln>
          </p:spPr>
          <p:txBody>
            <a:bodyPr/>
            <a:lstStyle/>
            <a:p>
              <a:endParaRPr lang="en-US"/>
            </a:p>
          </p:txBody>
        </p:sp>
        <p:sp>
          <p:nvSpPr>
            <p:cNvPr id="42" name="Text Box 37">
              <a:extLst>
                <a:ext uri="{FF2B5EF4-FFF2-40B4-BE49-F238E27FC236}">
                  <a16:creationId xmlns:a16="http://schemas.microsoft.com/office/drawing/2014/main" id="{442F61F7-D429-7A91-5598-512E5D71089F}"/>
                </a:ext>
              </a:extLst>
            </p:cNvPr>
            <p:cNvSpPr txBox="1">
              <a:spLocks noChangeArrowheads="1"/>
            </p:cNvSpPr>
            <p:nvPr/>
          </p:nvSpPr>
          <p:spPr bwMode="auto">
            <a:xfrm>
              <a:off x="5495925" y="1154113"/>
              <a:ext cx="311150" cy="366712"/>
            </a:xfrm>
            <a:prstGeom prst="rect">
              <a:avLst/>
            </a:prstGeom>
            <a:noFill/>
            <a:ln w="9525">
              <a:noFill/>
              <a:miter lim="800000"/>
              <a:headEnd/>
              <a:tailEnd/>
            </a:ln>
          </p:spPr>
          <p:txBody>
            <a:bodyPr wrap="none">
              <a:spAutoFit/>
            </a:bodyPr>
            <a:lstStyle/>
            <a:p>
              <a:r>
                <a:rPr lang="en-US">
                  <a:solidFill>
                    <a:srgbClr val="CC0000"/>
                  </a:solidFill>
                </a:rPr>
                <a:t>p</a:t>
              </a:r>
            </a:p>
          </p:txBody>
        </p:sp>
        <p:sp>
          <p:nvSpPr>
            <p:cNvPr id="43" name="Line 38">
              <a:extLst>
                <a:ext uri="{FF2B5EF4-FFF2-40B4-BE49-F238E27FC236}">
                  <a16:creationId xmlns:a16="http://schemas.microsoft.com/office/drawing/2014/main" id="{57785698-4C30-41C7-3377-97596A89F002}"/>
                </a:ext>
              </a:extLst>
            </p:cNvPr>
            <p:cNvSpPr>
              <a:spLocks noChangeShapeType="1"/>
            </p:cNvSpPr>
            <p:nvPr/>
          </p:nvSpPr>
          <p:spPr bwMode="auto">
            <a:xfrm>
              <a:off x="8302625" y="1574800"/>
              <a:ext cx="11113" cy="180975"/>
            </a:xfrm>
            <a:prstGeom prst="line">
              <a:avLst/>
            </a:prstGeom>
            <a:noFill/>
            <a:ln w="38100">
              <a:solidFill>
                <a:srgbClr val="CC0000"/>
              </a:solidFill>
              <a:round/>
              <a:headEnd/>
              <a:tailEnd type="triangle" w="med" len="med"/>
            </a:ln>
          </p:spPr>
          <p:txBody>
            <a:bodyPr/>
            <a:lstStyle/>
            <a:p>
              <a:endParaRPr lang="en-US"/>
            </a:p>
          </p:txBody>
        </p:sp>
        <p:sp>
          <p:nvSpPr>
            <p:cNvPr id="44" name="Text Box 39">
              <a:extLst>
                <a:ext uri="{FF2B5EF4-FFF2-40B4-BE49-F238E27FC236}">
                  <a16:creationId xmlns:a16="http://schemas.microsoft.com/office/drawing/2014/main" id="{61CA0AA3-10CC-3988-0DB2-FDC3C9C72889}"/>
                </a:ext>
              </a:extLst>
            </p:cNvPr>
            <p:cNvSpPr txBox="1">
              <a:spLocks noChangeArrowheads="1"/>
            </p:cNvSpPr>
            <p:nvPr/>
          </p:nvSpPr>
          <p:spPr bwMode="auto">
            <a:xfrm>
              <a:off x="8177213" y="1149350"/>
              <a:ext cx="260350" cy="366713"/>
            </a:xfrm>
            <a:prstGeom prst="rect">
              <a:avLst/>
            </a:prstGeom>
            <a:noFill/>
            <a:ln w="9525">
              <a:noFill/>
              <a:miter lim="800000"/>
              <a:headEnd/>
              <a:tailEnd/>
            </a:ln>
          </p:spPr>
          <p:txBody>
            <a:bodyPr wrap="none">
              <a:spAutoFit/>
            </a:bodyPr>
            <a:lstStyle/>
            <a:p>
              <a:r>
                <a:rPr lang="en-US">
                  <a:solidFill>
                    <a:srgbClr val="CC0000"/>
                  </a:solidFill>
                </a:rPr>
                <a:t>r</a:t>
              </a:r>
            </a:p>
          </p:txBody>
        </p:sp>
        <p:sp>
          <p:nvSpPr>
            <p:cNvPr id="45" name="Line 40">
              <a:extLst>
                <a:ext uri="{FF2B5EF4-FFF2-40B4-BE49-F238E27FC236}">
                  <a16:creationId xmlns:a16="http://schemas.microsoft.com/office/drawing/2014/main" id="{2DE1E712-1DDF-04C8-014C-A6C1D427D6BA}"/>
                </a:ext>
              </a:extLst>
            </p:cNvPr>
            <p:cNvSpPr>
              <a:spLocks noChangeShapeType="1"/>
            </p:cNvSpPr>
            <p:nvPr/>
          </p:nvSpPr>
          <p:spPr bwMode="auto">
            <a:xfrm>
              <a:off x="6784975" y="1603375"/>
              <a:ext cx="11113" cy="180975"/>
            </a:xfrm>
            <a:prstGeom prst="line">
              <a:avLst/>
            </a:prstGeom>
            <a:noFill/>
            <a:ln w="38100">
              <a:solidFill>
                <a:srgbClr val="CC0000"/>
              </a:solidFill>
              <a:round/>
              <a:headEnd/>
              <a:tailEnd type="triangle" w="med" len="med"/>
            </a:ln>
          </p:spPr>
          <p:txBody>
            <a:bodyPr/>
            <a:lstStyle/>
            <a:p>
              <a:endParaRPr lang="en-US"/>
            </a:p>
          </p:txBody>
        </p:sp>
        <p:sp>
          <p:nvSpPr>
            <p:cNvPr id="46" name="Text Box 41">
              <a:extLst>
                <a:ext uri="{FF2B5EF4-FFF2-40B4-BE49-F238E27FC236}">
                  <a16:creationId xmlns:a16="http://schemas.microsoft.com/office/drawing/2014/main" id="{BCC9E101-7558-FF70-8E2C-E5791B8B536B}"/>
                </a:ext>
              </a:extLst>
            </p:cNvPr>
            <p:cNvSpPr txBox="1">
              <a:spLocks noChangeArrowheads="1"/>
            </p:cNvSpPr>
            <p:nvPr/>
          </p:nvSpPr>
          <p:spPr bwMode="auto">
            <a:xfrm>
              <a:off x="6659563" y="1177925"/>
              <a:ext cx="311150" cy="366713"/>
            </a:xfrm>
            <a:prstGeom prst="rect">
              <a:avLst/>
            </a:prstGeom>
            <a:noFill/>
            <a:ln w="9525">
              <a:noFill/>
              <a:miter lim="800000"/>
              <a:headEnd/>
              <a:tailEnd/>
            </a:ln>
          </p:spPr>
          <p:txBody>
            <a:bodyPr wrap="none">
              <a:spAutoFit/>
            </a:bodyPr>
            <a:lstStyle/>
            <a:p>
              <a:r>
                <a:rPr lang="en-US">
                  <a:solidFill>
                    <a:srgbClr val="CC0000"/>
                  </a:solidFill>
                </a:rPr>
                <a:t>q</a:t>
              </a:r>
            </a:p>
          </p:txBody>
        </p:sp>
      </p:grpSp>
    </p:spTree>
    <p:custDataLst>
      <p:tags r:id="rId1"/>
    </p:custDataLst>
    <p:extLst>
      <p:ext uri="{BB962C8B-B14F-4D97-AF65-F5344CB8AC3E}">
        <p14:creationId xmlns:p14="http://schemas.microsoft.com/office/powerpoint/2010/main" val="16388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blinds(horizontal)">
                                      <p:cBhvr>
                                        <p:cTn id="41"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6" name="Content Placeholder 2">
            <a:extLst>
              <a:ext uri="{FF2B5EF4-FFF2-40B4-BE49-F238E27FC236}">
                <a16:creationId xmlns:a16="http://schemas.microsoft.com/office/drawing/2014/main" id="{B2187615-7A83-E249-FBB0-B24E77D19E48}"/>
              </a:ext>
            </a:extLst>
          </p:cNvPr>
          <p:cNvSpPr>
            <a:spLocks noGrp="1"/>
          </p:cNvSpPr>
          <p:nvPr>
            <p:ph type="body" sz="quarter" idx="13"/>
          </p:nvPr>
        </p:nvSpPr>
        <p:spPr/>
        <p:txBody>
          <a:bodyPr/>
          <a:lstStyle/>
          <a:p>
            <a:r>
              <a:rPr lang="en-US" dirty="0">
                <a:cs typeface="Arial" panose="020B0604020202020204" pitchFamily="34" charset="0"/>
              </a:rPr>
              <a:t>1.1. </a:t>
            </a:r>
            <a:r>
              <a:rPr lang="en-US" dirty="0" err="1">
                <a:cs typeface="Arial" panose="020B0604020202020204" pitchFamily="34" charset="0"/>
              </a:rPr>
              <a:t>Sơ</a:t>
            </a:r>
            <a:r>
              <a:rPr lang="en-US" dirty="0">
                <a:cs typeface="Arial" panose="020B0604020202020204" pitchFamily="34" charset="0"/>
              </a:rPr>
              <a:t> </a:t>
            </a:r>
            <a:r>
              <a:rPr lang="en-US" dirty="0" err="1">
                <a:cs typeface="Arial" panose="020B0604020202020204" pitchFamily="34" charset="0"/>
              </a:rPr>
              <a:t>đồ</a:t>
            </a:r>
            <a:r>
              <a:rPr lang="en-US" dirty="0">
                <a:cs typeface="Arial" panose="020B0604020202020204" pitchFamily="34" charset="0"/>
              </a:rPr>
              <a:t> </a:t>
            </a:r>
            <a:r>
              <a:rPr lang="en-US" dirty="0" err="1">
                <a:cs typeface="Arial" panose="020B0604020202020204" pitchFamily="34" charset="0"/>
              </a:rPr>
              <a:t>thuật</a:t>
            </a:r>
            <a:r>
              <a:rPr lang="en-US" dirty="0">
                <a:cs typeface="Arial" panose="020B0604020202020204" pitchFamily="34" charset="0"/>
              </a:rPr>
              <a:t> </a:t>
            </a:r>
            <a:r>
              <a:rPr lang="en-US" dirty="0" err="1">
                <a:cs typeface="Arial" panose="020B0604020202020204" pitchFamily="34" charset="0"/>
              </a:rPr>
              <a:t>toán</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37</a:t>
            </a:fld>
            <a:endParaRPr lang="vi-VN"/>
          </a:p>
        </p:txBody>
      </p:sp>
      <p:sp>
        <p:nvSpPr>
          <p:cNvPr id="4" name="Rectangle 3">
            <a:extLst>
              <a:ext uri="{FF2B5EF4-FFF2-40B4-BE49-F238E27FC236}">
                <a16:creationId xmlns:a16="http://schemas.microsoft.com/office/drawing/2014/main" id="{2DBA710B-CFD2-2870-F28F-21E11013D719}"/>
              </a:ext>
            </a:extLst>
          </p:cNvPr>
          <p:cNvSpPr txBox="1">
            <a:spLocks noChangeArrowheads="1"/>
          </p:cNvSpPr>
          <p:nvPr/>
        </p:nvSpPr>
        <p:spPr>
          <a:xfrm>
            <a:off x="763271" y="1562713"/>
            <a:ext cx="5213350" cy="481965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MERGE(A, p, q, r)</a:t>
            </a:r>
          </a:p>
          <a:p>
            <a:pPr marL="381000" indent="-381000">
              <a:buFontTx/>
              <a:buAutoNum type="arabicPeriod"/>
            </a:pPr>
            <a:r>
              <a:rPr lang="en-US" sz="2000" dirty="0" err="1">
                <a:latin typeface="Lato" panose="020F0502020204030203" pitchFamily="34" charset="0"/>
                <a:ea typeface="Lato" panose="020F0502020204030203" pitchFamily="34" charset="0"/>
                <a:cs typeface="Lato" panose="020F0502020204030203" pitchFamily="34" charset="0"/>
              </a:rPr>
              <a:t>Tính</a:t>
            </a:r>
            <a:r>
              <a:rPr lang="en-US" sz="2000" dirty="0">
                <a:latin typeface="Lato" panose="020F0502020204030203" pitchFamily="34" charset="0"/>
                <a:ea typeface="Lato" panose="020F0502020204030203" pitchFamily="34" charset="0"/>
                <a:cs typeface="Lato" panose="020F0502020204030203" pitchFamily="34" charset="0"/>
              </a:rPr>
              <a:t> n</a:t>
            </a:r>
            <a:r>
              <a:rPr lang="en-US" sz="2000" baseline="-25000" dirty="0">
                <a:latin typeface="Lato" panose="020F0502020204030203" pitchFamily="34" charset="0"/>
                <a:ea typeface="Lato" panose="020F0502020204030203" pitchFamily="34" charset="0"/>
                <a:cs typeface="Lato" panose="020F0502020204030203" pitchFamily="34" charset="0"/>
              </a:rPr>
              <a:t>1</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n</a:t>
            </a:r>
            <a:r>
              <a:rPr lang="en-US" sz="2000" baseline="-25000" dirty="0">
                <a:latin typeface="Lato" panose="020F0502020204030203" pitchFamily="34" charset="0"/>
                <a:ea typeface="Lato" panose="020F0502020204030203" pitchFamily="34" charset="0"/>
                <a:cs typeface="Lato" panose="020F0502020204030203" pitchFamily="34" charset="0"/>
              </a:rPr>
              <a:t>2</a:t>
            </a:r>
            <a:endParaRPr lang="en-US" sz="2000" dirty="0">
              <a:latin typeface="Lato" panose="020F0502020204030203" pitchFamily="34" charset="0"/>
              <a:ea typeface="Lato" panose="020F0502020204030203" pitchFamily="34" charset="0"/>
              <a:cs typeface="Lato" panose="020F0502020204030203" pitchFamily="34" charset="0"/>
            </a:endParaRP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Sao n</a:t>
            </a:r>
            <a:r>
              <a:rPr lang="en-US" sz="2000" baseline="-25000" dirty="0">
                <a:latin typeface="Lato" panose="020F0502020204030203" pitchFamily="34" charset="0"/>
                <a:ea typeface="Lato" panose="020F0502020204030203" pitchFamily="34" charset="0"/>
                <a:cs typeface="Lato" panose="020F0502020204030203" pitchFamily="34" charset="0"/>
              </a:rPr>
              <a:t>1</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phần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đầu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vào</a:t>
            </a:r>
            <a:r>
              <a:rPr lang="en-US" sz="2000" dirty="0">
                <a:latin typeface="Lato" panose="020F0502020204030203" pitchFamily="34" charset="0"/>
                <a:ea typeface="Lato" panose="020F0502020204030203" pitchFamily="34" charset="0"/>
                <a:cs typeface="Lato" panose="020F0502020204030203" pitchFamily="34" charset="0"/>
              </a:rPr>
              <a:t>  L[1 . . n</a:t>
            </a:r>
            <a:r>
              <a:rPr lang="en-US" sz="2000" baseline="-25000" dirty="0">
                <a:latin typeface="Lato" panose="020F0502020204030203" pitchFamily="34" charset="0"/>
                <a:ea typeface="Lato" panose="020F0502020204030203" pitchFamily="34" charset="0"/>
                <a:cs typeface="Lato" panose="020F0502020204030203" pitchFamily="34" charset="0"/>
              </a:rPr>
              <a:t>1</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n</a:t>
            </a:r>
            <a:r>
              <a:rPr lang="en-US" sz="2000" baseline="-25000" dirty="0">
                <a:latin typeface="Lato" panose="020F0502020204030203" pitchFamily="34" charset="0"/>
                <a:ea typeface="Lato" panose="020F0502020204030203" pitchFamily="34" charset="0"/>
                <a:cs typeface="Lato" panose="020F0502020204030203" pitchFamily="34" charset="0"/>
              </a:rPr>
              <a:t>2</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phần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tiếp</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theo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vào</a:t>
            </a:r>
            <a:r>
              <a:rPr lang="en-US" sz="2000" dirty="0">
                <a:latin typeface="Lato" panose="020F0502020204030203" pitchFamily="34" charset="0"/>
                <a:ea typeface="Lato" panose="020F0502020204030203" pitchFamily="34" charset="0"/>
                <a:cs typeface="Lato" panose="020F0502020204030203" pitchFamily="34" charset="0"/>
              </a:rPr>
              <a:t> R[1 . . n</a:t>
            </a:r>
            <a:r>
              <a:rPr lang="en-US" sz="2000" baseline="-25000" dirty="0">
                <a:latin typeface="Lato" panose="020F0502020204030203" pitchFamily="34" charset="0"/>
                <a:ea typeface="Lato" panose="020F0502020204030203" pitchFamily="34" charset="0"/>
                <a:cs typeface="Lato" panose="020F0502020204030203" pitchFamily="34" charset="0"/>
              </a:rPr>
              <a:t>2</a:t>
            </a:r>
            <a:r>
              <a:rPr lang="en-US" sz="2000" dirty="0">
                <a:latin typeface="Lato" panose="020F0502020204030203" pitchFamily="34" charset="0"/>
                <a:ea typeface="Lato" panose="020F0502020204030203" pitchFamily="34" charset="0"/>
                <a:cs typeface="Lato" panose="020F0502020204030203" pitchFamily="34" charset="0"/>
              </a:rPr>
              <a:t>]</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L[n</a:t>
            </a:r>
            <a:r>
              <a:rPr lang="en-US" sz="2000" baseline="-25000" dirty="0">
                <a:latin typeface="Lato" panose="020F0502020204030203" pitchFamily="34" charset="0"/>
                <a:ea typeface="Lato" panose="020F0502020204030203" pitchFamily="34" charset="0"/>
                <a:cs typeface="Lato" panose="020F0502020204030203" pitchFamily="34" charset="0"/>
              </a:rPr>
              <a:t>1</a:t>
            </a:r>
            <a:r>
              <a:rPr lang="en-US" sz="2000" dirty="0">
                <a:latin typeface="Lato" panose="020F0502020204030203" pitchFamily="34" charset="0"/>
                <a:ea typeface="Lato" panose="020F0502020204030203" pitchFamily="34" charset="0"/>
                <a:cs typeface="Lato" panose="020F0502020204030203" pitchFamily="34" charset="0"/>
              </a:rPr>
              <a:t> + 1] ← </a:t>
            </a:r>
            <a:r>
              <a:rPr lang="en-US" sz="20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000" dirty="0">
                <a:latin typeface="Lato" panose="020F0502020204030203" pitchFamily="34" charset="0"/>
                <a:ea typeface="Lato" panose="020F0502020204030203" pitchFamily="34" charset="0"/>
                <a:cs typeface="Lato" panose="020F0502020204030203" pitchFamily="34" charset="0"/>
              </a:rPr>
              <a:t>R[n</a:t>
            </a:r>
            <a:r>
              <a:rPr lang="en-US" sz="2000" baseline="-25000" dirty="0">
                <a:latin typeface="Lato" panose="020F0502020204030203" pitchFamily="34" charset="0"/>
                <a:ea typeface="Lato" panose="020F0502020204030203" pitchFamily="34" charset="0"/>
                <a:cs typeface="Lato" panose="020F0502020204030203" pitchFamily="34" charset="0"/>
              </a:rPr>
              <a:t>2</a:t>
            </a:r>
            <a:r>
              <a:rPr lang="en-US" sz="2000" dirty="0">
                <a:latin typeface="Lato" panose="020F0502020204030203" pitchFamily="34" charset="0"/>
                <a:ea typeface="Lato" panose="020F0502020204030203" pitchFamily="34" charset="0"/>
                <a:cs typeface="Lato" panose="020F0502020204030203" pitchFamily="34" charset="0"/>
              </a:rPr>
              <a:t> + 1] ← </a:t>
            </a:r>
            <a:r>
              <a:rPr lang="en-US" sz="2000" dirty="0">
                <a:latin typeface="Lato" panose="020F0502020204030203" pitchFamily="34" charset="0"/>
                <a:ea typeface="Lato" panose="020F0502020204030203" pitchFamily="34" charset="0"/>
                <a:cs typeface="Lato" panose="020F0502020204030203" pitchFamily="34" charset="0"/>
                <a:sym typeface="Symbol" pitchFamily="18" charset="2"/>
              </a:rPr>
              <a:t></a:t>
            </a:r>
            <a:endParaRPr lang="en-US" sz="2000" dirty="0">
              <a:latin typeface="Lato" panose="020F0502020204030203" pitchFamily="34" charset="0"/>
              <a:ea typeface="Lato" panose="020F0502020204030203" pitchFamily="34" charset="0"/>
              <a:cs typeface="Lato" panose="020F0502020204030203" pitchFamily="34" charset="0"/>
            </a:endParaRP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i</a:t>
            </a:r>
            <a:r>
              <a:rPr lang="en-US" sz="2000" dirty="0">
                <a:latin typeface="Lato" panose="020F0502020204030203" pitchFamily="34" charset="0"/>
                <a:ea typeface="Lato" panose="020F0502020204030203" pitchFamily="34" charset="0"/>
                <a:cs typeface="Lato" panose="020F0502020204030203" pitchFamily="34" charset="0"/>
              </a:rPr>
              <a:t> ← 1;    j ← 1</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for </a:t>
            </a:r>
            <a:r>
              <a:rPr lang="en-US" sz="2000" dirty="0">
                <a:latin typeface="Lato" panose="020F0502020204030203" pitchFamily="34" charset="0"/>
                <a:ea typeface="Lato" panose="020F0502020204030203" pitchFamily="34" charset="0"/>
                <a:cs typeface="Lato" panose="020F0502020204030203" pitchFamily="34" charset="0"/>
              </a:rPr>
              <a:t>k ← p </a:t>
            </a:r>
            <a:r>
              <a:rPr lang="en-US" sz="2000" b="1" dirty="0">
                <a:latin typeface="Lato" panose="020F0502020204030203" pitchFamily="34" charset="0"/>
                <a:ea typeface="Lato" panose="020F0502020204030203" pitchFamily="34" charset="0"/>
                <a:cs typeface="Lato" panose="020F0502020204030203" pitchFamily="34" charset="0"/>
              </a:rPr>
              <a:t>to </a:t>
            </a:r>
            <a:r>
              <a:rPr lang="en-US" sz="2000" dirty="0">
                <a:latin typeface="Lato" panose="020F0502020204030203" pitchFamily="34" charset="0"/>
                <a:ea typeface="Lato" panose="020F0502020204030203" pitchFamily="34" charset="0"/>
                <a:cs typeface="Lato" panose="020F0502020204030203" pitchFamily="34" charset="0"/>
              </a:rPr>
              <a:t>r </a:t>
            </a:r>
            <a:r>
              <a:rPr lang="en-US" sz="2000" b="1" dirty="0">
                <a:latin typeface="Lato" panose="020F0502020204030203" pitchFamily="34" charset="0"/>
                <a:ea typeface="Lato" panose="020F0502020204030203" pitchFamily="34" charset="0"/>
                <a:cs typeface="Lato" panose="020F0502020204030203" pitchFamily="34" charset="0"/>
              </a:rPr>
              <a:t>do</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 if </a:t>
            </a:r>
            <a:r>
              <a:rPr lang="en-US" sz="2000" dirty="0">
                <a:latin typeface="Lato" panose="020F0502020204030203" pitchFamily="34" charset="0"/>
                <a:ea typeface="Lato" panose="020F0502020204030203" pitchFamily="34" charset="0"/>
                <a:cs typeface="Lato" panose="020F0502020204030203" pitchFamily="34" charset="0"/>
              </a:rPr>
              <a:t>L[ </a:t>
            </a:r>
            <a:r>
              <a:rPr lang="en-US" sz="2000" dirty="0" err="1">
                <a:latin typeface="Lato" panose="020F0502020204030203" pitchFamily="34" charset="0"/>
                <a:ea typeface="Lato" panose="020F0502020204030203" pitchFamily="34" charset="0"/>
                <a:cs typeface="Lato" panose="020F0502020204030203" pitchFamily="34" charset="0"/>
              </a:rPr>
              <a:t>i</a:t>
            </a:r>
            <a:r>
              <a:rPr lang="en-US" sz="2000" dirty="0">
                <a:latin typeface="Lato" panose="020F0502020204030203" pitchFamily="34" charset="0"/>
                <a:ea typeface="Lato" panose="020F0502020204030203" pitchFamily="34" charset="0"/>
                <a:cs typeface="Lato" panose="020F0502020204030203" pitchFamily="34" charset="0"/>
              </a:rPr>
              <a:t> ] ≤ R[ j ]</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 then </a:t>
            </a:r>
            <a:r>
              <a:rPr lang="en-US" sz="2000" dirty="0">
                <a:latin typeface="Lato" panose="020F0502020204030203" pitchFamily="34" charset="0"/>
                <a:ea typeface="Lato" panose="020F0502020204030203" pitchFamily="34" charset="0"/>
                <a:cs typeface="Lato" panose="020F0502020204030203" pitchFamily="34" charset="0"/>
              </a:rPr>
              <a:t>A[k] ← L[ </a:t>
            </a:r>
            <a:r>
              <a:rPr lang="en-US" sz="2000" dirty="0" err="1">
                <a:latin typeface="Lato" panose="020F0502020204030203" pitchFamily="34" charset="0"/>
                <a:ea typeface="Lato" panose="020F0502020204030203" pitchFamily="34" charset="0"/>
                <a:cs typeface="Lato" panose="020F0502020204030203" pitchFamily="34" charset="0"/>
              </a:rPr>
              <a:t>i</a:t>
            </a:r>
            <a:r>
              <a:rPr lang="en-US" sz="2000" dirty="0">
                <a:latin typeface="Lato" panose="020F0502020204030203" pitchFamily="34" charset="0"/>
                <a:ea typeface="Lato" panose="020F0502020204030203" pitchFamily="34" charset="0"/>
                <a:cs typeface="Lato" panose="020F0502020204030203" pitchFamily="34" charset="0"/>
              </a:rPr>
              <a:t> ]</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i</a:t>
            </a:r>
            <a:r>
              <a:rPr lang="en-US" sz="2000" dirty="0">
                <a:latin typeface="Lato" panose="020F0502020204030203" pitchFamily="34" charset="0"/>
                <a:ea typeface="Lato" panose="020F0502020204030203" pitchFamily="34" charset="0"/>
                <a:cs typeface="Lato" panose="020F0502020204030203" pitchFamily="34" charset="0"/>
              </a:rPr>
              <a:t> + 1</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latin typeface="Lato" panose="020F0502020204030203" pitchFamily="34" charset="0"/>
                <a:ea typeface="Lato" panose="020F0502020204030203" pitchFamily="34" charset="0"/>
                <a:cs typeface="Lato" panose="020F0502020204030203" pitchFamily="34" charset="0"/>
              </a:rPr>
              <a:t>  else </a:t>
            </a:r>
            <a:r>
              <a:rPr lang="en-US" sz="2000" dirty="0">
                <a:latin typeface="Lato" panose="020F0502020204030203" pitchFamily="34" charset="0"/>
                <a:ea typeface="Lato" panose="020F0502020204030203" pitchFamily="34" charset="0"/>
                <a:cs typeface="Lato" panose="020F0502020204030203" pitchFamily="34" charset="0"/>
              </a:rPr>
              <a:t>A[k] ← R[ j ]</a:t>
            </a:r>
          </a:p>
          <a:p>
            <a:pPr marL="381000" indent="-381000">
              <a:buFontTx/>
              <a:buAutoNum type="arabicPeriod"/>
            </a:pPr>
            <a:r>
              <a:rPr lang="en-US" sz="2000" dirty="0">
                <a:latin typeface="Lato" panose="020F0502020204030203" pitchFamily="34" charset="0"/>
                <a:ea typeface="Lato" panose="020F0502020204030203" pitchFamily="34" charset="0"/>
                <a:cs typeface="Lato" panose="020F0502020204030203" pitchFamily="34" charset="0"/>
              </a:rPr>
              <a:t>                      j ← j + 1</a:t>
            </a:r>
          </a:p>
        </p:txBody>
      </p:sp>
      <p:grpSp>
        <p:nvGrpSpPr>
          <p:cNvPr id="47" name="Group 4">
            <a:extLst>
              <a:ext uri="{FF2B5EF4-FFF2-40B4-BE49-F238E27FC236}">
                <a16:creationId xmlns:a16="http://schemas.microsoft.com/office/drawing/2014/main" id="{8180421B-D85A-CEC8-300E-858716229341}"/>
              </a:ext>
            </a:extLst>
          </p:cNvPr>
          <p:cNvGrpSpPr>
            <a:grpSpLocks/>
          </p:cNvGrpSpPr>
          <p:nvPr/>
        </p:nvGrpSpPr>
        <p:grpSpPr bwMode="auto">
          <a:xfrm>
            <a:off x="6780213" y="3526115"/>
            <a:ext cx="3162300" cy="1539875"/>
            <a:chOff x="3599" y="1958"/>
            <a:chExt cx="1992" cy="970"/>
          </a:xfrm>
        </p:grpSpPr>
        <p:sp>
          <p:nvSpPr>
            <p:cNvPr id="48" name="Text Box 5">
              <a:extLst>
                <a:ext uri="{FF2B5EF4-FFF2-40B4-BE49-F238E27FC236}">
                  <a16:creationId xmlns:a16="http://schemas.microsoft.com/office/drawing/2014/main" id="{94473605-2F14-772C-AFE2-EEED89D03C64}"/>
                </a:ext>
              </a:extLst>
            </p:cNvPr>
            <p:cNvSpPr txBox="1">
              <a:spLocks noChangeArrowheads="1"/>
            </p:cNvSpPr>
            <p:nvPr/>
          </p:nvSpPr>
          <p:spPr bwMode="auto">
            <a:xfrm>
              <a:off x="4007" y="1958"/>
              <a:ext cx="144" cy="154"/>
            </a:xfrm>
            <a:prstGeom prst="rect">
              <a:avLst/>
            </a:prstGeom>
            <a:noFill/>
            <a:ln w="9525">
              <a:noFill/>
              <a:miter lim="800000"/>
              <a:headEnd/>
              <a:tailEnd/>
            </a:ln>
          </p:spPr>
          <p:txBody>
            <a:bodyPr>
              <a:spAutoFit/>
            </a:bodyPr>
            <a:lstStyle/>
            <a:p>
              <a:r>
                <a:rPr lang="en-US" sz="1000"/>
                <a:t>p</a:t>
              </a:r>
            </a:p>
          </p:txBody>
        </p:sp>
        <p:sp>
          <p:nvSpPr>
            <p:cNvPr id="49" name="Text Box 6">
              <a:extLst>
                <a:ext uri="{FF2B5EF4-FFF2-40B4-BE49-F238E27FC236}">
                  <a16:creationId xmlns:a16="http://schemas.microsoft.com/office/drawing/2014/main" id="{86F63171-4099-76C5-CE3E-387EB683CEAF}"/>
                </a:ext>
              </a:extLst>
            </p:cNvPr>
            <p:cNvSpPr txBox="1">
              <a:spLocks noChangeArrowheads="1"/>
            </p:cNvSpPr>
            <p:nvPr/>
          </p:nvSpPr>
          <p:spPr bwMode="auto">
            <a:xfrm>
              <a:off x="5015" y="1958"/>
              <a:ext cx="144" cy="154"/>
            </a:xfrm>
            <a:prstGeom prst="rect">
              <a:avLst/>
            </a:prstGeom>
            <a:noFill/>
            <a:ln w="9525">
              <a:noFill/>
              <a:miter lim="800000"/>
              <a:headEnd/>
              <a:tailEnd/>
            </a:ln>
          </p:spPr>
          <p:txBody>
            <a:bodyPr>
              <a:spAutoFit/>
            </a:bodyPr>
            <a:lstStyle/>
            <a:p>
              <a:r>
                <a:rPr lang="en-US" sz="1000"/>
                <a:t>q</a:t>
              </a:r>
            </a:p>
          </p:txBody>
        </p:sp>
        <p:sp>
          <p:nvSpPr>
            <p:cNvPr id="50" name="Rectangle 7">
              <a:extLst>
                <a:ext uri="{FF2B5EF4-FFF2-40B4-BE49-F238E27FC236}">
                  <a16:creationId xmlns:a16="http://schemas.microsoft.com/office/drawing/2014/main" id="{DB3D5354-D250-6BF5-2E7B-8195C401B9C2}"/>
                </a:ext>
              </a:extLst>
            </p:cNvPr>
            <p:cNvSpPr>
              <a:spLocks noChangeArrowheads="1"/>
            </p:cNvSpPr>
            <p:nvPr/>
          </p:nvSpPr>
          <p:spPr bwMode="auto">
            <a:xfrm>
              <a:off x="4919" y="215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7</a:t>
              </a:r>
              <a:endParaRPr lang="en-US" sz="2400" baseline="-25000">
                <a:solidFill>
                  <a:schemeClr val="accent2"/>
                </a:solidFill>
              </a:endParaRPr>
            </a:p>
          </p:txBody>
        </p:sp>
        <p:sp>
          <p:nvSpPr>
            <p:cNvPr id="51" name="Rectangle 8">
              <a:extLst>
                <a:ext uri="{FF2B5EF4-FFF2-40B4-BE49-F238E27FC236}">
                  <a16:creationId xmlns:a16="http://schemas.microsoft.com/office/drawing/2014/main" id="{C25469C0-ACD7-312E-F0AC-BBBDB6B1801E}"/>
                </a:ext>
              </a:extLst>
            </p:cNvPr>
            <p:cNvSpPr>
              <a:spLocks noChangeArrowheads="1"/>
            </p:cNvSpPr>
            <p:nvPr/>
          </p:nvSpPr>
          <p:spPr bwMode="auto">
            <a:xfrm>
              <a:off x="4583" y="215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5</a:t>
              </a:r>
            </a:p>
          </p:txBody>
        </p:sp>
        <p:sp>
          <p:nvSpPr>
            <p:cNvPr id="52" name="Rectangle 9">
              <a:extLst>
                <a:ext uri="{FF2B5EF4-FFF2-40B4-BE49-F238E27FC236}">
                  <a16:creationId xmlns:a16="http://schemas.microsoft.com/office/drawing/2014/main" id="{8AFAC7BD-651B-4CEA-C310-FCFFB02412D8}"/>
                </a:ext>
              </a:extLst>
            </p:cNvPr>
            <p:cNvSpPr>
              <a:spLocks noChangeArrowheads="1"/>
            </p:cNvSpPr>
            <p:nvPr/>
          </p:nvSpPr>
          <p:spPr bwMode="auto">
            <a:xfrm>
              <a:off x="4247" y="215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4</a:t>
              </a:r>
            </a:p>
          </p:txBody>
        </p:sp>
        <p:sp>
          <p:nvSpPr>
            <p:cNvPr id="53" name="Rectangle 10">
              <a:extLst>
                <a:ext uri="{FF2B5EF4-FFF2-40B4-BE49-F238E27FC236}">
                  <a16:creationId xmlns:a16="http://schemas.microsoft.com/office/drawing/2014/main" id="{2DD1EB89-8524-6375-AD56-85A342D82D05}"/>
                </a:ext>
              </a:extLst>
            </p:cNvPr>
            <p:cNvSpPr>
              <a:spLocks noChangeArrowheads="1"/>
            </p:cNvSpPr>
            <p:nvPr/>
          </p:nvSpPr>
          <p:spPr bwMode="auto">
            <a:xfrm>
              <a:off x="3911" y="215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endParaRPr lang="en-US" sz="2400" baseline="-25000">
                <a:solidFill>
                  <a:schemeClr val="accent2"/>
                </a:solidFill>
              </a:endParaRPr>
            </a:p>
          </p:txBody>
        </p:sp>
        <p:sp>
          <p:nvSpPr>
            <p:cNvPr id="54" name="Line 11">
              <a:extLst>
                <a:ext uri="{FF2B5EF4-FFF2-40B4-BE49-F238E27FC236}">
                  <a16:creationId xmlns:a16="http://schemas.microsoft.com/office/drawing/2014/main" id="{E0391E79-06F8-0B9A-C50D-A3AF3B0F2828}"/>
                </a:ext>
              </a:extLst>
            </p:cNvPr>
            <p:cNvSpPr>
              <a:spLocks noChangeShapeType="1"/>
            </p:cNvSpPr>
            <p:nvPr/>
          </p:nvSpPr>
          <p:spPr bwMode="auto">
            <a:xfrm>
              <a:off x="3911" y="2150"/>
              <a:ext cx="0" cy="288"/>
            </a:xfrm>
            <a:prstGeom prst="line">
              <a:avLst/>
            </a:prstGeom>
            <a:noFill/>
            <a:ln w="19050">
              <a:solidFill>
                <a:schemeClr val="tx1"/>
              </a:solidFill>
              <a:round/>
              <a:headEnd/>
              <a:tailEnd/>
            </a:ln>
          </p:spPr>
          <p:txBody>
            <a:bodyPr anchor="ctr" anchorCtr="1"/>
            <a:lstStyle/>
            <a:p>
              <a:endParaRPr lang="en-US"/>
            </a:p>
          </p:txBody>
        </p:sp>
        <p:sp>
          <p:nvSpPr>
            <p:cNvPr id="55" name="Line 12">
              <a:extLst>
                <a:ext uri="{FF2B5EF4-FFF2-40B4-BE49-F238E27FC236}">
                  <a16:creationId xmlns:a16="http://schemas.microsoft.com/office/drawing/2014/main" id="{FE3380B5-6C05-4A43-F481-0AF8EA2B4DAD}"/>
                </a:ext>
              </a:extLst>
            </p:cNvPr>
            <p:cNvSpPr>
              <a:spLocks noChangeShapeType="1"/>
            </p:cNvSpPr>
            <p:nvPr/>
          </p:nvSpPr>
          <p:spPr bwMode="auto">
            <a:xfrm>
              <a:off x="4247" y="2150"/>
              <a:ext cx="0" cy="288"/>
            </a:xfrm>
            <a:prstGeom prst="line">
              <a:avLst/>
            </a:prstGeom>
            <a:noFill/>
            <a:ln w="19050">
              <a:solidFill>
                <a:schemeClr val="tx1"/>
              </a:solidFill>
              <a:round/>
              <a:headEnd/>
              <a:tailEnd/>
            </a:ln>
          </p:spPr>
          <p:txBody>
            <a:bodyPr anchor="ctr" anchorCtr="1"/>
            <a:lstStyle/>
            <a:p>
              <a:endParaRPr lang="en-US"/>
            </a:p>
          </p:txBody>
        </p:sp>
        <p:sp>
          <p:nvSpPr>
            <p:cNvPr id="56" name="Line 13">
              <a:extLst>
                <a:ext uri="{FF2B5EF4-FFF2-40B4-BE49-F238E27FC236}">
                  <a16:creationId xmlns:a16="http://schemas.microsoft.com/office/drawing/2014/main" id="{250FC3D5-33BD-A43D-5E92-9E560CFF0BC0}"/>
                </a:ext>
              </a:extLst>
            </p:cNvPr>
            <p:cNvSpPr>
              <a:spLocks noChangeShapeType="1"/>
            </p:cNvSpPr>
            <p:nvPr/>
          </p:nvSpPr>
          <p:spPr bwMode="auto">
            <a:xfrm>
              <a:off x="4583" y="2150"/>
              <a:ext cx="0" cy="288"/>
            </a:xfrm>
            <a:prstGeom prst="line">
              <a:avLst/>
            </a:prstGeom>
            <a:noFill/>
            <a:ln w="19050">
              <a:solidFill>
                <a:schemeClr val="tx1"/>
              </a:solidFill>
              <a:round/>
              <a:headEnd/>
              <a:tailEnd/>
            </a:ln>
          </p:spPr>
          <p:txBody>
            <a:bodyPr anchor="ctr" anchorCtr="1"/>
            <a:lstStyle/>
            <a:p>
              <a:endParaRPr lang="en-US"/>
            </a:p>
          </p:txBody>
        </p:sp>
        <p:sp>
          <p:nvSpPr>
            <p:cNvPr id="57" name="Line 14">
              <a:extLst>
                <a:ext uri="{FF2B5EF4-FFF2-40B4-BE49-F238E27FC236}">
                  <a16:creationId xmlns:a16="http://schemas.microsoft.com/office/drawing/2014/main" id="{3169B594-AB8E-1967-A2FA-2F00C8F21BE5}"/>
                </a:ext>
              </a:extLst>
            </p:cNvPr>
            <p:cNvSpPr>
              <a:spLocks noChangeShapeType="1"/>
            </p:cNvSpPr>
            <p:nvPr/>
          </p:nvSpPr>
          <p:spPr bwMode="auto">
            <a:xfrm>
              <a:off x="4919" y="2150"/>
              <a:ext cx="0" cy="288"/>
            </a:xfrm>
            <a:prstGeom prst="line">
              <a:avLst/>
            </a:prstGeom>
            <a:noFill/>
            <a:ln w="19050">
              <a:solidFill>
                <a:schemeClr val="tx1"/>
              </a:solidFill>
              <a:round/>
              <a:headEnd/>
              <a:tailEnd/>
            </a:ln>
          </p:spPr>
          <p:txBody>
            <a:bodyPr anchor="ctr" anchorCtr="1"/>
            <a:lstStyle/>
            <a:p>
              <a:endParaRPr lang="en-US"/>
            </a:p>
          </p:txBody>
        </p:sp>
        <p:sp>
          <p:nvSpPr>
            <p:cNvPr id="58" name="Line 15">
              <a:extLst>
                <a:ext uri="{FF2B5EF4-FFF2-40B4-BE49-F238E27FC236}">
                  <a16:creationId xmlns:a16="http://schemas.microsoft.com/office/drawing/2014/main" id="{13CB9BA1-11F7-5F26-DDFB-C94C8B7A0645}"/>
                </a:ext>
              </a:extLst>
            </p:cNvPr>
            <p:cNvSpPr>
              <a:spLocks noChangeShapeType="1"/>
            </p:cNvSpPr>
            <p:nvPr/>
          </p:nvSpPr>
          <p:spPr bwMode="auto">
            <a:xfrm>
              <a:off x="5255" y="2150"/>
              <a:ext cx="0" cy="288"/>
            </a:xfrm>
            <a:prstGeom prst="line">
              <a:avLst/>
            </a:prstGeom>
            <a:noFill/>
            <a:ln w="19050">
              <a:solidFill>
                <a:schemeClr val="tx1"/>
              </a:solidFill>
              <a:round/>
              <a:headEnd/>
              <a:tailEnd/>
            </a:ln>
          </p:spPr>
          <p:txBody>
            <a:bodyPr anchor="ctr" anchorCtr="1"/>
            <a:lstStyle/>
            <a:p>
              <a:endParaRPr lang="en-US"/>
            </a:p>
          </p:txBody>
        </p:sp>
        <p:sp>
          <p:nvSpPr>
            <p:cNvPr id="59" name="Rectangle 16">
              <a:extLst>
                <a:ext uri="{FF2B5EF4-FFF2-40B4-BE49-F238E27FC236}">
                  <a16:creationId xmlns:a16="http://schemas.microsoft.com/office/drawing/2014/main" id="{F05470FF-94D3-6EE5-DFA9-A89A2342B378}"/>
                </a:ext>
              </a:extLst>
            </p:cNvPr>
            <p:cNvSpPr>
              <a:spLocks noChangeArrowheads="1"/>
            </p:cNvSpPr>
            <p:nvPr/>
          </p:nvSpPr>
          <p:spPr bwMode="auto">
            <a:xfrm>
              <a:off x="4919" y="264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6</a:t>
              </a:r>
              <a:endParaRPr lang="en-US" sz="2400" baseline="-25000">
                <a:solidFill>
                  <a:schemeClr val="accent2"/>
                </a:solidFill>
              </a:endParaRPr>
            </a:p>
          </p:txBody>
        </p:sp>
        <p:sp>
          <p:nvSpPr>
            <p:cNvPr id="60" name="Rectangle 17">
              <a:extLst>
                <a:ext uri="{FF2B5EF4-FFF2-40B4-BE49-F238E27FC236}">
                  <a16:creationId xmlns:a16="http://schemas.microsoft.com/office/drawing/2014/main" id="{C4FB8A1D-EDB8-323D-8F75-FC0F221D05FA}"/>
                </a:ext>
              </a:extLst>
            </p:cNvPr>
            <p:cNvSpPr>
              <a:spLocks noChangeArrowheads="1"/>
            </p:cNvSpPr>
            <p:nvPr/>
          </p:nvSpPr>
          <p:spPr bwMode="auto">
            <a:xfrm>
              <a:off x="4583" y="264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3</a:t>
              </a:r>
            </a:p>
          </p:txBody>
        </p:sp>
        <p:sp>
          <p:nvSpPr>
            <p:cNvPr id="61" name="Rectangle 18">
              <a:extLst>
                <a:ext uri="{FF2B5EF4-FFF2-40B4-BE49-F238E27FC236}">
                  <a16:creationId xmlns:a16="http://schemas.microsoft.com/office/drawing/2014/main" id="{7D187B93-F2E7-F300-4895-1E0B08A3F3FD}"/>
                </a:ext>
              </a:extLst>
            </p:cNvPr>
            <p:cNvSpPr>
              <a:spLocks noChangeArrowheads="1"/>
            </p:cNvSpPr>
            <p:nvPr/>
          </p:nvSpPr>
          <p:spPr bwMode="auto">
            <a:xfrm>
              <a:off x="4247" y="264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2</a:t>
              </a:r>
            </a:p>
          </p:txBody>
        </p:sp>
        <p:sp>
          <p:nvSpPr>
            <p:cNvPr id="62" name="Rectangle 19">
              <a:extLst>
                <a:ext uri="{FF2B5EF4-FFF2-40B4-BE49-F238E27FC236}">
                  <a16:creationId xmlns:a16="http://schemas.microsoft.com/office/drawing/2014/main" id="{D87F9AA3-6EEB-2091-3613-69EE5EE8301B}"/>
                </a:ext>
              </a:extLst>
            </p:cNvPr>
            <p:cNvSpPr>
              <a:spLocks noChangeArrowheads="1"/>
            </p:cNvSpPr>
            <p:nvPr/>
          </p:nvSpPr>
          <p:spPr bwMode="auto">
            <a:xfrm>
              <a:off x="3911" y="264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rPr>
                <a:t>1</a:t>
              </a:r>
              <a:endParaRPr lang="en-US" sz="2400" baseline="-25000">
                <a:solidFill>
                  <a:schemeClr val="accent2"/>
                </a:solidFill>
              </a:endParaRPr>
            </a:p>
          </p:txBody>
        </p:sp>
        <p:sp>
          <p:nvSpPr>
            <p:cNvPr id="63" name="Line 20">
              <a:extLst>
                <a:ext uri="{FF2B5EF4-FFF2-40B4-BE49-F238E27FC236}">
                  <a16:creationId xmlns:a16="http://schemas.microsoft.com/office/drawing/2014/main" id="{96913A10-0A30-45C8-4DD8-FFBF079F9FC2}"/>
                </a:ext>
              </a:extLst>
            </p:cNvPr>
            <p:cNvSpPr>
              <a:spLocks noChangeShapeType="1"/>
            </p:cNvSpPr>
            <p:nvPr/>
          </p:nvSpPr>
          <p:spPr bwMode="auto">
            <a:xfrm>
              <a:off x="3911" y="2640"/>
              <a:ext cx="0" cy="288"/>
            </a:xfrm>
            <a:prstGeom prst="line">
              <a:avLst/>
            </a:prstGeom>
            <a:noFill/>
            <a:ln w="19050">
              <a:solidFill>
                <a:schemeClr val="tx1"/>
              </a:solidFill>
              <a:round/>
              <a:headEnd/>
              <a:tailEnd/>
            </a:ln>
          </p:spPr>
          <p:txBody>
            <a:bodyPr anchor="ctr" anchorCtr="1"/>
            <a:lstStyle/>
            <a:p>
              <a:endParaRPr lang="en-US"/>
            </a:p>
          </p:txBody>
        </p:sp>
        <p:sp>
          <p:nvSpPr>
            <p:cNvPr id="64" name="Line 21">
              <a:extLst>
                <a:ext uri="{FF2B5EF4-FFF2-40B4-BE49-F238E27FC236}">
                  <a16:creationId xmlns:a16="http://schemas.microsoft.com/office/drawing/2014/main" id="{D376063B-D8B4-5BAA-AE03-17AA892D622D}"/>
                </a:ext>
              </a:extLst>
            </p:cNvPr>
            <p:cNvSpPr>
              <a:spLocks noChangeShapeType="1"/>
            </p:cNvSpPr>
            <p:nvPr/>
          </p:nvSpPr>
          <p:spPr bwMode="auto">
            <a:xfrm>
              <a:off x="4247" y="2640"/>
              <a:ext cx="0" cy="288"/>
            </a:xfrm>
            <a:prstGeom prst="line">
              <a:avLst/>
            </a:prstGeom>
            <a:noFill/>
            <a:ln w="19050">
              <a:solidFill>
                <a:schemeClr val="tx1"/>
              </a:solidFill>
              <a:round/>
              <a:headEnd/>
              <a:tailEnd/>
            </a:ln>
          </p:spPr>
          <p:txBody>
            <a:bodyPr anchor="ctr" anchorCtr="1"/>
            <a:lstStyle/>
            <a:p>
              <a:endParaRPr lang="en-US"/>
            </a:p>
          </p:txBody>
        </p:sp>
        <p:sp>
          <p:nvSpPr>
            <p:cNvPr id="65" name="Line 22">
              <a:extLst>
                <a:ext uri="{FF2B5EF4-FFF2-40B4-BE49-F238E27FC236}">
                  <a16:creationId xmlns:a16="http://schemas.microsoft.com/office/drawing/2014/main" id="{8C248EE5-6988-8E67-3AB1-01DE268CF730}"/>
                </a:ext>
              </a:extLst>
            </p:cNvPr>
            <p:cNvSpPr>
              <a:spLocks noChangeShapeType="1"/>
            </p:cNvSpPr>
            <p:nvPr/>
          </p:nvSpPr>
          <p:spPr bwMode="auto">
            <a:xfrm>
              <a:off x="4583" y="2640"/>
              <a:ext cx="0" cy="288"/>
            </a:xfrm>
            <a:prstGeom prst="line">
              <a:avLst/>
            </a:prstGeom>
            <a:noFill/>
            <a:ln w="19050">
              <a:solidFill>
                <a:schemeClr val="tx1"/>
              </a:solidFill>
              <a:round/>
              <a:headEnd/>
              <a:tailEnd/>
            </a:ln>
          </p:spPr>
          <p:txBody>
            <a:bodyPr anchor="ctr" anchorCtr="1"/>
            <a:lstStyle/>
            <a:p>
              <a:endParaRPr lang="en-US"/>
            </a:p>
          </p:txBody>
        </p:sp>
        <p:sp>
          <p:nvSpPr>
            <p:cNvPr id="66" name="Line 23">
              <a:extLst>
                <a:ext uri="{FF2B5EF4-FFF2-40B4-BE49-F238E27FC236}">
                  <a16:creationId xmlns:a16="http://schemas.microsoft.com/office/drawing/2014/main" id="{86F146C1-2733-B8F5-9016-D75F47446809}"/>
                </a:ext>
              </a:extLst>
            </p:cNvPr>
            <p:cNvSpPr>
              <a:spLocks noChangeShapeType="1"/>
            </p:cNvSpPr>
            <p:nvPr/>
          </p:nvSpPr>
          <p:spPr bwMode="auto">
            <a:xfrm>
              <a:off x="4919" y="2640"/>
              <a:ext cx="0" cy="288"/>
            </a:xfrm>
            <a:prstGeom prst="line">
              <a:avLst/>
            </a:prstGeom>
            <a:noFill/>
            <a:ln w="19050">
              <a:solidFill>
                <a:schemeClr val="tx1"/>
              </a:solidFill>
              <a:round/>
              <a:headEnd/>
              <a:tailEnd/>
            </a:ln>
          </p:spPr>
          <p:txBody>
            <a:bodyPr anchor="ctr" anchorCtr="1"/>
            <a:lstStyle/>
            <a:p>
              <a:endParaRPr lang="en-US"/>
            </a:p>
          </p:txBody>
        </p:sp>
        <p:sp>
          <p:nvSpPr>
            <p:cNvPr id="67" name="Line 24">
              <a:extLst>
                <a:ext uri="{FF2B5EF4-FFF2-40B4-BE49-F238E27FC236}">
                  <a16:creationId xmlns:a16="http://schemas.microsoft.com/office/drawing/2014/main" id="{B1A38AC1-7910-0AF3-1650-BDB962FCCD07}"/>
                </a:ext>
              </a:extLst>
            </p:cNvPr>
            <p:cNvSpPr>
              <a:spLocks noChangeShapeType="1"/>
            </p:cNvSpPr>
            <p:nvPr/>
          </p:nvSpPr>
          <p:spPr bwMode="auto">
            <a:xfrm>
              <a:off x="5255" y="2640"/>
              <a:ext cx="0" cy="288"/>
            </a:xfrm>
            <a:prstGeom prst="line">
              <a:avLst/>
            </a:prstGeom>
            <a:noFill/>
            <a:ln w="19050">
              <a:solidFill>
                <a:schemeClr val="tx1"/>
              </a:solidFill>
              <a:round/>
              <a:headEnd/>
              <a:tailEnd/>
            </a:ln>
          </p:spPr>
          <p:txBody>
            <a:bodyPr anchor="ctr" anchorCtr="1"/>
            <a:lstStyle/>
            <a:p>
              <a:endParaRPr lang="en-US"/>
            </a:p>
          </p:txBody>
        </p:sp>
        <p:sp>
          <p:nvSpPr>
            <p:cNvPr id="68" name="Text Box 25">
              <a:extLst>
                <a:ext uri="{FF2B5EF4-FFF2-40B4-BE49-F238E27FC236}">
                  <a16:creationId xmlns:a16="http://schemas.microsoft.com/office/drawing/2014/main" id="{04549BB3-9A11-4447-BE6F-2C4ADAE8948D}"/>
                </a:ext>
              </a:extLst>
            </p:cNvPr>
            <p:cNvSpPr txBox="1">
              <a:spLocks noChangeArrowheads="1"/>
            </p:cNvSpPr>
            <p:nvPr/>
          </p:nvSpPr>
          <p:spPr bwMode="auto">
            <a:xfrm>
              <a:off x="5023" y="2486"/>
              <a:ext cx="139" cy="154"/>
            </a:xfrm>
            <a:prstGeom prst="rect">
              <a:avLst/>
            </a:prstGeom>
            <a:noFill/>
            <a:ln w="9525">
              <a:noFill/>
              <a:miter lim="800000"/>
              <a:headEnd/>
              <a:tailEnd/>
            </a:ln>
          </p:spPr>
          <p:txBody>
            <a:bodyPr>
              <a:spAutoFit/>
            </a:bodyPr>
            <a:lstStyle/>
            <a:p>
              <a:r>
                <a:rPr lang="en-US" sz="1000"/>
                <a:t>r</a:t>
              </a:r>
            </a:p>
          </p:txBody>
        </p:sp>
        <p:sp>
          <p:nvSpPr>
            <p:cNvPr id="69" name="Text Box 26">
              <a:extLst>
                <a:ext uri="{FF2B5EF4-FFF2-40B4-BE49-F238E27FC236}">
                  <a16:creationId xmlns:a16="http://schemas.microsoft.com/office/drawing/2014/main" id="{CC9D1E71-DCF3-58D4-7403-ECA790608252}"/>
                </a:ext>
              </a:extLst>
            </p:cNvPr>
            <p:cNvSpPr txBox="1">
              <a:spLocks noChangeArrowheads="1"/>
            </p:cNvSpPr>
            <p:nvPr/>
          </p:nvSpPr>
          <p:spPr bwMode="auto">
            <a:xfrm>
              <a:off x="3957" y="2486"/>
              <a:ext cx="371" cy="154"/>
            </a:xfrm>
            <a:prstGeom prst="rect">
              <a:avLst/>
            </a:prstGeom>
            <a:noFill/>
            <a:ln w="9525">
              <a:noFill/>
              <a:miter lim="800000"/>
              <a:headEnd/>
              <a:tailEnd/>
            </a:ln>
          </p:spPr>
          <p:txBody>
            <a:bodyPr>
              <a:spAutoFit/>
            </a:bodyPr>
            <a:lstStyle/>
            <a:p>
              <a:r>
                <a:rPr lang="en-US" sz="1000"/>
                <a:t>q + 1</a:t>
              </a:r>
            </a:p>
          </p:txBody>
        </p:sp>
        <p:sp>
          <p:nvSpPr>
            <p:cNvPr id="70" name="Text Box 27">
              <a:extLst>
                <a:ext uri="{FF2B5EF4-FFF2-40B4-BE49-F238E27FC236}">
                  <a16:creationId xmlns:a16="http://schemas.microsoft.com/office/drawing/2014/main" id="{46FA97CB-EC5E-87B8-C8BE-9B5830455FD8}"/>
                </a:ext>
              </a:extLst>
            </p:cNvPr>
            <p:cNvSpPr txBox="1">
              <a:spLocks noChangeArrowheads="1"/>
            </p:cNvSpPr>
            <p:nvPr/>
          </p:nvSpPr>
          <p:spPr bwMode="auto">
            <a:xfrm>
              <a:off x="3623" y="2198"/>
              <a:ext cx="197" cy="233"/>
            </a:xfrm>
            <a:prstGeom prst="rect">
              <a:avLst/>
            </a:prstGeom>
            <a:noFill/>
            <a:ln w="9525">
              <a:noFill/>
              <a:miter lim="800000"/>
              <a:headEnd/>
              <a:tailEnd/>
            </a:ln>
          </p:spPr>
          <p:txBody>
            <a:bodyPr wrap="none">
              <a:spAutoFit/>
            </a:bodyPr>
            <a:lstStyle/>
            <a:p>
              <a:r>
                <a:rPr lang="en-US"/>
                <a:t>L</a:t>
              </a:r>
            </a:p>
          </p:txBody>
        </p:sp>
        <p:sp>
          <p:nvSpPr>
            <p:cNvPr id="71" name="Text Box 28">
              <a:extLst>
                <a:ext uri="{FF2B5EF4-FFF2-40B4-BE49-F238E27FC236}">
                  <a16:creationId xmlns:a16="http://schemas.microsoft.com/office/drawing/2014/main" id="{BC574A03-AFBD-0F38-83A6-41F7C4BD9E7B}"/>
                </a:ext>
              </a:extLst>
            </p:cNvPr>
            <p:cNvSpPr txBox="1">
              <a:spLocks noChangeArrowheads="1"/>
            </p:cNvSpPr>
            <p:nvPr/>
          </p:nvSpPr>
          <p:spPr bwMode="auto">
            <a:xfrm>
              <a:off x="3599" y="2678"/>
              <a:ext cx="221" cy="233"/>
            </a:xfrm>
            <a:prstGeom prst="rect">
              <a:avLst/>
            </a:prstGeom>
            <a:noFill/>
            <a:ln w="9525">
              <a:noFill/>
              <a:miter lim="800000"/>
              <a:headEnd/>
              <a:tailEnd/>
            </a:ln>
          </p:spPr>
          <p:txBody>
            <a:bodyPr wrap="none">
              <a:spAutoFit/>
            </a:bodyPr>
            <a:lstStyle/>
            <a:p>
              <a:r>
                <a:rPr lang="en-US" dirty="0"/>
                <a:t>R</a:t>
              </a:r>
            </a:p>
          </p:txBody>
        </p:sp>
        <p:sp>
          <p:nvSpPr>
            <p:cNvPr id="72" name="Rectangle 29">
              <a:extLst>
                <a:ext uri="{FF2B5EF4-FFF2-40B4-BE49-F238E27FC236}">
                  <a16:creationId xmlns:a16="http://schemas.microsoft.com/office/drawing/2014/main" id="{18F013E3-8C20-186D-A673-FDABC707D0BA}"/>
                </a:ext>
              </a:extLst>
            </p:cNvPr>
            <p:cNvSpPr>
              <a:spLocks noChangeArrowheads="1"/>
            </p:cNvSpPr>
            <p:nvPr/>
          </p:nvSpPr>
          <p:spPr bwMode="auto">
            <a:xfrm>
              <a:off x="5255" y="215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endParaRPr lang="en-US" sz="2400" baseline="-25000">
                <a:solidFill>
                  <a:schemeClr val="accent2"/>
                </a:solidFill>
                <a:sym typeface="Symbol" pitchFamily="18" charset="2"/>
              </a:endParaRPr>
            </a:p>
          </p:txBody>
        </p:sp>
        <p:sp>
          <p:nvSpPr>
            <p:cNvPr id="73" name="Rectangle 30">
              <a:extLst>
                <a:ext uri="{FF2B5EF4-FFF2-40B4-BE49-F238E27FC236}">
                  <a16:creationId xmlns:a16="http://schemas.microsoft.com/office/drawing/2014/main" id="{F66C2A90-DA60-88CB-77CF-9A509965B6B4}"/>
                </a:ext>
              </a:extLst>
            </p:cNvPr>
            <p:cNvSpPr>
              <a:spLocks noChangeArrowheads="1"/>
            </p:cNvSpPr>
            <p:nvPr/>
          </p:nvSpPr>
          <p:spPr bwMode="auto">
            <a:xfrm>
              <a:off x="5255" y="2640"/>
              <a:ext cx="336" cy="288"/>
            </a:xfrm>
            <a:prstGeom prst="rect">
              <a:avLst/>
            </a:prstGeom>
            <a:noFill/>
            <a:ln w="19050">
              <a:solidFill>
                <a:schemeClr val="tx1"/>
              </a:solidFill>
              <a:miter lim="800000"/>
              <a:headEnd/>
              <a:tailEnd/>
            </a:ln>
          </p:spPr>
          <p:txBody>
            <a:bodyPr anchor="ctr" anchorCtr="1"/>
            <a:lstStyle/>
            <a:p>
              <a:pPr>
                <a:spcBef>
                  <a:spcPct val="20000"/>
                </a:spcBef>
              </a:pPr>
              <a:r>
                <a:rPr lang="en-US" sz="2400">
                  <a:solidFill>
                    <a:schemeClr val="accent2"/>
                  </a:solidFill>
                  <a:sym typeface="Symbol" pitchFamily="18" charset="2"/>
                </a:rPr>
                <a:t></a:t>
              </a:r>
            </a:p>
          </p:txBody>
        </p:sp>
      </p:grpSp>
      <p:grpSp>
        <p:nvGrpSpPr>
          <p:cNvPr id="74" name="Group 31">
            <a:extLst>
              <a:ext uri="{FF2B5EF4-FFF2-40B4-BE49-F238E27FC236}">
                <a16:creationId xmlns:a16="http://schemas.microsoft.com/office/drawing/2014/main" id="{77CC2FB3-3382-B575-F3DF-35C52370E634}"/>
              </a:ext>
            </a:extLst>
          </p:cNvPr>
          <p:cNvGrpSpPr>
            <a:grpSpLocks/>
          </p:cNvGrpSpPr>
          <p:nvPr/>
        </p:nvGrpSpPr>
        <p:grpSpPr bwMode="auto">
          <a:xfrm>
            <a:off x="6880225" y="1524276"/>
            <a:ext cx="3089275" cy="1711325"/>
            <a:chOff x="3305" y="2504"/>
            <a:chExt cx="1946" cy="1078"/>
          </a:xfrm>
        </p:grpSpPr>
        <p:sp>
          <p:nvSpPr>
            <p:cNvPr id="75" name="Text Box 32">
              <a:extLst>
                <a:ext uri="{FF2B5EF4-FFF2-40B4-BE49-F238E27FC236}">
                  <a16:creationId xmlns:a16="http://schemas.microsoft.com/office/drawing/2014/main" id="{60116C2A-29E0-C9C5-3222-9CCE3814618A}"/>
                </a:ext>
              </a:extLst>
            </p:cNvPr>
            <p:cNvSpPr txBox="1">
              <a:spLocks noChangeArrowheads="1"/>
            </p:cNvSpPr>
            <p:nvPr/>
          </p:nvSpPr>
          <p:spPr bwMode="auto">
            <a:xfrm>
              <a:off x="3321" y="2758"/>
              <a:ext cx="144" cy="154"/>
            </a:xfrm>
            <a:prstGeom prst="rect">
              <a:avLst/>
            </a:prstGeom>
            <a:noFill/>
            <a:ln w="9525">
              <a:noFill/>
              <a:miter lim="800000"/>
              <a:headEnd/>
              <a:tailEnd/>
            </a:ln>
          </p:spPr>
          <p:txBody>
            <a:bodyPr>
              <a:spAutoFit/>
            </a:bodyPr>
            <a:lstStyle/>
            <a:p>
              <a:r>
                <a:rPr lang="en-US" sz="1000"/>
                <a:t>1</a:t>
              </a:r>
            </a:p>
          </p:txBody>
        </p:sp>
        <p:sp>
          <p:nvSpPr>
            <p:cNvPr id="76" name="Text Box 33">
              <a:extLst>
                <a:ext uri="{FF2B5EF4-FFF2-40B4-BE49-F238E27FC236}">
                  <a16:creationId xmlns:a16="http://schemas.microsoft.com/office/drawing/2014/main" id="{78AEBF47-6F84-3540-FA02-6B1F4A9CE96C}"/>
                </a:ext>
              </a:extLst>
            </p:cNvPr>
            <p:cNvSpPr txBox="1">
              <a:spLocks noChangeArrowheads="1"/>
            </p:cNvSpPr>
            <p:nvPr/>
          </p:nvSpPr>
          <p:spPr bwMode="auto">
            <a:xfrm>
              <a:off x="3561" y="2758"/>
              <a:ext cx="144" cy="154"/>
            </a:xfrm>
            <a:prstGeom prst="rect">
              <a:avLst/>
            </a:prstGeom>
            <a:noFill/>
            <a:ln w="9525">
              <a:noFill/>
              <a:miter lim="800000"/>
              <a:headEnd/>
              <a:tailEnd/>
            </a:ln>
          </p:spPr>
          <p:txBody>
            <a:bodyPr>
              <a:spAutoFit/>
            </a:bodyPr>
            <a:lstStyle/>
            <a:p>
              <a:r>
                <a:rPr lang="en-US" sz="1000"/>
                <a:t>2</a:t>
              </a:r>
            </a:p>
          </p:txBody>
        </p:sp>
        <p:sp>
          <p:nvSpPr>
            <p:cNvPr id="77" name="Text Box 34">
              <a:extLst>
                <a:ext uri="{FF2B5EF4-FFF2-40B4-BE49-F238E27FC236}">
                  <a16:creationId xmlns:a16="http://schemas.microsoft.com/office/drawing/2014/main" id="{2CC64D28-7242-8346-FE2F-803273F4F4A5}"/>
                </a:ext>
              </a:extLst>
            </p:cNvPr>
            <p:cNvSpPr txBox="1">
              <a:spLocks noChangeArrowheads="1"/>
            </p:cNvSpPr>
            <p:nvPr/>
          </p:nvSpPr>
          <p:spPr bwMode="auto">
            <a:xfrm>
              <a:off x="3801" y="2758"/>
              <a:ext cx="144" cy="154"/>
            </a:xfrm>
            <a:prstGeom prst="rect">
              <a:avLst/>
            </a:prstGeom>
            <a:noFill/>
            <a:ln w="9525">
              <a:noFill/>
              <a:miter lim="800000"/>
              <a:headEnd/>
              <a:tailEnd/>
            </a:ln>
          </p:spPr>
          <p:txBody>
            <a:bodyPr>
              <a:spAutoFit/>
            </a:bodyPr>
            <a:lstStyle/>
            <a:p>
              <a:r>
                <a:rPr lang="en-US" sz="1000"/>
                <a:t>3</a:t>
              </a:r>
            </a:p>
          </p:txBody>
        </p:sp>
        <p:sp>
          <p:nvSpPr>
            <p:cNvPr id="78" name="Text Box 35">
              <a:extLst>
                <a:ext uri="{FF2B5EF4-FFF2-40B4-BE49-F238E27FC236}">
                  <a16:creationId xmlns:a16="http://schemas.microsoft.com/office/drawing/2014/main" id="{26AF7607-5A90-7409-A377-4D3EAA2DDFEF}"/>
                </a:ext>
              </a:extLst>
            </p:cNvPr>
            <p:cNvSpPr txBox="1">
              <a:spLocks noChangeArrowheads="1"/>
            </p:cNvSpPr>
            <p:nvPr/>
          </p:nvSpPr>
          <p:spPr bwMode="auto">
            <a:xfrm>
              <a:off x="4041" y="2758"/>
              <a:ext cx="144" cy="154"/>
            </a:xfrm>
            <a:prstGeom prst="rect">
              <a:avLst/>
            </a:prstGeom>
            <a:noFill/>
            <a:ln w="9525">
              <a:noFill/>
              <a:miter lim="800000"/>
              <a:headEnd/>
              <a:tailEnd/>
            </a:ln>
          </p:spPr>
          <p:txBody>
            <a:bodyPr>
              <a:spAutoFit/>
            </a:bodyPr>
            <a:lstStyle/>
            <a:p>
              <a:r>
                <a:rPr lang="en-US" sz="1000"/>
                <a:t>4</a:t>
              </a:r>
            </a:p>
          </p:txBody>
        </p:sp>
        <p:sp>
          <p:nvSpPr>
            <p:cNvPr id="79" name="Text Box 36">
              <a:extLst>
                <a:ext uri="{FF2B5EF4-FFF2-40B4-BE49-F238E27FC236}">
                  <a16:creationId xmlns:a16="http://schemas.microsoft.com/office/drawing/2014/main" id="{10E063F6-F4DE-836F-1879-70324DE23286}"/>
                </a:ext>
              </a:extLst>
            </p:cNvPr>
            <p:cNvSpPr txBox="1">
              <a:spLocks noChangeArrowheads="1"/>
            </p:cNvSpPr>
            <p:nvPr/>
          </p:nvSpPr>
          <p:spPr bwMode="auto">
            <a:xfrm>
              <a:off x="4281" y="2758"/>
              <a:ext cx="144" cy="154"/>
            </a:xfrm>
            <a:prstGeom prst="rect">
              <a:avLst/>
            </a:prstGeom>
            <a:noFill/>
            <a:ln w="9525">
              <a:noFill/>
              <a:miter lim="800000"/>
              <a:headEnd/>
              <a:tailEnd/>
            </a:ln>
          </p:spPr>
          <p:txBody>
            <a:bodyPr>
              <a:spAutoFit/>
            </a:bodyPr>
            <a:lstStyle/>
            <a:p>
              <a:r>
                <a:rPr lang="en-US" sz="1000"/>
                <a:t>5</a:t>
              </a:r>
            </a:p>
          </p:txBody>
        </p:sp>
        <p:sp>
          <p:nvSpPr>
            <p:cNvPr id="80" name="Text Box 37">
              <a:extLst>
                <a:ext uri="{FF2B5EF4-FFF2-40B4-BE49-F238E27FC236}">
                  <a16:creationId xmlns:a16="http://schemas.microsoft.com/office/drawing/2014/main" id="{E5F865C8-9AC1-B740-6AF6-7D72086F4E67}"/>
                </a:ext>
              </a:extLst>
            </p:cNvPr>
            <p:cNvSpPr txBox="1">
              <a:spLocks noChangeArrowheads="1"/>
            </p:cNvSpPr>
            <p:nvPr/>
          </p:nvSpPr>
          <p:spPr bwMode="auto">
            <a:xfrm>
              <a:off x="4521" y="2758"/>
              <a:ext cx="144" cy="154"/>
            </a:xfrm>
            <a:prstGeom prst="rect">
              <a:avLst/>
            </a:prstGeom>
            <a:noFill/>
            <a:ln w="9525">
              <a:noFill/>
              <a:miter lim="800000"/>
              <a:headEnd/>
              <a:tailEnd/>
            </a:ln>
          </p:spPr>
          <p:txBody>
            <a:bodyPr>
              <a:spAutoFit/>
            </a:bodyPr>
            <a:lstStyle/>
            <a:p>
              <a:r>
                <a:rPr lang="en-US" sz="1000"/>
                <a:t>6</a:t>
              </a:r>
            </a:p>
          </p:txBody>
        </p:sp>
        <p:sp>
          <p:nvSpPr>
            <p:cNvPr id="81" name="Text Box 38">
              <a:extLst>
                <a:ext uri="{FF2B5EF4-FFF2-40B4-BE49-F238E27FC236}">
                  <a16:creationId xmlns:a16="http://schemas.microsoft.com/office/drawing/2014/main" id="{831E7F4C-0D03-2654-B9DD-8C31DEAC6644}"/>
                </a:ext>
              </a:extLst>
            </p:cNvPr>
            <p:cNvSpPr txBox="1">
              <a:spLocks noChangeArrowheads="1"/>
            </p:cNvSpPr>
            <p:nvPr/>
          </p:nvSpPr>
          <p:spPr bwMode="auto">
            <a:xfrm>
              <a:off x="4761" y="2758"/>
              <a:ext cx="144" cy="154"/>
            </a:xfrm>
            <a:prstGeom prst="rect">
              <a:avLst/>
            </a:prstGeom>
            <a:noFill/>
            <a:ln w="9525">
              <a:noFill/>
              <a:miter lim="800000"/>
              <a:headEnd/>
              <a:tailEnd/>
            </a:ln>
          </p:spPr>
          <p:txBody>
            <a:bodyPr>
              <a:spAutoFit/>
            </a:bodyPr>
            <a:lstStyle/>
            <a:p>
              <a:r>
                <a:rPr lang="en-US" sz="1000"/>
                <a:t>7</a:t>
              </a:r>
            </a:p>
          </p:txBody>
        </p:sp>
        <p:sp>
          <p:nvSpPr>
            <p:cNvPr id="82" name="Text Box 39">
              <a:extLst>
                <a:ext uri="{FF2B5EF4-FFF2-40B4-BE49-F238E27FC236}">
                  <a16:creationId xmlns:a16="http://schemas.microsoft.com/office/drawing/2014/main" id="{C5D90A15-1D81-A3CB-1829-F6E383AE69E7}"/>
                </a:ext>
              </a:extLst>
            </p:cNvPr>
            <p:cNvSpPr txBox="1">
              <a:spLocks noChangeArrowheads="1"/>
            </p:cNvSpPr>
            <p:nvPr/>
          </p:nvSpPr>
          <p:spPr bwMode="auto">
            <a:xfrm>
              <a:off x="5001" y="2758"/>
              <a:ext cx="144" cy="154"/>
            </a:xfrm>
            <a:prstGeom prst="rect">
              <a:avLst/>
            </a:prstGeom>
            <a:noFill/>
            <a:ln w="9525">
              <a:noFill/>
              <a:miter lim="800000"/>
              <a:headEnd/>
              <a:tailEnd/>
            </a:ln>
          </p:spPr>
          <p:txBody>
            <a:bodyPr>
              <a:spAutoFit/>
            </a:bodyPr>
            <a:lstStyle/>
            <a:p>
              <a:r>
                <a:rPr lang="en-US" sz="1000"/>
                <a:t>8</a:t>
              </a:r>
            </a:p>
          </p:txBody>
        </p:sp>
        <p:sp>
          <p:nvSpPr>
            <p:cNvPr id="83" name="Rectangle 40">
              <a:extLst>
                <a:ext uri="{FF2B5EF4-FFF2-40B4-BE49-F238E27FC236}">
                  <a16:creationId xmlns:a16="http://schemas.microsoft.com/office/drawing/2014/main" id="{354C52C5-FC58-93B6-6E0D-9994C3748BE2}"/>
                </a:ext>
              </a:extLst>
            </p:cNvPr>
            <p:cNvSpPr>
              <a:spLocks noChangeArrowheads="1"/>
            </p:cNvSpPr>
            <p:nvPr/>
          </p:nvSpPr>
          <p:spPr bwMode="auto">
            <a:xfrm>
              <a:off x="4986" y="2915"/>
              <a:ext cx="240" cy="230"/>
            </a:xfrm>
            <a:prstGeom prst="rect">
              <a:avLst/>
            </a:prstGeom>
            <a:noFill/>
            <a:ln w="9525">
              <a:noFill/>
              <a:miter lim="800000"/>
              <a:headEnd/>
              <a:tailEnd/>
            </a:ln>
          </p:spPr>
          <p:txBody>
            <a:bodyPr/>
            <a:lstStyle/>
            <a:p>
              <a:pPr>
                <a:spcBef>
                  <a:spcPct val="20000"/>
                </a:spcBef>
              </a:pPr>
              <a:r>
                <a:rPr lang="en-US">
                  <a:solidFill>
                    <a:schemeClr val="accent2"/>
                  </a:solidFill>
                </a:rPr>
                <a:t>6</a:t>
              </a:r>
            </a:p>
          </p:txBody>
        </p:sp>
        <p:sp>
          <p:nvSpPr>
            <p:cNvPr id="84" name="Rectangle 41">
              <a:extLst>
                <a:ext uri="{FF2B5EF4-FFF2-40B4-BE49-F238E27FC236}">
                  <a16:creationId xmlns:a16="http://schemas.microsoft.com/office/drawing/2014/main" id="{1EDCFE97-99FC-365B-2F31-616C69E45D93}"/>
                </a:ext>
              </a:extLst>
            </p:cNvPr>
            <p:cNvSpPr>
              <a:spLocks noChangeArrowheads="1"/>
            </p:cNvSpPr>
            <p:nvPr/>
          </p:nvSpPr>
          <p:spPr bwMode="auto">
            <a:xfrm>
              <a:off x="4746" y="2915"/>
              <a:ext cx="240" cy="230"/>
            </a:xfrm>
            <a:prstGeom prst="rect">
              <a:avLst/>
            </a:prstGeom>
            <a:noFill/>
            <a:ln w="9525">
              <a:noFill/>
              <a:miter lim="800000"/>
              <a:headEnd/>
              <a:tailEnd/>
            </a:ln>
          </p:spPr>
          <p:txBody>
            <a:bodyPr/>
            <a:lstStyle/>
            <a:p>
              <a:pPr>
                <a:spcBef>
                  <a:spcPct val="20000"/>
                </a:spcBef>
              </a:pPr>
              <a:r>
                <a:rPr lang="en-US">
                  <a:solidFill>
                    <a:schemeClr val="accent2"/>
                  </a:solidFill>
                </a:rPr>
                <a:t>3</a:t>
              </a:r>
            </a:p>
          </p:txBody>
        </p:sp>
        <p:sp>
          <p:nvSpPr>
            <p:cNvPr id="85" name="Rectangle 42">
              <a:extLst>
                <a:ext uri="{FF2B5EF4-FFF2-40B4-BE49-F238E27FC236}">
                  <a16:creationId xmlns:a16="http://schemas.microsoft.com/office/drawing/2014/main" id="{2E9A0E9D-21FC-17DF-A021-8E13ED3519D8}"/>
                </a:ext>
              </a:extLst>
            </p:cNvPr>
            <p:cNvSpPr>
              <a:spLocks noChangeArrowheads="1"/>
            </p:cNvSpPr>
            <p:nvPr/>
          </p:nvSpPr>
          <p:spPr bwMode="auto">
            <a:xfrm>
              <a:off x="4506" y="2915"/>
              <a:ext cx="240" cy="230"/>
            </a:xfrm>
            <a:prstGeom prst="rect">
              <a:avLst/>
            </a:prstGeom>
            <a:noFill/>
            <a:ln w="9525">
              <a:noFill/>
              <a:miter lim="800000"/>
              <a:headEnd/>
              <a:tailEnd/>
            </a:ln>
          </p:spPr>
          <p:txBody>
            <a:bodyPr/>
            <a:lstStyle/>
            <a:p>
              <a:pPr>
                <a:spcBef>
                  <a:spcPct val="20000"/>
                </a:spcBef>
              </a:pPr>
              <a:r>
                <a:rPr lang="en-US">
                  <a:solidFill>
                    <a:schemeClr val="accent2"/>
                  </a:solidFill>
                </a:rPr>
                <a:t>2</a:t>
              </a:r>
            </a:p>
          </p:txBody>
        </p:sp>
        <p:sp>
          <p:nvSpPr>
            <p:cNvPr id="86" name="Rectangle 43">
              <a:extLst>
                <a:ext uri="{FF2B5EF4-FFF2-40B4-BE49-F238E27FC236}">
                  <a16:creationId xmlns:a16="http://schemas.microsoft.com/office/drawing/2014/main" id="{9AE88DB5-A71E-9CE6-52D3-ADF6CF46E23F}"/>
                </a:ext>
              </a:extLst>
            </p:cNvPr>
            <p:cNvSpPr>
              <a:spLocks noChangeArrowheads="1"/>
            </p:cNvSpPr>
            <p:nvPr/>
          </p:nvSpPr>
          <p:spPr bwMode="auto">
            <a:xfrm>
              <a:off x="4266" y="2915"/>
              <a:ext cx="240" cy="230"/>
            </a:xfrm>
            <a:prstGeom prst="rect">
              <a:avLst/>
            </a:prstGeom>
            <a:noFill/>
            <a:ln w="9525">
              <a:noFill/>
              <a:miter lim="800000"/>
              <a:headEnd/>
              <a:tailEnd/>
            </a:ln>
          </p:spPr>
          <p:txBody>
            <a:bodyPr/>
            <a:lstStyle/>
            <a:p>
              <a:pPr>
                <a:spcBef>
                  <a:spcPct val="20000"/>
                </a:spcBef>
              </a:pPr>
              <a:r>
                <a:rPr lang="en-US">
                  <a:solidFill>
                    <a:schemeClr val="accent2"/>
                  </a:solidFill>
                </a:rPr>
                <a:t>1</a:t>
              </a:r>
            </a:p>
          </p:txBody>
        </p:sp>
        <p:sp>
          <p:nvSpPr>
            <p:cNvPr id="87" name="Rectangle 44">
              <a:extLst>
                <a:ext uri="{FF2B5EF4-FFF2-40B4-BE49-F238E27FC236}">
                  <a16:creationId xmlns:a16="http://schemas.microsoft.com/office/drawing/2014/main" id="{228A4C94-EA2B-6F34-127D-6CD10C39BC7F}"/>
                </a:ext>
              </a:extLst>
            </p:cNvPr>
            <p:cNvSpPr>
              <a:spLocks noChangeArrowheads="1"/>
            </p:cNvSpPr>
            <p:nvPr/>
          </p:nvSpPr>
          <p:spPr bwMode="auto">
            <a:xfrm>
              <a:off x="4026" y="2915"/>
              <a:ext cx="240" cy="230"/>
            </a:xfrm>
            <a:prstGeom prst="rect">
              <a:avLst/>
            </a:prstGeom>
            <a:noFill/>
            <a:ln w="9525">
              <a:noFill/>
              <a:miter lim="800000"/>
              <a:headEnd/>
              <a:tailEnd/>
            </a:ln>
          </p:spPr>
          <p:txBody>
            <a:bodyPr/>
            <a:lstStyle/>
            <a:p>
              <a:pPr>
                <a:spcBef>
                  <a:spcPct val="20000"/>
                </a:spcBef>
              </a:pPr>
              <a:r>
                <a:rPr lang="en-US">
                  <a:solidFill>
                    <a:schemeClr val="accent2"/>
                  </a:solidFill>
                </a:rPr>
                <a:t>7</a:t>
              </a:r>
            </a:p>
          </p:txBody>
        </p:sp>
        <p:sp>
          <p:nvSpPr>
            <p:cNvPr id="88" name="Rectangle 45">
              <a:extLst>
                <a:ext uri="{FF2B5EF4-FFF2-40B4-BE49-F238E27FC236}">
                  <a16:creationId xmlns:a16="http://schemas.microsoft.com/office/drawing/2014/main" id="{3EA62072-5BB6-C284-50E0-AD421ABB9173}"/>
                </a:ext>
              </a:extLst>
            </p:cNvPr>
            <p:cNvSpPr>
              <a:spLocks noChangeArrowheads="1"/>
            </p:cNvSpPr>
            <p:nvPr/>
          </p:nvSpPr>
          <p:spPr bwMode="auto">
            <a:xfrm>
              <a:off x="3786" y="2915"/>
              <a:ext cx="240" cy="230"/>
            </a:xfrm>
            <a:prstGeom prst="rect">
              <a:avLst/>
            </a:prstGeom>
            <a:noFill/>
            <a:ln w="9525">
              <a:noFill/>
              <a:miter lim="800000"/>
              <a:headEnd/>
              <a:tailEnd/>
            </a:ln>
          </p:spPr>
          <p:txBody>
            <a:bodyPr/>
            <a:lstStyle/>
            <a:p>
              <a:pPr>
                <a:spcBef>
                  <a:spcPct val="20000"/>
                </a:spcBef>
              </a:pPr>
              <a:r>
                <a:rPr lang="en-US">
                  <a:solidFill>
                    <a:schemeClr val="accent2"/>
                  </a:solidFill>
                </a:rPr>
                <a:t>5</a:t>
              </a:r>
            </a:p>
          </p:txBody>
        </p:sp>
        <p:sp>
          <p:nvSpPr>
            <p:cNvPr id="89" name="Rectangle 46">
              <a:extLst>
                <a:ext uri="{FF2B5EF4-FFF2-40B4-BE49-F238E27FC236}">
                  <a16:creationId xmlns:a16="http://schemas.microsoft.com/office/drawing/2014/main" id="{6C7B7F9E-31F8-CBD5-7140-6717E7819A85}"/>
                </a:ext>
              </a:extLst>
            </p:cNvPr>
            <p:cNvSpPr>
              <a:spLocks noChangeArrowheads="1"/>
            </p:cNvSpPr>
            <p:nvPr/>
          </p:nvSpPr>
          <p:spPr bwMode="auto">
            <a:xfrm>
              <a:off x="3546" y="2915"/>
              <a:ext cx="240" cy="230"/>
            </a:xfrm>
            <a:prstGeom prst="rect">
              <a:avLst/>
            </a:prstGeom>
            <a:noFill/>
            <a:ln w="9525">
              <a:noFill/>
              <a:miter lim="800000"/>
              <a:headEnd/>
              <a:tailEnd/>
            </a:ln>
          </p:spPr>
          <p:txBody>
            <a:bodyPr/>
            <a:lstStyle/>
            <a:p>
              <a:pPr>
                <a:spcBef>
                  <a:spcPct val="20000"/>
                </a:spcBef>
              </a:pPr>
              <a:r>
                <a:rPr lang="en-US">
                  <a:solidFill>
                    <a:schemeClr val="accent2"/>
                  </a:solidFill>
                </a:rPr>
                <a:t>4</a:t>
              </a:r>
            </a:p>
          </p:txBody>
        </p:sp>
        <p:sp>
          <p:nvSpPr>
            <p:cNvPr id="90" name="Rectangle 47">
              <a:extLst>
                <a:ext uri="{FF2B5EF4-FFF2-40B4-BE49-F238E27FC236}">
                  <a16:creationId xmlns:a16="http://schemas.microsoft.com/office/drawing/2014/main" id="{98CE8E8C-07F4-F8A7-C343-654DBFCACE9B}"/>
                </a:ext>
              </a:extLst>
            </p:cNvPr>
            <p:cNvSpPr>
              <a:spLocks noChangeArrowheads="1"/>
            </p:cNvSpPr>
            <p:nvPr/>
          </p:nvSpPr>
          <p:spPr bwMode="auto">
            <a:xfrm>
              <a:off x="3306" y="2915"/>
              <a:ext cx="240" cy="230"/>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91" name="Line 48">
              <a:extLst>
                <a:ext uri="{FF2B5EF4-FFF2-40B4-BE49-F238E27FC236}">
                  <a16:creationId xmlns:a16="http://schemas.microsoft.com/office/drawing/2014/main" id="{6DC9D4C4-4BA7-B603-EB89-0B743D5EB719}"/>
                </a:ext>
              </a:extLst>
            </p:cNvPr>
            <p:cNvSpPr>
              <a:spLocks noChangeShapeType="1"/>
            </p:cNvSpPr>
            <p:nvPr/>
          </p:nvSpPr>
          <p:spPr bwMode="auto">
            <a:xfrm>
              <a:off x="3306" y="2915"/>
              <a:ext cx="1920" cy="0"/>
            </a:xfrm>
            <a:prstGeom prst="line">
              <a:avLst/>
            </a:prstGeom>
            <a:noFill/>
            <a:ln w="28575" cap="sq">
              <a:solidFill>
                <a:schemeClr val="tx1"/>
              </a:solidFill>
              <a:round/>
              <a:headEnd/>
              <a:tailEnd/>
            </a:ln>
          </p:spPr>
          <p:txBody>
            <a:bodyPr/>
            <a:lstStyle/>
            <a:p>
              <a:endParaRPr lang="en-US"/>
            </a:p>
          </p:txBody>
        </p:sp>
        <p:sp>
          <p:nvSpPr>
            <p:cNvPr id="92" name="Line 49">
              <a:extLst>
                <a:ext uri="{FF2B5EF4-FFF2-40B4-BE49-F238E27FC236}">
                  <a16:creationId xmlns:a16="http://schemas.microsoft.com/office/drawing/2014/main" id="{A6829FC8-D2DE-B1A5-33CB-8526427D0F8B}"/>
                </a:ext>
              </a:extLst>
            </p:cNvPr>
            <p:cNvSpPr>
              <a:spLocks noChangeShapeType="1"/>
            </p:cNvSpPr>
            <p:nvPr/>
          </p:nvSpPr>
          <p:spPr bwMode="auto">
            <a:xfrm>
              <a:off x="3306" y="3145"/>
              <a:ext cx="1920" cy="0"/>
            </a:xfrm>
            <a:prstGeom prst="line">
              <a:avLst/>
            </a:prstGeom>
            <a:noFill/>
            <a:ln w="28575" cap="sq">
              <a:solidFill>
                <a:schemeClr val="tx1"/>
              </a:solidFill>
              <a:round/>
              <a:headEnd/>
              <a:tailEnd/>
            </a:ln>
          </p:spPr>
          <p:txBody>
            <a:bodyPr/>
            <a:lstStyle/>
            <a:p>
              <a:endParaRPr lang="en-US"/>
            </a:p>
          </p:txBody>
        </p:sp>
        <p:sp>
          <p:nvSpPr>
            <p:cNvPr id="93" name="Line 50">
              <a:extLst>
                <a:ext uri="{FF2B5EF4-FFF2-40B4-BE49-F238E27FC236}">
                  <a16:creationId xmlns:a16="http://schemas.microsoft.com/office/drawing/2014/main" id="{970551AC-02B6-7C8B-D93B-EF4D522543F8}"/>
                </a:ext>
              </a:extLst>
            </p:cNvPr>
            <p:cNvSpPr>
              <a:spLocks noChangeShapeType="1"/>
            </p:cNvSpPr>
            <p:nvPr/>
          </p:nvSpPr>
          <p:spPr bwMode="auto">
            <a:xfrm>
              <a:off x="3306" y="2915"/>
              <a:ext cx="0" cy="230"/>
            </a:xfrm>
            <a:prstGeom prst="line">
              <a:avLst/>
            </a:prstGeom>
            <a:noFill/>
            <a:ln w="28575" cap="sq">
              <a:solidFill>
                <a:schemeClr val="tx1"/>
              </a:solidFill>
              <a:round/>
              <a:headEnd/>
              <a:tailEnd/>
            </a:ln>
          </p:spPr>
          <p:txBody>
            <a:bodyPr/>
            <a:lstStyle/>
            <a:p>
              <a:endParaRPr lang="en-US"/>
            </a:p>
          </p:txBody>
        </p:sp>
        <p:sp>
          <p:nvSpPr>
            <p:cNvPr id="94" name="Line 51">
              <a:extLst>
                <a:ext uri="{FF2B5EF4-FFF2-40B4-BE49-F238E27FC236}">
                  <a16:creationId xmlns:a16="http://schemas.microsoft.com/office/drawing/2014/main" id="{E1BA76B1-FA2A-46DD-40F2-56D8EF857133}"/>
                </a:ext>
              </a:extLst>
            </p:cNvPr>
            <p:cNvSpPr>
              <a:spLocks noChangeShapeType="1"/>
            </p:cNvSpPr>
            <p:nvPr/>
          </p:nvSpPr>
          <p:spPr bwMode="auto">
            <a:xfrm>
              <a:off x="3546" y="2915"/>
              <a:ext cx="0" cy="230"/>
            </a:xfrm>
            <a:prstGeom prst="line">
              <a:avLst/>
            </a:prstGeom>
            <a:noFill/>
            <a:ln w="12700">
              <a:solidFill>
                <a:schemeClr val="tx1"/>
              </a:solidFill>
              <a:round/>
              <a:headEnd/>
              <a:tailEnd/>
            </a:ln>
          </p:spPr>
          <p:txBody>
            <a:bodyPr/>
            <a:lstStyle/>
            <a:p>
              <a:endParaRPr lang="en-US"/>
            </a:p>
          </p:txBody>
        </p:sp>
        <p:sp>
          <p:nvSpPr>
            <p:cNvPr id="95" name="Line 52">
              <a:extLst>
                <a:ext uri="{FF2B5EF4-FFF2-40B4-BE49-F238E27FC236}">
                  <a16:creationId xmlns:a16="http://schemas.microsoft.com/office/drawing/2014/main" id="{0F6EEFFF-94F7-10E9-5AB0-573A4EDBA8C6}"/>
                </a:ext>
              </a:extLst>
            </p:cNvPr>
            <p:cNvSpPr>
              <a:spLocks noChangeShapeType="1"/>
            </p:cNvSpPr>
            <p:nvPr/>
          </p:nvSpPr>
          <p:spPr bwMode="auto">
            <a:xfrm>
              <a:off x="3786" y="2915"/>
              <a:ext cx="0" cy="230"/>
            </a:xfrm>
            <a:prstGeom prst="line">
              <a:avLst/>
            </a:prstGeom>
            <a:noFill/>
            <a:ln w="12700">
              <a:solidFill>
                <a:schemeClr val="tx1"/>
              </a:solidFill>
              <a:round/>
              <a:headEnd/>
              <a:tailEnd/>
            </a:ln>
          </p:spPr>
          <p:txBody>
            <a:bodyPr/>
            <a:lstStyle/>
            <a:p>
              <a:endParaRPr lang="en-US"/>
            </a:p>
          </p:txBody>
        </p:sp>
        <p:sp>
          <p:nvSpPr>
            <p:cNvPr id="96" name="Line 53">
              <a:extLst>
                <a:ext uri="{FF2B5EF4-FFF2-40B4-BE49-F238E27FC236}">
                  <a16:creationId xmlns:a16="http://schemas.microsoft.com/office/drawing/2014/main" id="{B8CAE6BD-F78F-3EE7-C02A-F8E019CB1F5E}"/>
                </a:ext>
              </a:extLst>
            </p:cNvPr>
            <p:cNvSpPr>
              <a:spLocks noChangeShapeType="1"/>
            </p:cNvSpPr>
            <p:nvPr/>
          </p:nvSpPr>
          <p:spPr bwMode="auto">
            <a:xfrm>
              <a:off x="4026" y="2915"/>
              <a:ext cx="0" cy="230"/>
            </a:xfrm>
            <a:prstGeom prst="line">
              <a:avLst/>
            </a:prstGeom>
            <a:noFill/>
            <a:ln w="12700">
              <a:solidFill>
                <a:schemeClr val="tx1"/>
              </a:solidFill>
              <a:round/>
              <a:headEnd/>
              <a:tailEnd/>
            </a:ln>
          </p:spPr>
          <p:txBody>
            <a:bodyPr/>
            <a:lstStyle/>
            <a:p>
              <a:endParaRPr lang="en-US"/>
            </a:p>
          </p:txBody>
        </p:sp>
        <p:sp>
          <p:nvSpPr>
            <p:cNvPr id="97" name="Line 54">
              <a:extLst>
                <a:ext uri="{FF2B5EF4-FFF2-40B4-BE49-F238E27FC236}">
                  <a16:creationId xmlns:a16="http://schemas.microsoft.com/office/drawing/2014/main" id="{37A1FBC7-1F73-2E82-675D-C062D0A3AD94}"/>
                </a:ext>
              </a:extLst>
            </p:cNvPr>
            <p:cNvSpPr>
              <a:spLocks noChangeShapeType="1"/>
            </p:cNvSpPr>
            <p:nvPr/>
          </p:nvSpPr>
          <p:spPr bwMode="auto">
            <a:xfrm>
              <a:off x="4266" y="2915"/>
              <a:ext cx="0" cy="230"/>
            </a:xfrm>
            <a:prstGeom prst="line">
              <a:avLst/>
            </a:prstGeom>
            <a:noFill/>
            <a:ln w="12700">
              <a:solidFill>
                <a:schemeClr val="tx1"/>
              </a:solidFill>
              <a:round/>
              <a:headEnd/>
              <a:tailEnd/>
            </a:ln>
          </p:spPr>
          <p:txBody>
            <a:bodyPr/>
            <a:lstStyle/>
            <a:p>
              <a:endParaRPr lang="en-US"/>
            </a:p>
          </p:txBody>
        </p:sp>
        <p:sp>
          <p:nvSpPr>
            <p:cNvPr id="98" name="Line 55">
              <a:extLst>
                <a:ext uri="{FF2B5EF4-FFF2-40B4-BE49-F238E27FC236}">
                  <a16:creationId xmlns:a16="http://schemas.microsoft.com/office/drawing/2014/main" id="{4B559FA3-0A98-C917-AE26-1AB1364AA0C5}"/>
                </a:ext>
              </a:extLst>
            </p:cNvPr>
            <p:cNvSpPr>
              <a:spLocks noChangeShapeType="1"/>
            </p:cNvSpPr>
            <p:nvPr/>
          </p:nvSpPr>
          <p:spPr bwMode="auto">
            <a:xfrm>
              <a:off x="4506" y="2915"/>
              <a:ext cx="0" cy="230"/>
            </a:xfrm>
            <a:prstGeom prst="line">
              <a:avLst/>
            </a:prstGeom>
            <a:noFill/>
            <a:ln w="12700">
              <a:solidFill>
                <a:schemeClr val="tx1"/>
              </a:solidFill>
              <a:round/>
              <a:headEnd/>
              <a:tailEnd/>
            </a:ln>
          </p:spPr>
          <p:txBody>
            <a:bodyPr/>
            <a:lstStyle/>
            <a:p>
              <a:endParaRPr lang="en-US"/>
            </a:p>
          </p:txBody>
        </p:sp>
        <p:sp>
          <p:nvSpPr>
            <p:cNvPr id="99" name="Line 56">
              <a:extLst>
                <a:ext uri="{FF2B5EF4-FFF2-40B4-BE49-F238E27FC236}">
                  <a16:creationId xmlns:a16="http://schemas.microsoft.com/office/drawing/2014/main" id="{9974A0FD-E4EE-6A32-E27D-8A2179EC6306}"/>
                </a:ext>
              </a:extLst>
            </p:cNvPr>
            <p:cNvSpPr>
              <a:spLocks noChangeShapeType="1"/>
            </p:cNvSpPr>
            <p:nvPr/>
          </p:nvSpPr>
          <p:spPr bwMode="auto">
            <a:xfrm>
              <a:off x="4746" y="2915"/>
              <a:ext cx="0" cy="230"/>
            </a:xfrm>
            <a:prstGeom prst="line">
              <a:avLst/>
            </a:prstGeom>
            <a:noFill/>
            <a:ln w="12700">
              <a:solidFill>
                <a:schemeClr val="tx1"/>
              </a:solidFill>
              <a:round/>
              <a:headEnd/>
              <a:tailEnd/>
            </a:ln>
          </p:spPr>
          <p:txBody>
            <a:bodyPr/>
            <a:lstStyle/>
            <a:p>
              <a:endParaRPr lang="en-US"/>
            </a:p>
          </p:txBody>
        </p:sp>
        <p:sp>
          <p:nvSpPr>
            <p:cNvPr id="100" name="Line 57">
              <a:extLst>
                <a:ext uri="{FF2B5EF4-FFF2-40B4-BE49-F238E27FC236}">
                  <a16:creationId xmlns:a16="http://schemas.microsoft.com/office/drawing/2014/main" id="{8DD63A3E-38DE-3B31-268A-7DA669705958}"/>
                </a:ext>
              </a:extLst>
            </p:cNvPr>
            <p:cNvSpPr>
              <a:spLocks noChangeShapeType="1"/>
            </p:cNvSpPr>
            <p:nvPr/>
          </p:nvSpPr>
          <p:spPr bwMode="auto">
            <a:xfrm>
              <a:off x="4986" y="2915"/>
              <a:ext cx="0" cy="230"/>
            </a:xfrm>
            <a:prstGeom prst="line">
              <a:avLst/>
            </a:prstGeom>
            <a:noFill/>
            <a:ln w="12700">
              <a:solidFill>
                <a:schemeClr val="tx1"/>
              </a:solidFill>
              <a:round/>
              <a:headEnd/>
              <a:tailEnd/>
            </a:ln>
          </p:spPr>
          <p:txBody>
            <a:bodyPr/>
            <a:lstStyle/>
            <a:p>
              <a:endParaRPr lang="en-US"/>
            </a:p>
          </p:txBody>
        </p:sp>
        <p:sp>
          <p:nvSpPr>
            <p:cNvPr id="101" name="Line 58">
              <a:extLst>
                <a:ext uri="{FF2B5EF4-FFF2-40B4-BE49-F238E27FC236}">
                  <a16:creationId xmlns:a16="http://schemas.microsoft.com/office/drawing/2014/main" id="{04147D7C-36CA-3EBE-6286-0F9E1C026B3F}"/>
                </a:ext>
              </a:extLst>
            </p:cNvPr>
            <p:cNvSpPr>
              <a:spLocks noChangeShapeType="1"/>
            </p:cNvSpPr>
            <p:nvPr/>
          </p:nvSpPr>
          <p:spPr bwMode="auto">
            <a:xfrm>
              <a:off x="5226" y="2915"/>
              <a:ext cx="0" cy="230"/>
            </a:xfrm>
            <a:prstGeom prst="line">
              <a:avLst/>
            </a:prstGeom>
            <a:noFill/>
            <a:ln w="28575" cap="sq">
              <a:solidFill>
                <a:schemeClr val="tx1"/>
              </a:solidFill>
              <a:round/>
              <a:headEnd/>
              <a:tailEnd/>
            </a:ln>
          </p:spPr>
          <p:txBody>
            <a:bodyPr/>
            <a:lstStyle/>
            <a:p>
              <a:endParaRPr lang="en-US"/>
            </a:p>
          </p:txBody>
        </p:sp>
        <p:sp>
          <p:nvSpPr>
            <p:cNvPr id="102" name="Line 59">
              <a:extLst>
                <a:ext uri="{FF2B5EF4-FFF2-40B4-BE49-F238E27FC236}">
                  <a16:creationId xmlns:a16="http://schemas.microsoft.com/office/drawing/2014/main" id="{9A333FEC-1EFE-2041-1966-A01D7C591C4D}"/>
                </a:ext>
              </a:extLst>
            </p:cNvPr>
            <p:cNvSpPr>
              <a:spLocks noChangeShapeType="1"/>
            </p:cNvSpPr>
            <p:nvPr/>
          </p:nvSpPr>
          <p:spPr bwMode="auto">
            <a:xfrm>
              <a:off x="3455" y="2787"/>
              <a:ext cx="7" cy="114"/>
            </a:xfrm>
            <a:prstGeom prst="line">
              <a:avLst/>
            </a:prstGeom>
            <a:noFill/>
            <a:ln w="38100">
              <a:solidFill>
                <a:srgbClr val="CC0000"/>
              </a:solidFill>
              <a:round/>
              <a:headEnd/>
              <a:tailEnd type="triangle" w="med" len="med"/>
            </a:ln>
          </p:spPr>
          <p:txBody>
            <a:bodyPr/>
            <a:lstStyle/>
            <a:p>
              <a:endParaRPr lang="en-US"/>
            </a:p>
          </p:txBody>
        </p:sp>
        <p:sp>
          <p:nvSpPr>
            <p:cNvPr id="103" name="Text Box 60">
              <a:extLst>
                <a:ext uri="{FF2B5EF4-FFF2-40B4-BE49-F238E27FC236}">
                  <a16:creationId xmlns:a16="http://schemas.microsoft.com/office/drawing/2014/main" id="{65BF1153-4DB3-7CB1-71E1-D683C9668B2C}"/>
                </a:ext>
              </a:extLst>
            </p:cNvPr>
            <p:cNvSpPr txBox="1">
              <a:spLocks noChangeArrowheads="1"/>
            </p:cNvSpPr>
            <p:nvPr/>
          </p:nvSpPr>
          <p:spPr bwMode="auto">
            <a:xfrm>
              <a:off x="3376" y="2507"/>
              <a:ext cx="194" cy="233"/>
            </a:xfrm>
            <a:prstGeom prst="rect">
              <a:avLst/>
            </a:prstGeom>
            <a:noFill/>
            <a:ln w="9525">
              <a:noFill/>
              <a:miter lim="800000"/>
              <a:headEnd/>
              <a:tailEnd/>
            </a:ln>
          </p:spPr>
          <p:txBody>
            <a:bodyPr wrap="none">
              <a:spAutoFit/>
            </a:bodyPr>
            <a:lstStyle/>
            <a:p>
              <a:r>
                <a:rPr lang="en-US">
                  <a:solidFill>
                    <a:srgbClr val="CC0000"/>
                  </a:solidFill>
                  <a:latin typeface="Comic Sans MS" pitchFamily="66" charset="0"/>
                </a:rPr>
                <a:t>p</a:t>
              </a:r>
            </a:p>
          </p:txBody>
        </p:sp>
        <p:sp>
          <p:nvSpPr>
            <p:cNvPr id="104" name="Line 61">
              <a:extLst>
                <a:ext uri="{FF2B5EF4-FFF2-40B4-BE49-F238E27FC236}">
                  <a16:creationId xmlns:a16="http://schemas.microsoft.com/office/drawing/2014/main" id="{6D19B952-BA86-4550-7497-AF8A9B25235A}"/>
                </a:ext>
              </a:extLst>
            </p:cNvPr>
            <p:cNvSpPr>
              <a:spLocks noChangeShapeType="1"/>
            </p:cNvSpPr>
            <p:nvPr/>
          </p:nvSpPr>
          <p:spPr bwMode="auto">
            <a:xfrm>
              <a:off x="5144" y="2784"/>
              <a:ext cx="7" cy="114"/>
            </a:xfrm>
            <a:prstGeom prst="line">
              <a:avLst/>
            </a:prstGeom>
            <a:noFill/>
            <a:ln w="38100">
              <a:solidFill>
                <a:srgbClr val="CC0000"/>
              </a:solidFill>
              <a:round/>
              <a:headEnd/>
              <a:tailEnd type="triangle" w="med" len="med"/>
            </a:ln>
          </p:spPr>
          <p:txBody>
            <a:bodyPr/>
            <a:lstStyle/>
            <a:p>
              <a:endParaRPr lang="en-US"/>
            </a:p>
          </p:txBody>
        </p:sp>
        <p:sp>
          <p:nvSpPr>
            <p:cNvPr id="105" name="Text Box 62">
              <a:extLst>
                <a:ext uri="{FF2B5EF4-FFF2-40B4-BE49-F238E27FC236}">
                  <a16:creationId xmlns:a16="http://schemas.microsoft.com/office/drawing/2014/main" id="{F2DF1B15-A20C-AAA8-F001-C343B6C2DFA6}"/>
                </a:ext>
              </a:extLst>
            </p:cNvPr>
            <p:cNvSpPr txBox="1">
              <a:spLocks noChangeArrowheads="1"/>
            </p:cNvSpPr>
            <p:nvPr/>
          </p:nvSpPr>
          <p:spPr bwMode="auto">
            <a:xfrm>
              <a:off x="5065" y="2504"/>
              <a:ext cx="186" cy="233"/>
            </a:xfrm>
            <a:prstGeom prst="rect">
              <a:avLst/>
            </a:prstGeom>
            <a:noFill/>
            <a:ln w="9525">
              <a:noFill/>
              <a:miter lim="800000"/>
              <a:headEnd/>
              <a:tailEnd/>
            </a:ln>
          </p:spPr>
          <p:txBody>
            <a:bodyPr wrap="none">
              <a:spAutoFit/>
            </a:bodyPr>
            <a:lstStyle/>
            <a:p>
              <a:r>
                <a:rPr lang="en-US">
                  <a:solidFill>
                    <a:srgbClr val="CC0000"/>
                  </a:solidFill>
                  <a:latin typeface="Comic Sans MS" pitchFamily="66" charset="0"/>
                </a:rPr>
                <a:t>r</a:t>
              </a:r>
            </a:p>
          </p:txBody>
        </p:sp>
        <p:sp>
          <p:nvSpPr>
            <p:cNvPr id="106" name="Line 63">
              <a:extLst>
                <a:ext uri="{FF2B5EF4-FFF2-40B4-BE49-F238E27FC236}">
                  <a16:creationId xmlns:a16="http://schemas.microsoft.com/office/drawing/2014/main" id="{3B9A569A-B9D4-AD02-9B2B-47F934AC964E}"/>
                </a:ext>
              </a:extLst>
            </p:cNvPr>
            <p:cNvSpPr>
              <a:spLocks noChangeShapeType="1"/>
            </p:cNvSpPr>
            <p:nvPr/>
          </p:nvSpPr>
          <p:spPr bwMode="auto">
            <a:xfrm>
              <a:off x="4188" y="2802"/>
              <a:ext cx="7" cy="114"/>
            </a:xfrm>
            <a:prstGeom prst="line">
              <a:avLst/>
            </a:prstGeom>
            <a:noFill/>
            <a:ln w="38100">
              <a:solidFill>
                <a:srgbClr val="CC0000"/>
              </a:solidFill>
              <a:round/>
              <a:headEnd/>
              <a:tailEnd type="triangle" w="med" len="med"/>
            </a:ln>
          </p:spPr>
          <p:txBody>
            <a:bodyPr/>
            <a:lstStyle/>
            <a:p>
              <a:endParaRPr lang="en-US"/>
            </a:p>
          </p:txBody>
        </p:sp>
        <p:sp>
          <p:nvSpPr>
            <p:cNvPr id="107" name="Text Box 64">
              <a:extLst>
                <a:ext uri="{FF2B5EF4-FFF2-40B4-BE49-F238E27FC236}">
                  <a16:creationId xmlns:a16="http://schemas.microsoft.com/office/drawing/2014/main" id="{F68E24F2-B821-8A21-0F20-3DE920698A59}"/>
                </a:ext>
              </a:extLst>
            </p:cNvPr>
            <p:cNvSpPr txBox="1">
              <a:spLocks noChangeArrowheads="1"/>
            </p:cNvSpPr>
            <p:nvPr/>
          </p:nvSpPr>
          <p:spPr bwMode="auto">
            <a:xfrm>
              <a:off x="4109" y="2522"/>
              <a:ext cx="192" cy="233"/>
            </a:xfrm>
            <a:prstGeom prst="rect">
              <a:avLst/>
            </a:prstGeom>
            <a:noFill/>
            <a:ln w="9525">
              <a:noFill/>
              <a:miter lim="800000"/>
              <a:headEnd/>
              <a:tailEnd/>
            </a:ln>
          </p:spPr>
          <p:txBody>
            <a:bodyPr wrap="none">
              <a:spAutoFit/>
            </a:bodyPr>
            <a:lstStyle/>
            <a:p>
              <a:r>
                <a:rPr lang="en-US">
                  <a:solidFill>
                    <a:srgbClr val="CC0000"/>
                  </a:solidFill>
                  <a:latin typeface="Comic Sans MS" pitchFamily="66" charset="0"/>
                </a:rPr>
                <a:t>q</a:t>
              </a:r>
            </a:p>
          </p:txBody>
        </p:sp>
        <p:sp>
          <p:nvSpPr>
            <p:cNvPr id="108" name="AutoShape 65">
              <a:extLst>
                <a:ext uri="{FF2B5EF4-FFF2-40B4-BE49-F238E27FC236}">
                  <a16:creationId xmlns:a16="http://schemas.microsoft.com/office/drawing/2014/main" id="{F0FFF203-C781-9AE9-466C-71CAE3CD4827}"/>
                </a:ext>
              </a:extLst>
            </p:cNvPr>
            <p:cNvSpPr>
              <a:spLocks/>
            </p:cNvSpPr>
            <p:nvPr/>
          </p:nvSpPr>
          <p:spPr bwMode="auto">
            <a:xfrm rot="-5400000">
              <a:off x="3727"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a:p>
          </p:txBody>
        </p:sp>
        <p:sp>
          <p:nvSpPr>
            <p:cNvPr id="109" name="AutoShape 66">
              <a:extLst>
                <a:ext uri="{FF2B5EF4-FFF2-40B4-BE49-F238E27FC236}">
                  <a16:creationId xmlns:a16="http://schemas.microsoft.com/office/drawing/2014/main" id="{8C252FCB-E07F-6B0B-0C1C-0FCE63FB6759}"/>
                </a:ext>
              </a:extLst>
            </p:cNvPr>
            <p:cNvSpPr>
              <a:spLocks/>
            </p:cNvSpPr>
            <p:nvPr/>
          </p:nvSpPr>
          <p:spPr bwMode="auto">
            <a:xfrm rot="-5400000">
              <a:off x="4690" y="2798"/>
              <a:ext cx="106" cy="949"/>
            </a:xfrm>
            <a:prstGeom prst="leftBrace">
              <a:avLst>
                <a:gd name="adj1" fmla="val 74607"/>
                <a:gd name="adj2" fmla="val 50000"/>
              </a:avLst>
            </a:prstGeom>
            <a:noFill/>
            <a:ln w="9525">
              <a:solidFill>
                <a:schemeClr val="tx1"/>
              </a:solidFill>
              <a:round/>
              <a:headEnd/>
              <a:tailEnd/>
            </a:ln>
          </p:spPr>
          <p:txBody>
            <a:bodyPr wrap="none" anchor="ctr"/>
            <a:lstStyle/>
            <a:p>
              <a:endParaRPr lang="en-US"/>
            </a:p>
          </p:txBody>
        </p:sp>
        <p:sp>
          <p:nvSpPr>
            <p:cNvPr id="110" name="Text Box 67">
              <a:extLst>
                <a:ext uri="{FF2B5EF4-FFF2-40B4-BE49-F238E27FC236}">
                  <a16:creationId xmlns:a16="http://schemas.microsoft.com/office/drawing/2014/main" id="{753CD3D2-CF17-EF43-D862-B5C93B095ECD}"/>
                </a:ext>
              </a:extLst>
            </p:cNvPr>
            <p:cNvSpPr txBox="1">
              <a:spLocks noChangeArrowheads="1"/>
            </p:cNvSpPr>
            <p:nvPr/>
          </p:nvSpPr>
          <p:spPr bwMode="auto">
            <a:xfrm>
              <a:off x="3678" y="3349"/>
              <a:ext cx="235" cy="233"/>
            </a:xfrm>
            <a:prstGeom prst="rect">
              <a:avLst/>
            </a:prstGeom>
            <a:noFill/>
            <a:ln w="9525">
              <a:noFill/>
              <a:miter lim="800000"/>
              <a:headEnd/>
              <a:tailEnd/>
            </a:ln>
          </p:spPr>
          <p:txBody>
            <a:bodyPr wrap="none">
              <a:spAutoFit/>
            </a:bodyPr>
            <a:lstStyle/>
            <a:p>
              <a:r>
                <a:rPr lang="en-US">
                  <a:solidFill>
                    <a:srgbClr val="CC0000"/>
                  </a:solidFill>
                  <a:latin typeface="Comic Sans MS" pitchFamily="66" charset="0"/>
                </a:rPr>
                <a:t>n</a:t>
              </a:r>
              <a:r>
                <a:rPr lang="en-US" baseline="-25000">
                  <a:solidFill>
                    <a:srgbClr val="CC0000"/>
                  </a:solidFill>
                  <a:latin typeface="Comic Sans MS" pitchFamily="66" charset="0"/>
                </a:rPr>
                <a:t>1</a:t>
              </a:r>
              <a:endParaRPr lang="en-US">
                <a:solidFill>
                  <a:srgbClr val="CC0000"/>
                </a:solidFill>
                <a:latin typeface="Comic Sans MS" pitchFamily="66" charset="0"/>
              </a:endParaRPr>
            </a:p>
          </p:txBody>
        </p:sp>
        <p:sp>
          <p:nvSpPr>
            <p:cNvPr id="111" name="Text Box 68">
              <a:extLst>
                <a:ext uri="{FF2B5EF4-FFF2-40B4-BE49-F238E27FC236}">
                  <a16:creationId xmlns:a16="http://schemas.microsoft.com/office/drawing/2014/main" id="{12D9103A-6257-0CA2-6D65-1D52D633721C}"/>
                </a:ext>
              </a:extLst>
            </p:cNvPr>
            <p:cNvSpPr txBox="1">
              <a:spLocks noChangeArrowheads="1"/>
            </p:cNvSpPr>
            <p:nvPr/>
          </p:nvSpPr>
          <p:spPr bwMode="auto">
            <a:xfrm>
              <a:off x="4627" y="3338"/>
              <a:ext cx="252" cy="233"/>
            </a:xfrm>
            <a:prstGeom prst="rect">
              <a:avLst/>
            </a:prstGeom>
            <a:noFill/>
            <a:ln w="9525">
              <a:noFill/>
              <a:miter lim="800000"/>
              <a:headEnd/>
              <a:tailEnd/>
            </a:ln>
          </p:spPr>
          <p:txBody>
            <a:bodyPr wrap="none">
              <a:spAutoFit/>
            </a:bodyPr>
            <a:lstStyle/>
            <a:p>
              <a:r>
                <a:rPr lang="en-US">
                  <a:solidFill>
                    <a:srgbClr val="CC0000"/>
                  </a:solidFill>
                  <a:latin typeface="Comic Sans MS" pitchFamily="66" charset="0"/>
                </a:rPr>
                <a:t>n</a:t>
              </a:r>
              <a:r>
                <a:rPr lang="en-US" baseline="-25000">
                  <a:solidFill>
                    <a:srgbClr val="CC0000"/>
                  </a:solidFill>
                  <a:latin typeface="Comic Sans MS" pitchFamily="66" charset="0"/>
                </a:rPr>
                <a:t>2</a:t>
              </a:r>
              <a:endParaRPr lang="en-US">
                <a:solidFill>
                  <a:srgbClr val="CC0000"/>
                </a:solidFill>
                <a:latin typeface="Comic Sans MS" pitchFamily="66" charset="0"/>
              </a:endParaRPr>
            </a:p>
          </p:txBody>
        </p:sp>
      </p:grpSp>
    </p:spTree>
    <p:custDataLst>
      <p:tags r:id="rId1"/>
    </p:custDataLst>
    <p:extLst>
      <p:ext uri="{BB962C8B-B14F-4D97-AF65-F5344CB8AC3E}">
        <p14:creationId xmlns:p14="http://schemas.microsoft.com/office/powerpoint/2010/main" val="39595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10" name="Content Placeholder 6">
            <a:extLst>
              <a:ext uri="{FF2B5EF4-FFF2-40B4-BE49-F238E27FC236}">
                <a16:creationId xmlns:a16="http://schemas.microsoft.com/office/drawing/2014/main" id="{A3F3C431-24AA-BE4F-D3D6-105AB9C48E76}"/>
              </a:ext>
            </a:extLst>
          </p:cNvPr>
          <p:cNvSpPr>
            <a:spLocks noGrp="1"/>
          </p:cNvSpPr>
          <p:nvPr>
            <p:ph type="body" sz="quarter" idx="13"/>
          </p:nvPr>
        </p:nvSpPr>
        <p:spPr>
          <a:xfrm>
            <a:off x="337539" y="1362072"/>
            <a:ext cx="11515725" cy="4938713"/>
          </a:xfrm>
        </p:spPr>
        <p:txBody>
          <a:bodyPr/>
          <a:lstStyle/>
          <a:p>
            <a:pPr marL="457200" indent="-457200">
              <a:buFont typeface="Wingdings" panose="05000000000000000000" pitchFamily="2" charset="2"/>
              <a:buChar char="§"/>
            </a:pPr>
            <a:r>
              <a:rPr lang="en-US" sz="2400" dirty="0"/>
              <a:t>Thời </a:t>
            </a:r>
            <a:r>
              <a:rPr lang="en-US" sz="2400" dirty="0" err="1"/>
              <a:t>gian</a:t>
            </a:r>
            <a:r>
              <a:rPr lang="en-US" sz="2400" dirty="0"/>
              <a:t> </a:t>
            </a:r>
            <a:r>
              <a:rPr lang="en-US" sz="2400" dirty="0" err="1"/>
              <a:t>tính</a:t>
            </a:r>
            <a:r>
              <a:rPr lang="en-US" sz="2400" dirty="0"/>
              <a:t> </a:t>
            </a:r>
            <a:r>
              <a:rPr lang="vi-VN" sz="2400" dirty="0"/>
              <a:t>của bước trộn</a:t>
            </a:r>
            <a:endParaRPr lang="en-US" sz="240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38</a:t>
            </a:fld>
            <a:endParaRPr lang="vi-VN"/>
          </a:p>
        </p:txBody>
      </p:sp>
      <p:sp>
        <p:nvSpPr>
          <p:cNvPr id="3" name="Rectangle 3">
            <a:extLst>
              <a:ext uri="{FF2B5EF4-FFF2-40B4-BE49-F238E27FC236}">
                <a16:creationId xmlns:a16="http://schemas.microsoft.com/office/drawing/2014/main" id="{8D7D44D8-F4CD-E76B-A7A8-5869C5A844A1}"/>
              </a:ext>
            </a:extLst>
          </p:cNvPr>
          <p:cNvSpPr txBox="1">
            <a:spLocks noChangeArrowheads="1"/>
          </p:cNvSpPr>
          <p:nvPr/>
        </p:nvSpPr>
        <p:spPr>
          <a:xfrm>
            <a:off x="660802" y="1856320"/>
            <a:ext cx="10384155" cy="4259262"/>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30000"/>
              </a:lnSpc>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rPr>
              <a:t>Khởi tạo (tạo </a:t>
            </a:r>
            <a:r>
              <a:rPr lang="en-US" sz="2400" dirty="0">
                <a:latin typeface="Lato" panose="020F0502020204030203" pitchFamily="34" charset="0"/>
                <a:ea typeface="Lato" panose="020F0502020204030203" pitchFamily="34" charset="0"/>
                <a:cs typeface="Lato" panose="020F0502020204030203" pitchFamily="34" charset="0"/>
              </a:rPr>
              <a:t>2</a:t>
            </a:r>
            <a:r>
              <a:rPr lang="vi-VN" sz="2400" dirty="0">
                <a:latin typeface="Lato" panose="020F0502020204030203" pitchFamily="34" charset="0"/>
                <a:ea typeface="Lato" panose="020F0502020204030203" pitchFamily="34" charset="0"/>
                <a:cs typeface="Lato" panose="020F0502020204030203" pitchFamily="34" charset="0"/>
              </a:rPr>
              <a:t> mảng con tạm thời L và R):</a:t>
            </a:r>
          </a:p>
          <a:p>
            <a:pPr lvl="1" algn="just">
              <a:lnSpc>
                <a:spcPct val="130000"/>
              </a:lnSpc>
              <a:buSzPct val="7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(n</a:t>
            </a:r>
            <a:r>
              <a:rPr lang="vi-VN" baseline="-25000" dirty="0">
                <a:latin typeface="Lato" panose="020F0502020204030203" pitchFamily="34" charset="0"/>
                <a:ea typeface="Lato" panose="020F0502020204030203" pitchFamily="34" charset="0"/>
                <a:cs typeface="Lato" panose="020F0502020204030203" pitchFamily="34" charset="0"/>
                <a:sym typeface="Symbol" pitchFamily="18" charset="2"/>
              </a:rPr>
              <a:t>1</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 + n</a:t>
            </a:r>
            <a:r>
              <a:rPr lang="vi-VN" baseline="-25000" dirty="0">
                <a:latin typeface="Lato" panose="020F0502020204030203" pitchFamily="34" charset="0"/>
                <a:ea typeface="Lato" panose="020F0502020204030203" pitchFamily="34" charset="0"/>
                <a:cs typeface="Lato" panose="020F0502020204030203" pitchFamily="34" charset="0"/>
                <a:sym typeface="Symbol" pitchFamily="18" charset="2"/>
              </a:rPr>
              <a:t>2</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 = (n) </a:t>
            </a:r>
          </a:p>
          <a:p>
            <a:pPr marL="342900" indent="-342900" algn="just">
              <a:lnSpc>
                <a:spcPct val="130000"/>
              </a:lnSpc>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Đưa các phần tử vào mảng kết quả (vòng lặp </a:t>
            </a:r>
            <a:r>
              <a:rPr lang="vi-VN" sz="2400" b="1" dirty="0">
                <a:latin typeface="Lato" panose="020F0502020204030203" pitchFamily="34" charset="0"/>
                <a:ea typeface="Lato" panose="020F0502020204030203" pitchFamily="34" charset="0"/>
                <a:cs typeface="Lato" panose="020F0502020204030203" pitchFamily="34" charset="0"/>
                <a:sym typeface="Symbol" pitchFamily="18" charset="2"/>
              </a:rPr>
              <a:t>for</a:t>
            </a: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 cuối cùng):</a:t>
            </a:r>
          </a:p>
          <a:p>
            <a:pPr lvl="1" algn="just">
              <a:lnSpc>
                <a:spcPct val="130000"/>
              </a:lnSpc>
              <a:buSzPct val="7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n lần lặp, mỗi lần đòi hởi thời gian hằng số  (n)</a:t>
            </a:r>
          </a:p>
          <a:p>
            <a:pPr marL="342900" indent="-342900" algn="just">
              <a:lnSpc>
                <a:spcPct val="130000"/>
              </a:lnSpc>
              <a:buFont typeface="Arial" panose="020B0604020202020204" pitchFamily="34" charset="0"/>
              <a:buChar char="•"/>
            </a:pP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Tổng cộng thời gian của trộn là:</a:t>
            </a:r>
          </a:p>
          <a:p>
            <a:pPr lvl="1" algn="just">
              <a:lnSpc>
                <a:spcPct val="130000"/>
              </a:lnSpc>
              <a:buSzPct val="7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(n)</a:t>
            </a:r>
          </a:p>
        </p:txBody>
      </p:sp>
      <p:sp>
        <p:nvSpPr>
          <p:cNvPr id="6" name="Content Placeholder 2">
            <a:extLst>
              <a:ext uri="{FF2B5EF4-FFF2-40B4-BE49-F238E27FC236}">
                <a16:creationId xmlns:a16="http://schemas.microsoft.com/office/drawing/2014/main" id="{0DD3D02B-F593-CB10-4665-3699EF272C41}"/>
              </a:ext>
            </a:extLst>
          </p:cNvPr>
          <p:cNvSpPr txBox="1">
            <a:spLocks/>
          </p:cNvSpPr>
          <p:nvPr/>
        </p:nvSpPr>
        <p:spPr>
          <a:xfrm>
            <a:off x="297180" y="904872"/>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latin typeface="Lato" panose="020F0502020204030203" pitchFamily="34" charset="0"/>
                <a:ea typeface="Lato" panose="020F0502020204030203" pitchFamily="34" charset="0"/>
                <a:cs typeface="Lato" panose="020F0502020204030203" pitchFamily="34" charset="0"/>
              </a:rPr>
              <a:t>1.</a:t>
            </a:r>
            <a:r>
              <a:rPr lang="en-US" dirty="0">
                <a:latin typeface="Lato" panose="020F0502020204030203" pitchFamily="34" charset="0"/>
                <a:ea typeface="Lato" panose="020F0502020204030203" pitchFamily="34" charset="0"/>
                <a:cs typeface="Lato" panose="020F0502020204030203" pitchFamily="34" charset="0"/>
              </a:rPr>
              <a:t>2</a:t>
            </a:r>
            <a:r>
              <a:rPr lang="vi-VN" dirty="0">
                <a:latin typeface="Lato" panose="020F0502020204030203" pitchFamily="34" charset="0"/>
                <a:ea typeface="Lato" panose="020F0502020204030203" pitchFamily="34" charset="0"/>
                <a:cs typeface="Lato" panose="020F0502020204030203" pitchFamily="34" charset="0"/>
              </a:rPr>
              <a:t>. Thời gian tính</a:t>
            </a:r>
          </a:p>
          <a:p>
            <a:endParaRPr lang="vi-VN"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400351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a:xfrm>
            <a:off x="379095" y="1362072"/>
            <a:ext cx="11515725" cy="4938713"/>
          </a:xfrm>
        </p:spPr>
        <p:txBody>
          <a:bodyPr/>
          <a:lstStyle/>
          <a:p>
            <a:pPr marL="457200" indent="-457200">
              <a:buFont typeface="Wingdings" panose="05000000000000000000" pitchFamily="2" charset="2"/>
              <a:buChar char="§"/>
            </a:pPr>
            <a:r>
              <a:rPr lang="en-US" sz="2400" dirty="0"/>
              <a:t>Thời </a:t>
            </a:r>
            <a:r>
              <a:rPr lang="en-US" sz="2400" dirty="0" err="1"/>
              <a:t>gian</a:t>
            </a:r>
            <a:r>
              <a:rPr lang="en-US" sz="2400" dirty="0"/>
              <a:t> </a:t>
            </a:r>
            <a:r>
              <a:rPr lang="en-US" sz="2400" dirty="0" err="1"/>
              <a:t>tính</a:t>
            </a:r>
            <a:r>
              <a:rPr lang="en-US" sz="2400" dirty="0"/>
              <a:t> của </a:t>
            </a:r>
            <a:r>
              <a:rPr lang="en-US" sz="2400" dirty="0" err="1"/>
              <a:t>sắp</a:t>
            </a:r>
            <a:r>
              <a:rPr lang="en-US" sz="2400" dirty="0"/>
              <a:t> </a:t>
            </a:r>
            <a:r>
              <a:rPr lang="en-US" sz="2400" dirty="0" err="1"/>
              <a:t>xếp</a:t>
            </a:r>
            <a:r>
              <a:rPr lang="en-US" sz="2400" dirty="0"/>
              <a:t> </a:t>
            </a:r>
            <a:r>
              <a:rPr lang="en-US" sz="2400" dirty="0" err="1"/>
              <a:t>trộn</a:t>
            </a:r>
            <a:endParaRPr lang="en-US" sz="240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39</a:t>
            </a:fld>
            <a:endParaRPr lang="vi-VN"/>
          </a:p>
        </p:txBody>
      </p:sp>
      <p:sp>
        <p:nvSpPr>
          <p:cNvPr id="4" name="Rectangle 3">
            <a:extLst>
              <a:ext uri="{FF2B5EF4-FFF2-40B4-BE49-F238E27FC236}">
                <a16:creationId xmlns:a16="http://schemas.microsoft.com/office/drawing/2014/main" id="{23153D28-46F7-297E-9F31-1E65BC3B8484}"/>
              </a:ext>
            </a:extLst>
          </p:cNvPr>
          <p:cNvSpPr txBox="1">
            <a:spLocks noChangeArrowheads="1"/>
          </p:cNvSpPr>
          <p:nvPr/>
        </p:nvSpPr>
        <p:spPr>
          <a:xfrm>
            <a:off x="595080" y="1841229"/>
            <a:ext cx="10515600" cy="4651375"/>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defRPr/>
            </a:pPr>
            <a:r>
              <a:rPr lang="vi-VN" sz="2400" b="1" dirty="0">
                <a:latin typeface="Lato" panose="020F0502020204030203" pitchFamily="34" charset="0"/>
                <a:ea typeface="Lato" panose="020F0502020204030203" pitchFamily="34" charset="0"/>
                <a:cs typeface="Lato" panose="020F0502020204030203" pitchFamily="34" charset="0"/>
              </a:rPr>
              <a:t>Chia: </a:t>
            </a:r>
          </a:p>
          <a:p>
            <a:pPr lvl="1">
              <a:buSzPct val="70000"/>
              <a:buFont typeface="Wingdings" panose="05000000000000000000" pitchFamily="2" charset="2"/>
              <a:buChar char="§"/>
              <a:defRPr/>
            </a:pPr>
            <a:r>
              <a:rPr lang="vi-VN" dirty="0">
                <a:latin typeface="Lato" panose="020F0502020204030203" pitchFamily="34" charset="0"/>
                <a:ea typeface="Lato" panose="020F0502020204030203" pitchFamily="34" charset="0"/>
                <a:cs typeface="Lato" panose="020F0502020204030203" pitchFamily="34" charset="0"/>
              </a:rPr>
              <a:t>tính q</a:t>
            </a:r>
            <a:r>
              <a:rPr lang="vi-VN"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như là giá trị trung bình của p</a:t>
            </a:r>
            <a:r>
              <a:rPr lang="vi-VN"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và r:</a:t>
            </a:r>
            <a:r>
              <a:rPr lang="vi-VN"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D(n) = </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(1)</a:t>
            </a:r>
            <a:endParaRPr lang="vi-VN" dirty="0">
              <a:latin typeface="Lato" panose="020F0502020204030203" pitchFamily="34" charset="0"/>
              <a:ea typeface="Lato" panose="020F0502020204030203" pitchFamily="34" charset="0"/>
              <a:cs typeface="Lato" panose="020F0502020204030203" pitchFamily="34" charset="0"/>
            </a:endParaRPr>
          </a:p>
          <a:p>
            <a:pPr>
              <a:buFont typeface="Arial" panose="020B0604020202020204" pitchFamily="34" charset="0"/>
              <a:buChar char="•"/>
              <a:defRPr/>
            </a:pPr>
            <a:r>
              <a:rPr lang="vi-VN" sz="2400" b="1" dirty="0">
                <a:latin typeface="Lato" panose="020F0502020204030203" pitchFamily="34" charset="0"/>
                <a:ea typeface="Lato" panose="020F0502020204030203" pitchFamily="34" charset="0"/>
                <a:cs typeface="Lato" panose="020F0502020204030203" pitchFamily="34" charset="0"/>
              </a:rPr>
              <a:t>Trị: </a:t>
            </a:r>
          </a:p>
          <a:p>
            <a:pPr lvl="1">
              <a:buSzPct val="70000"/>
              <a:buFont typeface="Wingdings" panose="05000000000000000000" pitchFamily="2" charset="2"/>
              <a:buChar char="§"/>
              <a:defRPr/>
            </a:pPr>
            <a:r>
              <a:rPr lang="vi-VN" dirty="0">
                <a:latin typeface="Lato" panose="020F0502020204030203" pitchFamily="34" charset="0"/>
                <a:ea typeface="Lato" panose="020F0502020204030203" pitchFamily="34" charset="0"/>
                <a:cs typeface="Lato" panose="020F0502020204030203" pitchFamily="34" charset="0"/>
              </a:rPr>
              <a:t>giải đệ qui 2 bài toán con, mỗi bài toán kích thước n/2 </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vi-VN" dirty="0">
                <a:latin typeface="Lato" panose="020F0502020204030203" pitchFamily="34" charset="0"/>
                <a:ea typeface="Lato" panose="020F0502020204030203" pitchFamily="34" charset="0"/>
                <a:cs typeface="Lato" panose="020F0502020204030203" pitchFamily="34" charset="0"/>
              </a:rPr>
              <a:t>2T (n/2)</a:t>
            </a:r>
          </a:p>
          <a:p>
            <a:pPr>
              <a:buFont typeface="Arial" panose="020B0604020202020204" pitchFamily="34" charset="0"/>
              <a:buChar char="•"/>
              <a:defRPr/>
            </a:pPr>
            <a:r>
              <a:rPr lang="vi-VN" sz="2400" b="1" dirty="0">
                <a:latin typeface="Lato" panose="020F0502020204030203" pitchFamily="34" charset="0"/>
                <a:ea typeface="Lato" panose="020F0502020204030203" pitchFamily="34" charset="0"/>
                <a:cs typeface="Lato" panose="020F0502020204030203" pitchFamily="34" charset="0"/>
              </a:rPr>
              <a:t>Tổ hợp: </a:t>
            </a:r>
          </a:p>
          <a:p>
            <a:pPr lvl="1">
              <a:buSzPct val="70000"/>
              <a:buFont typeface="Wingdings" panose="05000000000000000000" pitchFamily="2" charset="2"/>
              <a:buChar char="§"/>
              <a:defRPr/>
            </a:pPr>
            <a:r>
              <a:rPr lang="vi-VN" dirty="0">
                <a:latin typeface="Lato" panose="020F0502020204030203" pitchFamily="34" charset="0"/>
                <a:ea typeface="Lato" panose="020F0502020204030203" pitchFamily="34" charset="0"/>
                <a:cs typeface="Lato" panose="020F0502020204030203" pitchFamily="34" charset="0"/>
              </a:rPr>
              <a:t>TRỘN (MERGE) trên các mảng con cỡ n phần tử đòi hỏi thời gian </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vi-VN" dirty="0">
                <a:latin typeface="Lato" panose="020F0502020204030203" pitchFamily="34" charset="0"/>
                <a:ea typeface="Lato" panose="020F0502020204030203" pitchFamily="34" charset="0"/>
                <a:cs typeface="Lato" panose="020F0502020204030203" pitchFamily="34" charset="0"/>
              </a:rPr>
              <a:t>(n)  </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vi-VN" dirty="0">
                <a:latin typeface="Lato" panose="020F0502020204030203" pitchFamily="34" charset="0"/>
                <a:ea typeface="Lato" panose="020F0502020204030203" pitchFamily="34" charset="0"/>
                <a:cs typeface="Lato" panose="020F0502020204030203" pitchFamily="34" charset="0"/>
              </a:rPr>
              <a:t>C(n) = </a:t>
            </a:r>
            <a:r>
              <a:rPr lang="vi-VN"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vi-VN" dirty="0">
                <a:latin typeface="Lato" panose="020F0502020204030203" pitchFamily="34" charset="0"/>
                <a:ea typeface="Lato" panose="020F0502020204030203" pitchFamily="34" charset="0"/>
                <a:cs typeface="Lato" panose="020F0502020204030203" pitchFamily="34" charset="0"/>
              </a:rPr>
              <a:t>(n)</a:t>
            </a:r>
          </a:p>
          <a:p>
            <a:pPr>
              <a:buFontTx/>
              <a:buNone/>
              <a:defRPr/>
            </a:pP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                     (1)		</a:t>
            </a:r>
            <a:r>
              <a:rPr lang="en-US" sz="24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nếu </a:t>
            </a:r>
            <a:r>
              <a:rPr lang="vi-VN" sz="2400" dirty="0">
                <a:latin typeface="Lato" panose="020F0502020204030203" pitchFamily="34" charset="0"/>
                <a:ea typeface="Lato" panose="020F0502020204030203" pitchFamily="34" charset="0"/>
                <a:cs typeface="Lato" panose="020F0502020204030203" pitchFamily="34" charset="0"/>
              </a:rPr>
              <a:t>n =1</a:t>
            </a: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 </a:t>
            </a:r>
          </a:p>
          <a:p>
            <a:pPr>
              <a:buFontTx/>
              <a:buNone/>
              <a:defRPr/>
            </a:pP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      T(n) = 	 2T(n/2) + </a:t>
            </a:r>
            <a:r>
              <a:rPr lang="vi-VN" sz="2400" dirty="0">
                <a:latin typeface="Lato" panose="020F0502020204030203" pitchFamily="34" charset="0"/>
                <a:ea typeface="Lato" panose="020F0502020204030203" pitchFamily="34" charset="0"/>
                <a:cs typeface="Lato" panose="020F0502020204030203" pitchFamily="34" charset="0"/>
              </a:rPr>
              <a:t>(n)</a:t>
            </a:r>
            <a:r>
              <a:rPr lang="vi-VN" sz="2400" dirty="0">
                <a:latin typeface="Lato" panose="020F0502020204030203" pitchFamily="34" charset="0"/>
                <a:ea typeface="Lato" panose="020F0502020204030203" pitchFamily="34" charset="0"/>
                <a:cs typeface="Lato" panose="020F0502020204030203" pitchFamily="34" charset="0"/>
                <a:sym typeface="Symbol" pitchFamily="18" charset="2"/>
              </a:rPr>
              <a:t> 	nếu n &gt; 1</a:t>
            </a:r>
            <a:endParaRPr lang="en-US" sz="2400" dirty="0">
              <a:latin typeface="Lato" panose="020F0502020204030203" pitchFamily="34" charset="0"/>
              <a:ea typeface="Lato" panose="020F0502020204030203" pitchFamily="34" charset="0"/>
              <a:cs typeface="Lato" panose="020F0502020204030203" pitchFamily="34" charset="0"/>
              <a:sym typeface="Symbol" pitchFamily="18" charset="2"/>
            </a:endParaRPr>
          </a:p>
          <a:p>
            <a:pPr>
              <a:buFontTx/>
              <a:buNone/>
              <a:defRPr/>
            </a:pPr>
            <a:br>
              <a:rPr lang="en-US" sz="2400" b="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b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Suy ra theo định lý thợ: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T</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n</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 =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n</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 log</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 n</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p>
          <a:p>
            <a:pPr>
              <a:buFontTx/>
              <a:buNone/>
              <a:defRPr/>
            </a:pPr>
            <a:endParaRPr lang="vi-VN" sz="2600" dirty="0">
              <a:latin typeface="Lato" panose="020F0502020204030203" pitchFamily="34" charset="0"/>
              <a:ea typeface="Lato" panose="020F0502020204030203" pitchFamily="34" charset="0"/>
              <a:cs typeface="Lato" panose="020F0502020204030203" pitchFamily="34" charset="0"/>
            </a:endParaRPr>
          </a:p>
        </p:txBody>
      </p:sp>
      <p:sp>
        <p:nvSpPr>
          <p:cNvPr id="6" name="AutoShape 4">
            <a:extLst>
              <a:ext uri="{FF2B5EF4-FFF2-40B4-BE49-F238E27FC236}">
                <a16:creationId xmlns:a16="http://schemas.microsoft.com/office/drawing/2014/main" id="{12435CD0-87CE-5DC2-C52D-CA2C2865B035}"/>
              </a:ext>
            </a:extLst>
          </p:cNvPr>
          <p:cNvSpPr>
            <a:spLocks/>
          </p:cNvSpPr>
          <p:nvPr/>
        </p:nvSpPr>
        <p:spPr bwMode="auto">
          <a:xfrm>
            <a:off x="2095656" y="4715922"/>
            <a:ext cx="147637" cy="849314"/>
          </a:xfrm>
          <a:prstGeom prst="leftBrace">
            <a:avLst>
              <a:gd name="adj1" fmla="val 67434"/>
              <a:gd name="adj2" fmla="val 50000"/>
            </a:avLst>
          </a:prstGeom>
          <a:noFill/>
          <a:ln w="9525">
            <a:solidFill>
              <a:schemeClr val="tx1"/>
            </a:solidFill>
            <a:round/>
            <a:headEnd/>
            <a:tailEnd/>
          </a:ln>
        </p:spPr>
        <p:txBody>
          <a:bodyPr wrap="none" anchor="ctr"/>
          <a:lstStyle/>
          <a:p>
            <a:endParaRPr lang="en-US"/>
          </a:p>
        </p:txBody>
      </p:sp>
      <p:sp>
        <p:nvSpPr>
          <p:cNvPr id="9" name="Content Placeholder 2">
            <a:extLst>
              <a:ext uri="{FF2B5EF4-FFF2-40B4-BE49-F238E27FC236}">
                <a16:creationId xmlns:a16="http://schemas.microsoft.com/office/drawing/2014/main" id="{2A102A2C-6CC9-D16D-DDC7-CDFA184FD025}"/>
              </a:ext>
            </a:extLst>
          </p:cNvPr>
          <p:cNvSpPr txBox="1">
            <a:spLocks/>
          </p:cNvSpPr>
          <p:nvPr/>
        </p:nvSpPr>
        <p:spPr>
          <a:xfrm>
            <a:off x="297180" y="904872"/>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latin typeface="Lato" panose="020F0502020204030203" pitchFamily="34" charset="0"/>
                <a:ea typeface="Lato" panose="020F0502020204030203" pitchFamily="34" charset="0"/>
                <a:cs typeface="Lato" panose="020F0502020204030203" pitchFamily="34" charset="0"/>
              </a:rPr>
              <a:t>1.</a:t>
            </a:r>
            <a:r>
              <a:rPr lang="en-US" dirty="0">
                <a:latin typeface="Lato" panose="020F0502020204030203" pitchFamily="34" charset="0"/>
                <a:ea typeface="Lato" panose="020F0502020204030203" pitchFamily="34" charset="0"/>
                <a:cs typeface="Lato" panose="020F0502020204030203" pitchFamily="34" charset="0"/>
              </a:rPr>
              <a:t>2</a:t>
            </a:r>
            <a:r>
              <a:rPr lang="vi-VN" dirty="0">
                <a:latin typeface="Lato" panose="020F0502020204030203" pitchFamily="34" charset="0"/>
                <a:ea typeface="Lato" panose="020F0502020204030203" pitchFamily="34" charset="0"/>
                <a:cs typeface="Lato" panose="020F0502020204030203" pitchFamily="34" charset="0"/>
              </a:rPr>
              <a:t>. Thời gian tính</a:t>
            </a:r>
          </a:p>
        </p:txBody>
      </p:sp>
    </p:spTree>
    <p:custDataLst>
      <p:tags r:id="rId1"/>
    </p:custDataLst>
    <p:extLst>
      <p:ext uri="{BB962C8B-B14F-4D97-AF65-F5344CB8AC3E}">
        <p14:creationId xmlns:p14="http://schemas.microsoft.com/office/powerpoint/2010/main" val="205459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DDB13-C82B-EA37-5D8F-FDB03C2A3C42}"/>
              </a:ext>
            </a:extLst>
          </p:cNvPr>
          <p:cNvSpPr>
            <a:spLocks noGrp="1"/>
          </p:cNvSpPr>
          <p:nvPr>
            <p:ph type="title"/>
          </p:nvPr>
        </p:nvSpPr>
        <p:spPr/>
        <p:txBody>
          <a:bodyPr>
            <a:normAutofit fontScale="90000"/>
          </a:bodyPr>
          <a:lstStyle/>
          <a:p>
            <a:r>
              <a:rPr lang="vi-VN" sz="3600">
                <a:cs typeface="Arial" panose="020B0604020202020204" pitchFamily="34" charset="0"/>
              </a:rPr>
              <a:t>NỘI DUNG</a:t>
            </a:r>
          </a:p>
        </p:txBody>
      </p:sp>
      <p:sp>
        <p:nvSpPr>
          <p:cNvPr id="7" name="Content Placeholder 6">
            <a:extLst>
              <a:ext uri="{FF2B5EF4-FFF2-40B4-BE49-F238E27FC236}">
                <a16:creationId xmlns:a16="http://schemas.microsoft.com/office/drawing/2014/main" id="{EC307FD4-A648-FEF7-DE2F-A77D7BA51257}"/>
              </a:ext>
            </a:extLst>
          </p:cNvPr>
          <p:cNvSpPr>
            <a:spLocks noGrp="1"/>
          </p:cNvSpPr>
          <p:nvPr>
            <p:ph type="body" sz="quarter" idx="13"/>
          </p:nvPr>
        </p:nvSpPr>
        <p:spPr>
          <a:prstGeom prst="rect">
            <a:avLst/>
          </a:prstGeom>
        </p:spPr>
        <p:txBody>
          <a:bodyPr vert="horz" lIns="91440" tIns="45720" rIns="91440" bIns="45720" rtlCol="0" anchor="t">
            <a:noAutofit/>
          </a:bodyPr>
          <a:lstStyle/>
          <a:p>
            <a:pPr marL="514350" indent="-514350">
              <a:lnSpc>
                <a:spcPct val="150000"/>
              </a:lnSpc>
              <a:spcBef>
                <a:spcPts val="300"/>
              </a:spcBef>
              <a:spcAft>
                <a:spcPts val="300"/>
              </a:spcAft>
              <a:buAutoNum type="arabicPeriod"/>
            </a:pPr>
            <a:r>
              <a:rPr lang="en-US" b="1" dirty="0">
                <a:solidFill>
                  <a:schemeClr val="tx1"/>
                </a:solidFill>
                <a:cs typeface="Arial"/>
              </a:rPr>
              <a:t>Bài </a:t>
            </a:r>
            <a:r>
              <a:rPr lang="en-US" b="1" dirty="0" err="1">
                <a:solidFill>
                  <a:schemeClr val="tx1"/>
                </a:solidFill>
                <a:cs typeface="Arial"/>
              </a:rPr>
              <a:t>toán</a:t>
            </a:r>
            <a:r>
              <a:rPr lang="en-US" b="1" dirty="0">
                <a:solidFill>
                  <a:schemeClr val="tx1"/>
                </a:solidFill>
                <a:cs typeface="Arial"/>
              </a:rPr>
              <a:t> </a:t>
            </a:r>
            <a:r>
              <a:rPr lang="en-US" b="1" dirty="0" err="1">
                <a:solidFill>
                  <a:schemeClr val="tx1"/>
                </a:solidFill>
                <a:cs typeface="Arial"/>
              </a:rPr>
              <a:t>sắp</a:t>
            </a:r>
            <a:r>
              <a:rPr lang="en-US" b="1" dirty="0">
                <a:solidFill>
                  <a:schemeClr val="tx1"/>
                </a:solidFill>
                <a:cs typeface="Arial"/>
              </a:rPr>
              <a:t> </a:t>
            </a:r>
            <a:r>
              <a:rPr lang="en-US" b="1" dirty="0" err="1">
                <a:solidFill>
                  <a:schemeClr val="tx1"/>
                </a:solidFill>
                <a:cs typeface="Arial"/>
              </a:rPr>
              <a:t>xếp</a:t>
            </a:r>
            <a:endParaRPr lang="en-US" b="1" dirty="0">
              <a:solidFill>
                <a:schemeClr val="tx1"/>
              </a:solidFill>
              <a:cs typeface="Arial"/>
            </a:endParaRPr>
          </a:p>
          <a:p>
            <a:pPr marL="514350" indent="-514350">
              <a:lnSpc>
                <a:spcPct val="150000"/>
              </a:lnSpc>
              <a:spcBef>
                <a:spcPts val="300"/>
              </a:spcBef>
              <a:spcAft>
                <a:spcPts val="300"/>
              </a:spcAft>
              <a:buAutoNum type="arabicPeriod"/>
            </a:pPr>
            <a:r>
              <a:rPr lang="en-US" b="1" dirty="0" err="1">
                <a:solidFill>
                  <a:schemeClr val="tx1"/>
                </a:solidFill>
                <a:cs typeface="Arial"/>
              </a:rPr>
              <a:t>Sắp</a:t>
            </a:r>
            <a:r>
              <a:rPr lang="en-US" b="1" dirty="0">
                <a:solidFill>
                  <a:schemeClr val="tx1"/>
                </a:solidFill>
                <a:cs typeface="Arial"/>
              </a:rPr>
              <a:t> </a:t>
            </a:r>
            <a:r>
              <a:rPr lang="en-US" b="1" dirty="0" err="1">
                <a:solidFill>
                  <a:schemeClr val="tx1"/>
                </a:solidFill>
                <a:cs typeface="Arial"/>
              </a:rPr>
              <a:t>xếp</a:t>
            </a:r>
            <a:r>
              <a:rPr lang="en-US" b="1" dirty="0">
                <a:solidFill>
                  <a:schemeClr val="tx1"/>
                </a:solidFill>
                <a:cs typeface="Arial"/>
              </a:rPr>
              <a:t> </a:t>
            </a:r>
            <a:r>
              <a:rPr lang="en-US" b="1" dirty="0" err="1">
                <a:solidFill>
                  <a:schemeClr val="tx1"/>
                </a:solidFill>
                <a:cs typeface="Arial"/>
              </a:rPr>
              <a:t>chèn</a:t>
            </a:r>
            <a:endParaRPr lang="en-US" b="1" dirty="0">
              <a:solidFill>
                <a:schemeClr val="tx1"/>
              </a:solidFill>
              <a:cs typeface="Arial"/>
            </a:endParaRPr>
          </a:p>
          <a:p>
            <a:pPr marL="514350" indent="-514350">
              <a:lnSpc>
                <a:spcPct val="150000"/>
              </a:lnSpc>
              <a:spcBef>
                <a:spcPts val="300"/>
              </a:spcBef>
              <a:spcAft>
                <a:spcPts val="300"/>
              </a:spcAft>
              <a:buAutoNum type="arabicPeriod"/>
            </a:pPr>
            <a:r>
              <a:rPr lang="en-US" b="1" dirty="0" err="1">
                <a:cs typeface="Arial"/>
              </a:rPr>
              <a:t>Sắp</a:t>
            </a:r>
            <a:r>
              <a:rPr lang="en-US" b="1" dirty="0">
                <a:cs typeface="Arial"/>
              </a:rPr>
              <a:t> </a:t>
            </a:r>
            <a:r>
              <a:rPr lang="en-US" b="1" dirty="0" err="1">
                <a:cs typeface="Arial"/>
              </a:rPr>
              <a:t>xếp</a:t>
            </a:r>
            <a:r>
              <a:rPr lang="en-US" b="1" dirty="0">
                <a:cs typeface="Arial"/>
              </a:rPr>
              <a:t> </a:t>
            </a:r>
            <a:r>
              <a:rPr lang="en-US" b="1" dirty="0" err="1">
                <a:cs typeface="Arial"/>
              </a:rPr>
              <a:t>chọn</a:t>
            </a:r>
            <a:endParaRPr lang="en-US" b="1" dirty="0">
              <a:cs typeface="Arial"/>
            </a:endParaRPr>
          </a:p>
          <a:p>
            <a:pPr marL="514350" indent="-514350">
              <a:lnSpc>
                <a:spcPct val="150000"/>
              </a:lnSpc>
              <a:spcBef>
                <a:spcPts val="300"/>
              </a:spcBef>
              <a:spcAft>
                <a:spcPts val="300"/>
              </a:spcAft>
              <a:buAutoNum type="arabicPeriod"/>
            </a:pPr>
            <a:r>
              <a:rPr lang="en-US" b="1" dirty="0" err="1">
                <a:solidFill>
                  <a:schemeClr val="tx1"/>
                </a:solidFill>
                <a:cs typeface="Arial"/>
              </a:rPr>
              <a:t>Sắp</a:t>
            </a:r>
            <a:r>
              <a:rPr lang="en-US" b="1" dirty="0">
                <a:solidFill>
                  <a:schemeClr val="tx1"/>
                </a:solidFill>
                <a:cs typeface="Arial"/>
              </a:rPr>
              <a:t> </a:t>
            </a:r>
            <a:r>
              <a:rPr lang="en-US" b="1" dirty="0" err="1">
                <a:solidFill>
                  <a:schemeClr val="tx1"/>
                </a:solidFill>
                <a:cs typeface="Arial"/>
              </a:rPr>
              <a:t>xếp</a:t>
            </a:r>
            <a:r>
              <a:rPr lang="en-US" b="1" dirty="0">
                <a:solidFill>
                  <a:schemeClr val="tx1"/>
                </a:solidFill>
                <a:cs typeface="Arial"/>
              </a:rPr>
              <a:t> </a:t>
            </a:r>
            <a:r>
              <a:rPr lang="en-US" b="1" dirty="0" err="1">
                <a:solidFill>
                  <a:schemeClr val="tx1"/>
                </a:solidFill>
                <a:cs typeface="Arial"/>
              </a:rPr>
              <a:t>nổi</a:t>
            </a:r>
            <a:r>
              <a:rPr lang="en-US" b="1" dirty="0">
                <a:solidFill>
                  <a:schemeClr val="tx1"/>
                </a:solidFill>
                <a:cs typeface="Arial"/>
              </a:rPr>
              <a:t> </a:t>
            </a:r>
            <a:r>
              <a:rPr lang="en-US" b="1" dirty="0" err="1">
                <a:solidFill>
                  <a:schemeClr val="tx1"/>
                </a:solidFill>
                <a:cs typeface="Arial"/>
              </a:rPr>
              <a:t>bọt</a:t>
            </a:r>
            <a:endParaRPr lang="en-US" b="1" dirty="0">
              <a:solidFill>
                <a:schemeClr val="tx1"/>
              </a:solidFill>
              <a:cs typeface="Arial"/>
            </a:endParaRPr>
          </a:p>
        </p:txBody>
      </p:sp>
    </p:spTree>
    <p:extLst>
      <p:ext uri="{BB962C8B-B14F-4D97-AF65-F5344CB8AC3E}">
        <p14:creationId xmlns:p14="http://schemas.microsoft.com/office/powerpoint/2010/main" val="42459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SẮP XẾP TRỘN (MERGE SORT)</a:t>
            </a:r>
          </a:p>
        </p:txBody>
      </p:sp>
      <p:sp>
        <p:nvSpPr>
          <p:cNvPr id="4" name="Text Placeholder 3">
            <a:extLst>
              <a:ext uri="{FF2B5EF4-FFF2-40B4-BE49-F238E27FC236}">
                <a16:creationId xmlns:a16="http://schemas.microsoft.com/office/drawing/2014/main" id="{0026B128-9C56-7101-1C2E-A0904B316923}"/>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40</a:t>
            </a:fld>
            <a:endParaRPr lang="vi-VN"/>
          </a:p>
        </p:txBody>
      </p:sp>
      <p:grpSp>
        <p:nvGrpSpPr>
          <p:cNvPr id="3" name="Group 415">
            <a:extLst>
              <a:ext uri="{FF2B5EF4-FFF2-40B4-BE49-F238E27FC236}">
                <a16:creationId xmlns:a16="http://schemas.microsoft.com/office/drawing/2014/main" id="{B359923F-1A0C-AD8B-8838-FA18A9F64F7D}"/>
              </a:ext>
            </a:extLst>
          </p:cNvPr>
          <p:cNvGrpSpPr>
            <a:grpSpLocks/>
          </p:cNvGrpSpPr>
          <p:nvPr/>
        </p:nvGrpSpPr>
        <p:grpSpPr bwMode="auto">
          <a:xfrm>
            <a:off x="4648201" y="1066800"/>
            <a:ext cx="3070225" cy="611188"/>
            <a:chOff x="3124200" y="1066800"/>
            <a:chExt cx="3070225" cy="610394"/>
          </a:xfrm>
        </p:grpSpPr>
        <p:sp>
          <p:nvSpPr>
            <p:cNvPr id="8" name="Rectangle 7">
              <a:extLst>
                <a:ext uri="{FF2B5EF4-FFF2-40B4-BE49-F238E27FC236}">
                  <a16:creationId xmlns:a16="http://schemas.microsoft.com/office/drawing/2014/main" id="{B446D92A-6502-FE71-6AF6-9AFF3C0E54A3}"/>
                </a:ext>
              </a:extLst>
            </p:cNvPr>
            <p:cNvSpPr>
              <a:spLocks noChangeArrowheads="1"/>
            </p:cNvSpPr>
            <p:nvPr/>
          </p:nvSpPr>
          <p:spPr bwMode="auto">
            <a:xfrm>
              <a:off x="5810250" y="1311275"/>
              <a:ext cx="384175"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6</a:t>
              </a:r>
            </a:p>
          </p:txBody>
        </p:sp>
        <p:sp>
          <p:nvSpPr>
            <p:cNvPr id="9" name="Rectangle 8">
              <a:extLst>
                <a:ext uri="{FF2B5EF4-FFF2-40B4-BE49-F238E27FC236}">
                  <a16:creationId xmlns:a16="http://schemas.microsoft.com/office/drawing/2014/main" id="{4D5B0CFE-0370-55A3-9F7D-64C1FF32F8E5}"/>
                </a:ext>
              </a:extLst>
            </p:cNvPr>
            <p:cNvSpPr>
              <a:spLocks noChangeArrowheads="1"/>
            </p:cNvSpPr>
            <p:nvPr/>
          </p:nvSpPr>
          <p:spPr bwMode="auto">
            <a:xfrm>
              <a:off x="5427663" y="1311275"/>
              <a:ext cx="382588"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1</a:t>
              </a:r>
            </a:p>
          </p:txBody>
        </p:sp>
        <p:sp>
          <p:nvSpPr>
            <p:cNvPr id="10" name="Rectangle 9">
              <a:extLst>
                <a:ext uri="{FF2B5EF4-FFF2-40B4-BE49-F238E27FC236}">
                  <a16:creationId xmlns:a16="http://schemas.microsoft.com/office/drawing/2014/main" id="{F0650980-5B48-A7E3-21B9-CD2CBDC76DD3}"/>
                </a:ext>
              </a:extLst>
            </p:cNvPr>
            <p:cNvSpPr>
              <a:spLocks noChangeArrowheads="1"/>
            </p:cNvSpPr>
            <p:nvPr/>
          </p:nvSpPr>
          <p:spPr bwMode="auto">
            <a:xfrm>
              <a:off x="5041900" y="1311275"/>
              <a:ext cx="385763"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3</a:t>
              </a:r>
            </a:p>
          </p:txBody>
        </p:sp>
        <p:sp>
          <p:nvSpPr>
            <p:cNvPr id="11" name="Rectangle 10">
              <a:extLst>
                <a:ext uri="{FF2B5EF4-FFF2-40B4-BE49-F238E27FC236}">
                  <a16:creationId xmlns:a16="http://schemas.microsoft.com/office/drawing/2014/main" id="{BBCE82FE-D4D8-D181-46B3-815E02A7B9A3}"/>
                </a:ext>
              </a:extLst>
            </p:cNvPr>
            <p:cNvSpPr>
              <a:spLocks noChangeArrowheads="1"/>
            </p:cNvSpPr>
            <p:nvPr/>
          </p:nvSpPr>
          <p:spPr bwMode="auto">
            <a:xfrm>
              <a:off x="4659313" y="1311275"/>
              <a:ext cx="382588"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5</a:t>
              </a:r>
            </a:p>
          </p:txBody>
        </p:sp>
        <p:sp>
          <p:nvSpPr>
            <p:cNvPr id="12" name="Rectangle 11">
              <a:extLst>
                <a:ext uri="{FF2B5EF4-FFF2-40B4-BE49-F238E27FC236}">
                  <a16:creationId xmlns:a16="http://schemas.microsoft.com/office/drawing/2014/main" id="{393B42A4-F79D-9929-37AB-D344324E59CE}"/>
                </a:ext>
              </a:extLst>
            </p:cNvPr>
            <p:cNvSpPr>
              <a:spLocks noChangeArrowheads="1"/>
            </p:cNvSpPr>
            <p:nvPr/>
          </p:nvSpPr>
          <p:spPr bwMode="auto">
            <a:xfrm>
              <a:off x="4275138" y="1311275"/>
              <a:ext cx="384175"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4</a:t>
              </a:r>
            </a:p>
          </p:txBody>
        </p:sp>
        <p:sp>
          <p:nvSpPr>
            <p:cNvPr id="13" name="Rectangle 12">
              <a:extLst>
                <a:ext uri="{FF2B5EF4-FFF2-40B4-BE49-F238E27FC236}">
                  <a16:creationId xmlns:a16="http://schemas.microsoft.com/office/drawing/2014/main" id="{58E4E2E9-62B8-F5EC-311F-3294C9724ABA}"/>
                </a:ext>
              </a:extLst>
            </p:cNvPr>
            <p:cNvSpPr>
              <a:spLocks noChangeArrowheads="1"/>
            </p:cNvSpPr>
            <p:nvPr/>
          </p:nvSpPr>
          <p:spPr bwMode="auto">
            <a:xfrm>
              <a:off x="3890963" y="1311275"/>
              <a:ext cx="384175"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9</a:t>
              </a:r>
            </a:p>
          </p:txBody>
        </p:sp>
        <p:sp>
          <p:nvSpPr>
            <p:cNvPr id="14" name="Rectangle 13">
              <a:extLst>
                <a:ext uri="{FF2B5EF4-FFF2-40B4-BE49-F238E27FC236}">
                  <a16:creationId xmlns:a16="http://schemas.microsoft.com/office/drawing/2014/main" id="{DDEBC64C-2DCF-03A9-46C2-1AECFB2D8161}"/>
                </a:ext>
              </a:extLst>
            </p:cNvPr>
            <p:cNvSpPr>
              <a:spLocks noChangeArrowheads="1"/>
            </p:cNvSpPr>
            <p:nvPr/>
          </p:nvSpPr>
          <p:spPr bwMode="auto">
            <a:xfrm>
              <a:off x="3508375" y="1311275"/>
              <a:ext cx="382588"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2</a:t>
              </a:r>
            </a:p>
          </p:txBody>
        </p:sp>
        <p:sp>
          <p:nvSpPr>
            <p:cNvPr id="15" name="Rectangle 14">
              <a:extLst>
                <a:ext uri="{FF2B5EF4-FFF2-40B4-BE49-F238E27FC236}">
                  <a16:creationId xmlns:a16="http://schemas.microsoft.com/office/drawing/2014/main" id="{ECD219AC-2996-71FA-F511-1326B316504F}"/>
                </a:ext>
              </a:extLst>
            </p:cNvPr>
            <p:cNvSpPr>
              <a:spLocks noChangeArrowheads="1"/>
            </p:cNvSpPr>
            <p:nvPr/>
          </p:nvSpPr>
          <p:spPr bwMode="auto">
            <a:xfrm>
              <a:off x="3124200" y="1311275"/>
              <a:ext cx="384175" cy="365125"/>
            </a:xfrm>
            <a:prstGeom prst="rect">
              <a:avLst/>
            </a:prstGeom>
            <a:noFill/>
            <a:ln w="9525">
              <a:noFill/>
              <a:miter lim="800000"/>
              <a:headEnd/>
              <a:tailEnd/>
            </a:ln>
          </p:spPr>
          <p:txBody>
            <a:bodyPr anchor="ctr" anchorCtr="1"/>
            <a:lstStyle/>
            <a:p>
              <a:pPr>
                <a:spcBef>
                  <a:spcPct val="20000"/>
                </a:spcBef>
              </a:pPr>
              <a:r>
                <a:rPr lang="en-US">
                  <a:solidFill>
                    <a:srgbClr val="3802BE"/>
                  </a:solidFill>
                </a:rPr>
                <a:t>8</a:t>
              </a:r>
            </a:p>
          </p:txBody>
        </p:sp>
        <p:sp>
          <p:nvSpPr>
            <p:cNvPr id="16" name="Line 17">
              <a:extLst>
                <a:ext uri="{FF2B5EF4-FFF2-40B4-BE49-F238E27FC236}">
                  <a16:creationId xmlns:a16="http://schemas.microsoft.com/office/drawing/2014/main" id="{7B70F10F-E908-659C-4D37-02E145C69C95}"/>
                </a:ext>
              </a:extLst>
            </p:cNvPr>
            <p:cNvSpPr>
              <a:spLocks noChangeShapeType="1"/>
            </p:cNvSpPr>
            <p:nvPr/>
          </p:nvSpPr>
          <p:spPr bwMode="auto">
            <a:xfrm>
              <a:off x="3124200" y="1311275"/>
              <a:ext cx="0" cy="365125"/>
            </a:xfrm>
            <a:prstGeom prst="line">
              <a:avLst/>
            </a:prstGeom>
            <a:noFill/>
            <a:ln w="28575" cap="sq">
              <a:solidFill>
                <a:schemeClr val="tx1"/>
              </a:solidFill>
              <a:round/>
              <a:headEnd/>
              <a:tailEnd/>
            </a:ln>
          </p:spPr>
          <p:txBody>
            <a:bodyPr anchor="ctr" anchorCtr="1"/>
            <a:lstStyle/>
            <a:p>
              <a:endParaRPr lang="en-US">
                <a:solidFill>
                  <a:srgbClr val="3802BE"/>
                </a:solidFill>
              </a:endParaRPr>
            </a:p>
          </p:txBody>
        </p:sp>
        <p:sp>
          <p:nvSpPr>
            <p:cNvPr id="17" name="Line 18">
              <a:extLst>
                <a:ext uri="{FF2B5EF4-FFF2-40B4-BE49-F238E27FC236}">
                  <a16:creationId xmlns:a16="http://schemas.microsoft.com/office/drawing/2014/main" id="{456DD668-93D2-3BED-C755-A563D9216CAD}"/>
                </a:ext>
              </a:extLst>
            </p:cNvPr>
            <p:cNvSpPr>
              <a:spLocks noChangeShapeType="1"/>
            </p:cNvSpPr>
            <p:nvPr/>
          </p:nvSpPr>
          <p:spPr bwMode="auto">
            <a:xfrm>
              <a:off x="3508375"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18" name="Line 19">
              <a:extLst>
                <a:ext uri="{FF2B5EF4-FFF2-40B4-BE49-F238E27FC236}">
                  <a16:creationId xmlns:a16="http://schemas.microsoft.com/office/drawing/2014/main" id="{10173DE8-ACEA-229D-7839-9A14D5F47E0C}"/>
                </a:ext>
              </a:extLst>
            </p:cNvPr>
            <p:cNvSpPr>
              <a:spLocks noChangeShapeType="1"/>
            </p:cNvSpPr>
            <p:nvPr/>
          </p:nvSpPr>
          <p:spPr bwMode="auto">
            <a:xfrm>
              <a:off x="3890963"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19" name="Line 20">
              <a:extLst>
                <a:ext uri="{FF2B5EF4-FFF2-40B4-BE49-F238E27FC236}">
                  <a16:creationId xmlns:a16="http://schemas.microsoft.com/office/drawing/2014/main" id="{CF7704DD-3CC2-AA10-CF8D-B4CE5E4F8C7E}"/>
                </a:ext>
              </a:extLst>
            </p:cNvPr>
            <p:cNvSpPr>
              <a:spLocks noChangeShapeType="1"/>
            </p:cNvSpPr>
            <p:nvPr/>
          </p:nvSpPr>
          <p:spPr bwMode="auto">
            <a:xfrm>
              <a:off x="4275138"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20" name="Line 21">
              <a:extLst>
                <a:ext uri="{FF2B5EF4-FFF2-40B4-BE49-F238E27FC236}">
                  <a16:creationId xmlns:a16="http://schemas.microsoft.com/office/drawing/2014/main" id="{B7262D3F-E082-BC40-0854-A213CF7C9FB4}"/>
                </a:ext>
              </a:extLst>
            </p:cNvPr>
            <p:cNvSpPr>
              <a:spLocks noChangeShapeType="1"/>
            </p:cNvSpPr>
            <p:nvPr/>
          </p:nvSpPr>
          <p:spPr bwMode="auto">
            <a:xfrm>
              <a:off x="4659313"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21" name="Line 22">
              <a:extLst>
                <a:ext uri="{FF2B5EF4-FFF2-40B4-BE49-F238E27FC236}">
                  <a16:creationId xmlns:a16="http://schemas.microsoft.com/office/drawing/2014/main" id="{633D8EE7-E436-A25B-82AD-5D392BAE64D9}"/>
                </a:ext>
              </a:extLst>
            </p:cNvPr>
            <p:cNvSpPr>
              <a:spLocks noChangeShapeType="1"/>
            </p:cNvSpPr>
            <p:nvPr/>
          </p:nvSpPr>
          <p:spPr bwMode="auto">
            <a:xfrm>
              <a:off x="5041900"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22" name="Line 23">
              <a:extLst>
                <a:ext uri="{FF2B5EF4-FFF2-40B4-BE49-F238E27FC236}">
                  <a16:creationId xmlns:a16="http://schemas.microsoft.com/office/drawing/2014/main" id="{1BC45F52-3D06-A258-DD4E-EF2757DEE9DD}"/>
                </a:ext>
              </a:extLst>
            </p:cNvPr>
            <p:cNvSpPr>
              <a:spLocks noChangeShapeType="1"/>
            </p:cNvSpPr>
            <p:nvPr/>
          </p:nvSpPr>
          <p:spPr bwMode="auto">
            <a:xfrm>
              <a:off x="5427663"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23" name="Line 24">
              <a:extLst>
                <a:ext uri="{FF2B5EF4-FFF2-40B4-BE49-F238E27FC236}">
                  <a16:creationId xmlns:a16="http://schemas.microsoft.com/office/drawing/2014/main" id="{A564F767-505D-F462-75A6-348A86B0B5CD}"/>
                </a:ext>
              </a:extLst>
            </p:cNvPr>
            <p:cNvSpPr>
              <a:spLocks noChangeShapeType="1"/>
            </p:cNvSpPr>
            <p:nvPr/>
          </p:nvSpPr>
          <p:spPr bwMode="auto">
            <a:xfrm>
              <a:off x="5810250" y="1311275"/>
              <a:ext cx="0" cy="365125"/>
            </a:xfrm>
            <a:prstGeom prst="line">
              <a:avLst/>
            </a:prstGeom>
            <a:noFill/>
            <a:ln w="12700">
              <a:solidFill>
                <a:schemeClr val="tx1"/>
              </a:solidFill>
              <a:round/>
              <a:headEnd/>
              <a:tailEnd/>
            </a:ln>
          </p:spPr>
          <p:txBody>
            <a:bodyPr anchor="ctr" anchorCtr="1"/>
            <a:lstStyle/>
            <a:p>
              <a:endParaRPr lang="en-US">
                <a:solidFill>
                  <a:srgbClr val="3802BE"/>
                </a:solidFill>
              </a:endParaRPr>
            </a:p>
          </p:txBody>
        </p:sp>
        <p:sp>
          <p:nvSpPr>
            <p:cNvPr id="24" name="Line 28">
              <a:extLst>
                <a:ext uri="{FF2B5EF4-FFF2-40B4-BE49-F238E27FC236}">
                  <a16:creationId xmlns:a16="http://schemas.microsoft.com/office/drawing/2014/main" id="{7907E8D1-3FB9-6EE6-4C4A-F6FF8FFB6B41}"/>
                </a:ext>
              </a:extLst>
            </p:cNvPr>
            <p:cNvSpPr>
              <a:spLocks noChangeShapeType="1"/>
            </p:cNvSpPr>
            <p:nvPr/>
          </p:nvSpPr>
          <p:spPr bwMode="auto">
            <a:xfrm>
              <a:off x="6172200" y="1311275"/>
              <a:ext cx="0" cy="365125"/>
            </a:xfrm>
            <a:prstGeom prst="line">
              <a:avLst/>
            </a:prstGeom>
            <a:noFill/>
            <a:ln w="28575" cap="sq">
              <a:solidFill>
                <a:schemeClr val="tx1"/>
              </a:solidFill>
              <a:round/>
              <a:headEnd/>
              <a:tailEnd/>
            </a:ln>
          </p:spPr>
          <p:txBody>
            <a:bodyPr anchor="ctr" anchorCtr="1"/>
            <a:lstStyle/>
            <a:p>
              <a:endParaRPr lang="en-US">
                <a:solidFill>
                  <a:srgbClr val="3802BE"/>
                </a:solidFill>
              </a:endParaRPr>
            </a:p>
          </p:txBody>
        </p:sp>
        <p:sp>
          <p:nvSpPr>
            <p:cNvPr id="25" name="Text Box 29">
              <a:extLst>
                <a:ext uri="{FF2B5EF4-FFF2-40B4-BE49-F238E27FC236}">
                  <a16:creationId xmlns:a16="http://schemas.microsoft.com/office/drawing/2014/main" id="{66A61C43-53CE-A94B-BE44-E2A62F4EB60C}"/>
                </a:ext>
              </a:extLst>
            </p:cNvPr>
            <p:cNvSpPr txBox="1">
              <a:spLocks noChangeArrowheads="1"/>
            </p:cNvSpPr>
            <p:nvPr/>
          </p:nvSpPr>
          <p:spPr bwMode="auto">
            <a:xfrm>
              <a:off x="3200400" y="1066800"/>
              <a:ext cx="228600" cy="244475"/>
            </a:xfrm>
            <a:prstGeom prst="rect">
              <a:avLst/>
            </a:prstGeom>
            <a:noFill/>
            <a:ln w="9525">
              <a:noFill/>
              <a:miter lim="800000"/>
              <a:headEnd/>
              <a:tailEnd/>
            </a:ln>
          </p:spPr>
          <p:txBody>
            <a:bodyPr>
              <a:spAutoFit/>
            </a:bodyPr>
            <a:lstStyle/>
            <a:p>
              <a:r>
                <a:rPr lang="en-US" sz="1000" dirty="0">
                  <a:solidFill>
                    <a:srgbClr val="3802BE"/>
                  </a:solidFill>
                </a:rPr>
                <a:t>1</a:t>
              </a:r>
            </a:p>
          </p:txBody>
        </p:sp>
        <p:sp>
          <p:nvSpPr>
            <p:cNvPr id="26" name="Text Box 30">
              <a:extLst>
                <a:ext uri="{FF2B5EF4-FFF2-40B4-BE49-F238E27FC236}">
                  <a16:creationId xmlns:a16="http://schemas.microsoft.com/office/drawing/2014/main" id="{6CC3889E-F1D7-F066-066D-E056D64D0A85}"/>
                </a:ext>
              </a:extLst>
            </p:cNvPr>
            <p:cNvSpPr txBox="1">
              <a:spLocks noChangeArrowheads="1"/>
            </p:cNvSpPr>
            <p:nvPr/>
          </p:nvSpPr>
          <p:spPr bwMode="auto">
            <a:xfrm>
              <a:off x="3581400" y="1066800"/>
              <a:ext cx="228600" cy="244475"/>
            </a:xfrm>
            <a:prstGeom prst="rect">
              <a:avLst/>
            </a:prstGeom>
            <a:noFill/>
            <a:ln w="9525">
              <a:noFill/>
              <a:miter lim="800000"/>
              <a:headEnd/>
              <a:tailEnd/>
            </a:ln>
          </p:spPr>
          <p:txBody>
            <a:bodyPr>
              <a:spAutoFit/>
            </a:bodyPr>
            <a:lstStyle/>
            <a:p>
              <a:r>
                <a:rPr lang="en-US" sz="1000">
                  <a:solidFill>
                    <a:srgbClr val="3802BE"/>
                  </a:solidFill>
                </a:rPr>
                <a:t>2</a:t>
              </a:r>
            </a:p>
          </p:txBody>
        </p:sp>
        <p:sp>
          <p:nvSpPr>
            <p:cNvPr id="27" name="Text Box 31">
              <a:extLst>
                <a:ext uri="{FF2B5EF4-FFF2-40B4-BE49-F238E27FC236}">
                  <a16:creationId xmlns:a16="http://schemas.microsoft.com/office/drawing/2014/main" id="{D9A5C93A-3D2B-9704-7D3C-5C96352C6B88}"/>
                </a:ext>
              </a:extLst>
            </p:cNvPr>
            <p:cNvSpPr txBox="1">
              <a:spLocks noChangeArrowheads="1"/>
            </p:cNvSpPr>
            <p:nvPr/>
          </p:nvSpPr>
          <p:spPr bwMode="auto">
            <a:xfrm>
              <a:off x="3962400" y="1066800"/>
              <a:ext cx="228600" cy="244475"/>
            </a:xfrm>
            <a:prstGeom prst="rect">
              <a:avLst/>
            </a:prstGeom>
            <a:noFill/>
            <a:ln w="9525">
              <a:noFill/>
              <a:miter lim="800000"/>
              <a:headEnd/>
              <a:tailEnd/>
            </a:ln>
          </p:spPr>
          <p:txBody>
            <a:bodyPr>
              <a:spAutoFit/>
            </a:bodyPr>
            <a:lstStyle/>
            <a:p>
              <a:r>
                <a:rPr lang="en-US" sz="1000">
                  <a:solidFill>
                    <a:srgbClr val="3802BE"/>
                  </a:solidFill>
                </a:rPr>
                <a:t>3</a:t>
              </a:r>
            </a:p>
          </p:txBody>
        </p:sp>
        <p:sp>
          <p:nvSpPr>
            <p:cNvPr id="28" name="Text Box 32">
              <a:extLst>
                <a:ext uri="{FF2B5EF4-FFF2-40B4-BE49-F238E27FC236}">
                  <a16:creationId xmlns:a16="http://schemas.microsoft.com/office/drawing/2014/main" id="{98958BE4-C2F3-CE17-32CC-EC8144905306}"/>
                </a:ext>
              </a:extLst>
            </p:cNvPr>
            <p:cNvSpPr txBox="1">
              <a:spLocks noChangeArrowheads="1"/>
            </p:cNvSpPr>
            <p:nvPr/>
          </p:nvSpPr>
          <p:spPr bwMode="auto">
            <a:xfrm>
              <a:off x="4343400" y="1066800"/>
              <a:ext cx="228600" cy="244475"/>
            </a:xfrm>
            <a:prstGeom prst="rect">
              <a:avLst/>
            </a:prstGeom>
            <a:noFill/>
            <a:ln w="9525">
              <a:noFill/>
              <a:miter lim="800000"/>
              <a:headEnd/>
              <a:tailEnd/>
            </a:ln>
          </p:spPr>
          <p:txBody>
            <a:bodyPr>
              <a:spAutoFit/>
            </a:bodyPr>
            <a:lstStyle/>
            <a:p>
              <a:r>
                <a:rPr lang="en-US" sz="1000">
                  <a:solidFill>
                    <a:srgbClr val="3802BE"/>
                  </a:solidFill>
                </a:rPr>
                <a:t>4</a:t>
              </a:r>
            </a:p>
          </p:txBody>
        </p:sp>
        <p:sp>
          <p:nvSpPr>
            <p:cNvPr id="29" name="Text Box 33">
              <a:extLst>
                <a:ext uri="{FF2B5EF4-FFF2-40B4-BE49-F238E27FC236}">
                  <a16:creationId xmlns:a16="http://schemas.microsoft.com/office/drawing/2014/main" id="{AF2A1A21-397D-37D9-BE20-29AC8BAD8238}"/>
                </a:ext>
              </a:extLst>
            </p:cNvPr>
            <p:cNvSpPr txBox="1">
              <a:spLocks noChangeArrowheads="1"/>
            </p:cNvSpPr>
            <p:nvPr/>
          </p:nvSpPr>
          <p:spPr bwMode="auto">
            <a:xfrm>
              <a:off x="4724400" y="1066800"/>
              <a:ext cx="228600" cy="244475"/>
            </a:xfrm>
            <a:prstGeom prst="rect">
              <a:avLst/>
            </a:prstGeom>
            <a:noFill/>
            <a:ln w="9525">
              <a:noFill/>
              <a:miter lim="800000"/>
              <a:headEnd/>
              <a:tailEnd/>
            </a:ln>
          </p:spPr>
          <p:txBody>
            <a:bodyPr>
              <a:spAutoFit/>
            </a:bodyPr>
            <a:lstStyle/>
            <a:p>
              <a:r>
                <a:rPr lang="en-US" sz="1000">
                  <a:solidFill>
                    <a:srgbClr val="3802BE"/>
                  </a:solidFill>
                </a:rPr>
                <a:t>5</a:t>
              </a:r>
            </a:p>
          </p:txBody>
        </p:sp>
        <p:sp>
          <p:nvSpPr>
            <p:cNvPr id="30" name="Text Box 34">
              <a:extLst>
                <a:ext uri="{FF2B5EF4-FFF2-40B4-BE49-F238E27FC236}">
                  <a16:creationId xmlns:a16="http://schemas.microsoft.com/office/drawing/2014/main" id="{CA058550-328D-50A4-6D34-7BBF5E5E5A5A}"/>
                </a:ext>
              </a:extLst>
            </p:cNvPr>
            <p:cNvSpPr txBox="1">
              <a:spLocks noChangeArrowheads="1"/>
            </p:cNvSpPr>
            <p:nvPr/>
          </p:nvSpPr>
          <p:spPr bwMode="auto">
            <a:xfrm>
              <a:off x="5105400" y="1066800"/>
              <a:ext cx="228600" cy="244475"/>
            </a:xfrm>
            <a:prstGeom prst="rect">
              <a:avLst/>
            </a:prstGeom>
            <a:noFill/>
            <a:ln w="9525">
              <a:noFill/>
              <a:miter lim="800000"/>
              <a:headEnd/>
              <a:tailEnd/>
            </a:ln>
          </p:spPr>
          <p:txBody>
            <a:bodyPr>
              <a:spAutoFit/>
            </a:bodyPr>
            <a:lstStyle/>
            <a:p>
              <a:r>
                <a:rPr lang="en-US" sz="1000">
                  <a:solidFill>
                    <a:srgbClr val="3802BE"/>
                  </a:solidFill>
                </a:rPr>
                <a:t>6</a:t>
              </a:r>
            </a:p>
          </p:txBody>
        </p:sp>
        <p:sp>
          <p:nvSpPr>
            <p:cNvPr id="31" name="Text Box 35">
              <a:extLst>
                <a:ext uri="{FF2B5EF4-FFF2-40B4-BE49-F238E27FC236}">
                  <a16:creationId xmlns:a16="http://schemas.microsoft.com/office/drawing/2014/main" id="{F3C3B337-F02E-6B57-1F0A-96C92104AEFE}"/>
                </a:ext>
              </a:extLst>
            </p:cNvPr>
            <p:cNvSpPr txBox="1">
              <a:spLocks noChangeArrowheads="1"/>
            </p:cNvSpPr>
            <p:nvPr/>
          </p:nvSpPr>
          <p:spPr bwMode="auto">
            <a:xfrm>
              <a:off x="5486400" y="1066800"/>
              <a:ext cx="228600" cy="244475"/>
            </a:xfrm>
            <a:prstGeom prst="rect">
              <a:avLst/>
            </a:prstGeom>
            <a:noFill/>
            <a:ln w="9525">
              <a:noFill/>
              <a:miter lim="800000"/>
              <a:headEnd/>
              <a:tailEnd/>
            </a:ln>
          </p:spPr>
          <p:txBody>
            <a:bodyPr>
              <a:spAutoFit/>
            </a:bodyPr>
            <a:lstStyle/>
            <a:p>
              <a:r>
                <a:rPr lang="en-US" sz="1000">
                  <a:solidFill>
                    <a:srgbClr val="3802BE"/>
                  </a:solidFill>
                </a:rPr>
                <a:t>7</a:t>
              </a:r>
            </a:p>
          </p:txBody>
        </p:sp>
        <p:sp>
          <p:nvSpPr>
            <p:cNvPr id="32" name="Text Box 36">
              <a:extLst>
                <a:ext uri="{FF2B5EF4-FFF2-40B4-BE49-F238E27FC236}">
                  <a16:creationId xmlns:a16="http://schemas.microsoft.com/office/drawing/2014/main" id="{9B1BD855-7F65-99D8-8A82-B41412DC0B8F}"/>
                </a:ext>
              </a:extLst>
            </p:cNvPr>
            <p:cNvSpPr txBox="1">
              <a:spLocks noChangeArrowheads="1"/>
            </p:cNvSpPr>
            <p:nvPr/>
          </p:nvSpPr>
          <p:spPr bwMode="auto">
            <a:xfrm>
              <a:off x="5867400" y="1066800"/>
              <a:ext cx="228600" cy="244475"/>
            </a:xfrm>
            <a:prstGeom prst="rect">
              <a:avLst/>
            </a:prstGeom>
            <a:noFill/>
            <a:ln w="9525">
              <a:noFill/>
              <a:miter lim="800000"/>
              <a:headEnd/>
              <a:tailEnd/>
            </a:ln>
          </p:spPr>
          <p:txBody>
            <a:bodyPr>
              <a:spAutoFit/>
            </a:bodyPr>
            <a:lstStyle/>
            <a:p>
              <a:r>
                <a:rPr lang="en-US" sz="1000">
                  <a:solidFill>
                    <a:srgbClr val="3802BE"/>
                  </a:solidFill>
                </a:rPr>
                <a:t>8</a:t>
              </a:r>
            </a:p>
          </p:txBody>
        </p:sp>
        <p:cxnSp>
          <p:nvCxnSpPr>
            <p:cNvPr id="33" name="Straight Connector 44">
              <a:extLst>
                <a:ext uri="{FF2B5EF4-FFF2-40B4-BE49-F238E27FC236}">
                  <a16:creationId xmlns:a16="http://schemas.microsoft.com/office/drawing/2014/main" id="{D4413E28-EC31-2FA4-119E-3D0F82554318}"/>
                </a:ext>
              </a:extLst>
            </p:cNvPr>
            <p:cNvCxnSpPr>
              <a:cxnSpLocks noChangeShapeType="1"/>
              <a:stCxn id="16" idx="0"/>
              <a:endCxn id="24" idx="0"/>
            </p:cNvCxnSpPr>
            <p:nvPr/>
          </p:nvCxnSpPr>
          <p:spPr bwMode="auto">
            <a:xfrm rot="16200000" flipH="1">
              <a:off x="4648200" y="-212725"/>
              <a:ext cx="1588" cy="3048000"/>
            </a:xfrm>
            <a:prstGeom prst="line">
              <a:avLst/>
            </a:prstGeom>
            <a:noFill/>
            <a:ln w="28575" algn="ctr">
              <a:solidFill>
                <a:schemeClr val="tx1"/>
              </a:solidFill>
              <a:round/>
              <a:headEnd/>
              <a:tailEnd/>
            </a:ln>
          </p:spPr>
        </p:cxnSp>
        <p:cxnSp>
          <p:nvCxnSpPr>
            <p:cNvPr id="34" name="Straight Connector 45">
              <a:extLst>
                <a:ext uri="{FF2B5EF4-FFF2-40B4-BE49-F238E27FC236}">
                  <a16:creationId xmlns:a16="http://schemas.microsoft.com/office/drawing/2014/main" id="{1B687C9B-D701-D3ED-0F6A-D8126C9603FA}"/>
                </a:ext>
              </a:extLst>
            </p:cNvPr>
            <p:cNvCxnSpPr>
              <a:cxnSpLocks noChangeShapeType="1"/>
              <a:stCxn id="16" idx="1"/>
              <a:endCxn id="24" idx="1"/>
            </p:cNvCxnSpPr>
            <p:nvPr/>
          </p:nvCxnSpPr>
          <p:spPr bwMode="auto">
            <a:xfrm rot="5400000" flipH="1" flipV="1">
              <a:off x="4648200" y="152400"/>
              <a:ext cx="1588" cy="3048000"/>
            </a:xfrm>
            <a:prstGeom prst="line">
              <a:avLst/>
            </a:prstGeom>
            <a:noFill/>
            <a:ln w="28575" algn="ctr">
              <a:solidFill>
                <a:schemeClr val="tx1"/>
              </a:solidFill>
              <a:round/>
              <a:headEnd/>
              <a:tailEnd/>
            </a:ln>
          </p:spPr>
        </p:cxnSp>
      </p:grpSp>
      <p:grpSp>
        <p:nvGrpSpPr>
          <p:cNvPr id="35" name="Group 416">
            <a:extLst>
              <a:ext uri="{FF2B5EF4-FFF2-40B4-BE49-F238E27FC236}">
                <a16:creationId xmlns:a16="http://schemas.microsoft.com/office/drawing/2014/main" id="{DB00D31A-19C8-1182-4A5B-DDDA58F70211}"/>
              </a:ext>
            </a:extLst>
          </p:cNvPr>
          <p:cNvGrpSpPr>
            <a:grpSpLocks/>
          </p:cNvGrpSpPr>
          <p:nvPr/>
        </p:nvGrpSpPr>
        <p:grpSpPr bwMode="auto">
          <a:xfrm>
            <a:off x="1828801" y="1676401"/>
            <a:ext cx="6640513" cy="701675"/>
            <a:chOff x="304800" y="1676400"/>
            <a:chExt cx="6640512" cy="701675"/>
          </a:xfrm>
        </p:grpSpPr>
        <p:sp>
          <p:nvSpPr>
            <p:cNvPr id="36" name="Rectangle 7">
              <a:extLst>
                <a:ext uri="{FF2B5EF4-FFF2-40B4-BE49-F238E27FC236}">
                  <a16:creationId xmlns:a16="http://schemas.microsoft.com/office/drawing/2014/main" id="{B1B5E592-6018-0B44-FCA1-F63526085C7B}"/>
                </a:ext>
              </a:extLst>
            </p:cNvPr>
            <p:cNvSpPr>
              <a:spLocks noChangeArrowheads="1"/>
            </p:cNvSpPr>
            <p:nvPr/>
          </p:nvSpPr>
          <p:spPr bwMode="auto">
            <a:xfrm>
              <a:off x="6561137" y="1997075"/>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37" name="Rectangle 8">
              <a:extLst>
                <a:ext uri="{FF2B5EF4-FFF2-40B4-BE49-F238E27FC236}">
                  <a16:creationId xmlns:a16="http://schemas.microsoft.com/office/drawing/2014/main" id="{1CAA21F0-FB19-5A6D-7E49-FE2E649B90B7}"/>
                </a:ext>
              </a:extLst>
            </p:cNvPr>
            <p:cNvSpPr>
              <a:spLocks noChangeArrowheads="1"/>
            </p:cNvSpPr>
            <p:nvPr/>
          </p:nvSpPr>
          <p:spPr bwMode="auto">
            <a:xfrm>
              <a:off x="6178550" y="1997075"/>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38" name="Rectangle 9">
              <a:extLst>
                <a:ext uri="{FF2B5EF4-FFF2-40B4-BE49-F238E27FC236}">
                  <a16:creationId xmlns:a16="http://schemas.microsoft.com/office/drawing/2014/main" id="{9B5A83A2-7F88-42B9-F41A-03A3EC1751D6}"/>
                </a:ext>
              </a:extLst>
            </p:cNvPr>
            <p:cNvSpPr>
              <a:spLocks noChangeArrowheads="1"/>
            </p:cNvSpPr>
            <p:nvPr/>
          </p:nvSpPr>
          <p:spPr bwMode="auto">
            <a:xfrm>
              <a:off x="5792787" y="1997075"/>
              <a:ext cx="385763"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39" name="Rectangle 10">
              <a:extLst>
                <a:ext uri="{FF2B5EF4-FFF2-40B4-BE49-F238E27FC236}">
                  <a16:creationId xmlns:a16="http://schemas.microsoft.com/office/drawing/2014/main" id="{50C94CC0-7F43-830C-931B-F365CABF2F1A}"/>
                </a:ext>
              </a:extLst>
            </p:cNvPr>
            <p:cNvSpPr>
              <a:spLocks noChangeArrowheads="1"/>
            </p:cNvSpPr>
            <p:nvPr/>
          </p:nvSpPr>
          <p:spPr bwMode="auto">
            <a:xfrm>
              <a:off x="5410200" y="1997075"/>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40" name="Line 17">
              <a:extLst>
                <a:ext uri="{FF2B5EF4-FFF2-40B4-BE49-F238E27FC236}">
                  <a16:creationId xmlns:a16="http://schemas.microsoft.com/office/drawing/2014/main" id="{5BF5007A-64EF-22E1-9C1C-724D4567BDBF}"/>
                </a:ext>
              </a:extLst>
            </p:cNvPr>
            <p:cNvSpPr>
              <a:spLocks noChangeShapeType="1"/>
            </p:cNvSpPr>
            <p:nvPr/>
          </p:nvSpPr>
          <p:spPr bwMode="auto">
            <a:xfrm>
              <a:off x="5421312" y="1997075"/>
              <a:ext cx="0" cy="365125"/>
            </a:xfrm>
            <a:prstGeom prst="line">
              <a:avLst/>
            </a:prstGeom>
            <a:noFill/>
            <a:ln w="28575" cap="sq">
              <a:solidFill>
                <a:schemeClr val="tx1"/>
              </a:solidFill>
              <a:round/>
              <a:headEnd/>
              <a:tailEnd/>
            </a:ln>
          </p:spPr>
          <p:txBody>
            <a:bodyPr anchor="ctr" anchorCtr="1"/>
            <a:lstStyle/>
            <a:p>
              <a:endParaRPr lang="en-US"/>
            </a:p>
          </p:txBody>
        </p:sp>
        <p:sp>
          <p:nvSpPr>
            <p:cNvPr id="41" name="Line 21">
              <a:extLst>
                <a:ext uri="{FF2B5EF4-FFF2-40B4-BE49-F238E27FC236}">
                  <a16:creationId xmlns:a16="http://schemas.microsoft.com/office/drawing/2014/main" id="{26DF1B69-679E-6F4D-9A5E-FC9D2693923D}"/>
                </a:ext>
              </a:extLst>
            </p:cNvPr>
            <p:cNvSpPr>
              <a:spLocks noChangeShapeType="1"/>
            </p:cNvSpPr>
            <p:nvPr/>
          </p:nvSpPr>
          <p:spPr bwMode="auto">
            <a:xfrm>
              <a:off x="5410200" y="1997075"/>
              <a:ext cx="0" cy="365125"/>
            </a:xfrm>
            <a:prstGeom prst="line">
              <a:avLst/>
            </a:prstGeom>
            <a:noFill/>
            <a:ln w="12700">
              <a:solidFill>
                <a:schemeClr val="tx1"/>
              </a:solidFill>
              <a:round/>
              <a:headEnd/>
              <a:tailEnd/>
            </a:ln>
          </p:spPr>
          <p:txBody>
            <a:bodyPr anchor="ctr" anchorCtr="1"/>
            <a:lstStyle/>
            <a:p>
              <a:endParaRPr lang="en-US"/>
            </a:p>
          </p:txBody>
        </p:sp>
        <p:sp>
          <p:nvSpPr>
            <p:cNvPr id="42" name="Line 22">
              <a:extLst>
                <a:ext uri="{FF2B5EF4-FFF2-40B4-BE49-F238E27FC236}">
                  <a16:creationId xmlns:a16="http://schemas.microsoft.com/office/drawing/2014/main" id="{251510B1-D604-9566-9821-1DBA85F858EA}"/>
                </a:ext>
              </a:extLst>
            </p:cNvPr>
            <p:cNvSpPr>
              <a:spLocks noChangeShapeType="1"/>
            </p:cNvSpPr>
            <p:nvPr/>
          </p:nvSpPr>
          <p:spPr bwMode="auto">
            <a:xfrm>
              <a:off x="5792787" y="1997075"/>
              <a:ext cx="0" cy="365125"/>
            </a:xfrm>
            <a:prstGeom prst="line">
              <a:avLst/>
            </a:prstGeom>
            <a:noFill/>
            <a:ln w="12700">
              <a:solidFill>
                <a:schemeClr val="tx1"/>
              </a:solidFill>
              <a:round/>
              <a:headEnd/>
              <a:tailEnd/>
            </a:ln>
          </p:spPr>
          <p:txBody>
            <a:bodyPr anchor="ctr" anchorCtr="1"/>
            <a:lstStyle/>
            <a:p>
              <a:endParaRPr lang="en-US"/>
            </a:p>
          </p:txBody>
        </p:sp>
        <p:sp>
          <p:nvSpPr>
            <p:cNvPr id="43" name="Line 23">
              <a:extLst>
                <a:ext uri="{FF2B5EF4-FFF2-40B4-BE49-F238E27FC236}">
                  <a16:creationId xmlns:a16="http://schemas.microsoft.com/office/drawing/2014/main" id="{20668628-9923-96BF-8E25-0045FBAA3552}"/>
                </a:ext>
              </a:extLst>
            </p:cNvPr>
            <p:cNvSpPr>
              <a:spLocks noChangeShapeType="1"/>
            </p:cNvSpPr>
            <p:nvPr/>
          </p:nvSpPr>
          <p:spPr bwMode="auto">
            <a:xfrm>
              <a:off x="6178550" y="1997075"/>
              <a:ext cx="0" cy="365125"/>
            </a:xfrm>
            <a:prstGeom prst="line">
              <a:avLst/>
            </a:prstGeom>
            <a:noFill/>
            <a:ln w="12700">
              <a:solidFill>
                <a:schemeClr val="tx1"/>
              </a:solidFill>
              <a:round/>
              <a:headEnd/>
              <a:tailEnd/>
            </a:ln>
          </p:spPr>
          <p:txBody>
            <a:bodyPr anchor="ctr" anchorCtr="1"/>
            <a:lstStyle/>
            <a:p>
              <a:endParaRPr lang="en-US"/>
            </a:p>
          </p:txBody>
        </p:sp>
        <p:sp>
          <p:nvSpPr>
            <p:cNvPr id="44" name="Line 24">
              <a:extLst>
                <a:ext uri="{FF2B5EF4-FFF2-40B4-BE49-F238E27FC236}">
                  <a16:creationId xmlns:a16="http://schemas.microsoft.com/office/drawing/2014/main" id="{4AB15262-DDEC-3D0E-100A-F1159073ADD3}"/>
                </a:ext>
              </a:extLst>
            </p:cNvPr>
            <p:cNvSpPr>
              <a:spLocks noChangeShapeType="1"/>
            </p:cNvSpPr>
            <p:nvPr/>
          </p:nvSpPr>
          <p:spPr bwMode="auto">
            <a:xfrm>
              <a:off x="6561137" y="1997075"/>
              <a:ext cx="0" cy="365125"/>
            </a:xfrm>
            <a:prstGeom prst="line">
              <a:avLst/>
            </a:prstGeom>
            <a:noFill/>
            <a:ln w="12700">
              <a:solidFill>
                <a:schemeClr val="tx1"/>
              </a:solidFill>
              <a:round/>
              <a:headEnd/>
              <a:tailEnd/>
            </a:ln>
          </p:spPr>
          <p:txBody>
            <a:bodyPr anchor="ctr" anchorCtr="1"/>
            <a:lstStyle/>
            <a:p>
              <a:endParaRPr lang="en-US"/>
            </a:p>
          </p:txBody>
        </p:sp>
        <p:sp>
          <p:nvSpPr>
            <p:cNvPr id="45" name="Line 28">
              <a:extLst>
                <a:ext uri="{FF2B5EF4-FFF2-40B4-BE49-F238E27FC236}">
                  <a16:creationId xmlns:a16="http://schemas.microsoft.com/office/drawing/2014/main" id="{31D32156-BBFA-A11F-CFEA-D972A624FB04}"/>
                </a:ext>
              </a:extLst>
            </p:cNvPr>
            <p:cNvSpPr>
              <a:spLocks noChangeShapeType="1"/>
            </p:cNvSpPr>
            <p:nvPr/>
          </p:nvSpPr>
          <p:spPr bwMode="auto">
            <a:xfrm>
              <a:off x="6923087" y="1997075"/>
              <a:ext cx="0" cy="365125"/>
            </a:xfrm>
            <a:prstGeom prst="line">
              <a:avLst/>
            </a:prstGeom>
            <a:noFill/>
            <a:ln w="28575" cap="sq">
              <a:solidFill>
                <a:schemeClr val="tx1"/>
              </a:solidFill>
              <a:round/>
              <a:headEnd/>
              <a:tailEnd/>
            </a:ln>
          </p:spPr>
          <p:txBody>
            <a:bodyPr anchor="ctr" anchorCtr="1"/>
            <a:lstStyle/>
            <a:p>
              <a:endParaRPr lang="en-US"/>
            </a:p>
          </p:txBody>
        </p:sp>
        <p:sp>
          <p:nvSpPr>
            <p:cNvPr id="46" name="Text Box 33">
              <a:extLst>
                <a:ext uri="{FF2B5EF4-FFF2-40B4-BE49-F238E27FC236}">
                  <a16:creationId xmlns:a16="http://schemas.microsoft.com/office/drawing/2014/main" id="{487DE0EA-D64C-D1BC-3726-EAF372341520}"/>
                </a:ext>
              </a:extLst>
            </p:cNvPr>
            <p:cNvSpPr txBox="1">
              <a:spLocks noChangeArrowheads="1"/>
            </p:cNvSpPr>
            <p:nvPr/>
          </p:nvSpPr>
          <p:spPr bwMode="auto">
            <a:xfrm>
              <a:off x="5475287" y="1752600"/>
              <a:ext cx="228600" cy="244475"/>
            </a:xfrm>
            <a:prstGeom prst="rect">
              <a:avLst/>
            </a:prstGeom>
            <a:noFill/>
            <a:ln w="9525">
              <a:noFill/>
              <a:miter lim="800000"/>
              <a:headEnd/>
              <a:tailEnd/>
            </a:ln>
          </p:spPr>
          <p:txBody>
            <a:bodyPr>
              <a:spAutoFit/>
            </a:bodyPr>
            <a:lstStyle/>
            <a:p>
              <a:r>
                <a:rPr lang="en-US" sz="1000" dirty="0">
                  <a:solidFill>
                    <a:srgbClr val="3802BE"/>
                  </a:solidFill>
                </a:rPr>
                <a:t>5</a:t>
              </a:r>
            </a:p>
          </p:txBody>
        </p:sp>
        <p:sp>
          <p:nvSpPr>
            <p:cNvPr id="47" name="Text Box 34">
              <a:extLst>
                <a:ext uri="{FF2B5EF4-FFF2-40B4-BE49-F238E27FC236}">
                  <a16:creationId xmlns:a16="http://schemas.microsoft.com/office/drawing/2014/main" id="{AF366895-B28A-D979-D58E-DE362D31EF44}"/>
                </a:ext>
              </a:extLst>
            </p:cNvPr>
            <p:cNvSpPr txBox="1">
              <a:spLocks noChangeArrowheads="1"/>
            </p:cNvSpPr>
            <p:nvPr/>
          </p:nvSpPr>
          <p:spPr bwMode="auto">
            <a:xfrm>
              <a:off x="5856287" y="1752600"/>
              <a:ext cx="228600" cy="244475"/>
            </a:xfrm>
            <a:prstGeom prst="rect">
              <a:avLst/>
            </a:prstGeom>
            <a:noFill/>
            <a:ln w="9525">
              <a:noFill/>
              <a:miter lim="800000"/>
              <a:headEnd/>
              <a:tailEnd/>
            </a:ln>
          </p:spPr>
          <p:txBody>
            <a:bodyPr>
              <a:spAutoFit/>
            </a:bodyPr>
            <a:lstStyle/>
            <a:p>
              <a:r>
                <a:rPr lang="en-US" sz="1000" dirty="0">
                  <a:solidFill>
                    <a:srgbClr val="3802BE"/>
                  </a:solidFill>
                </a:rPr>
                <a:t>6</a:t>
              </a:r>
            </a:p>
          </p:txBody>
        </p:sp>
        <p:sp>
          <p:nvSpPr>
            <p:cNvPr id="48" name="Text Box 35">
              <a:extLst>
                <a:ext uri="{FF2B5EF4-FFF2-40B4-BE49-F238E27FC236}">
                  <a16:creationId xmlns:a16="http://schemas.microsoft.com/office/drawing/2014/main" id="{0634DDB2-C972-7780-B68A-510A11276E4E}"/>
                </a:ext>
              </a:extLst>
            </p:cNvPr>
            <p:cNvSpPr txBox="1">
              <a:spLocks noChangeArrowheads="1"/>
            </p:cNvSpPr>
            <p:nvPr/>
          </p:nvSpPr>
          <p:spPr bwMode="auto">
            <a:xfrm>
              <a:off x="6237287" y="1752600"/>
              <a:ext cx="228600" cy="244475"/>
            </a:xfrm>
            <a:prstGeom prst="rect">
              <a:avLst/>
            </a:prstGeom>
            <a:noFill/>
            <a:ln w="9525">
              <a:noFill/>
              <a:miter lim="800000"/>
              <a:headEnd/>
              <a:tailEnd/>
            </a:ln>
          </p:spPr>
          <p:txBody>
            <a:bodyPr>
              <a:spAutoFit/>
            </a:bodyPr>
            <a:lstStyle/>
            <a:p>
              <a:r>
                <a:rPr lang="en-US" sz="1000" dirty="0">
                  <a:solidFill>
                    <a:srgbClr val="3802BE"/>
                  </a:solidFill>
                </a:rPr>
                <a:t>7</a:t>
              </a:r>
            </a:p>
          </p:txBody>
        </p:sp>
        <p:sp>
          <p:nvSpPr>
            <p:cNvPr id="49" name="Text Box 36">
              <a:extLst>
                <a:ext uri="{FF2B5EF4-FFF2-40B4-BE49-F238E27FC236}">
                  <a16:creationId xmlns:a16="http://schemas.microsoft.com/office/drawing/2014/main" id="{5CD8A426-15CE-54D2-BCC0-F3908AE2467E}"/>
                </a:ext>
              </a:extLst>
            </p:cNvPr>
            <p:cNvSpPr txBox="1">
              <a:spLocks noChangeArrowheads="1"/>
            </p:cNvSpPr>
            <p:nvPr/>
          </p:nvSpPr>
          <p:spPr bwMode="auto">
            <a:xfrm>
              <a:off x="6618287" y="1752600"/>
              <a:ext cx="228600" cy="244475"/>
            </a:xfrm>
            <a:prstGeom prst="rect">
              <a:avLst/>
            </a:prstGeom>
            <a:noFill/>
            <a:ln w="9525">
              <a:noFill/>
              <a:miter lim="800000"/>
              <a:headEnd/>
              <a:tailEnd/>
            </a:ln>
          </p:spPr>
          <p:txBody>
            <a:bodyPr>
              <a:spAutoFit/>
            </a:bodyPr>
            <a:lstStyle/>
            <a:p>
              <a:r>
                <a:rPr lang="en-US" sz="1000" dirty="0">
                  <a:solidFill>
                    <a:srgbClr val="3802BE"/>
                  </a:solidFill>
                </a:rPr>
                <a:t>8</a:t>
              </a:r>
            </a:p>
          </p:txBody>
        </p:sp>
        <p:cxnSp>
          <p:nvCxnSpPr>
            <p:cNvPr id="50" name="Straight Connector 75">
              <a:extLst>
                <a:ext uri="{FF2B5EF4-FFF2-40B4-BE49-F238E27FC236}">
                  <a16:creationId xmlns:a16="http://schemas.microsoft.com/office/drawing/2014/main" id="{F3ADD625-180B-8331-8BF6-AA817AFB436F}"/>
                </a:ext>
              </a:extLst>
            </p:cNvPr>
            <p:cNvCxnSpPr>
              <a:cxnSpLocks noChangeShapeType="1"/>
              <a:stCxn id="40" idx="0"/>
              <a:endCxn id="45" idx="0"/>
            </p:cNvCxnSpPr>
            <p:nvPr/>
          </p:nvCxnSpPr>
          <p:spPr bwMode="auto">
            <a:xfrm rot="16200000" flipH="1">
              <a:off x="6172199" y="1246187"/>
              <a:ext cx="1588" cy="1501775"/>
            </a:xfrm>
            <a:prstGeom prst="line">
              <a:avLst/>
            </a:prstGeom>
            <a:noFill/>
            <a:ln w="28575" algn="ctr">
              <a:solidFill>
                <a:schemeClr val="tx1"/>
              </a:solidFill>
              <a:round/>
              <a:headEnd/>
              <a:tailEnd/>
            </a:ln>
          </p:spPr>
        </p:cxnSp>
        <p:cxnSp>
          <p:nvCxnSpPr>
            <p:cNvPr id="51" name="Straight Connector 76">
              <a:extLst>
                <a:ext uri="{FF2B5EF4-FFF2-40B4-BE49-F238E27FC236}">
                  <a16:creationId xmlns:a16="http://schemas.microsoft.com/office/drawing/2014/main" id="{FF553226-404E-3058-BF10-EF1B2B014BC0}"/>
                </a:ext>
              </a:extLst>
            </p:cNvPr>
            <p:cNvCxnSpPr>
              <a:cxnSpLocks noChangeShapeType="1"/>
              <a:stCxn id="40" idx="1"/>
              <a:endCxn id="45" idx="1"/>
            </p:cNvCxnSpPr>
            <p:nvPr/>
          </p:nvCxnSpPr>
          <p:spPr bwMode="auto">
            <a:xfrm rot="5400000" flipH="1" flipV="1">
              <a:off x="6172199" y="1611313"/>
              <a:ext cx="1588" cy="1501775"/>
            </a:xfrm>
            <a:prstGeom prst="line">
              <a:avLst/>
            </a:prstGeom>
            <a:noFill/>
            <a:ln w="28575" algn="ctr">
              <a:solidFill>
                <a:schemeClr val="tx1"/>
              </a:solidFill>
              <a:round/>
              <a:headEnd/>
              <a:tailEnd/>
            </a:ln>
          </p:spPr>
        </p:cxnSp>
        <p:sp>
          <p:nvSpPr>
            <p:cNvPr id="52" name="Rectangle 11">
              <a:extLst>
                <a:ext uri="{FF2B5EF4-FFF2-40B4-BE49-F238E27FC236}">
                  <a16:creationId xmlns:a16="http://schemas.microsoft.com/office/drawing/2014/main" id="{AC326185-1E4B-8079-190C-442BCAB07B1F}"/>
                </a:ext>
              </a:extLst>
            </p:cNvPr>
            <p:cNvSpPr>
              <a:spLocks noChangeArrowheads="1"/>
            </p:cNvSpPr>
            <p:nvPr/>
          </p:nvSpPr>
          <p:spPr bwMode="auto">
            <a:xfrm>
              <a:off x="3502025" y="2012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53" name="Rectangle 12">
              <a:extLst>
                <a:ext uri="{FF2B5EF4-FFF2-40B4-BE49-F238E27FC236}">
                  <a16:creationId xmlns:a16="http://schemas.microsoft.com/office/drawing/2014/main" id="{6A5DC717-0DF7-DCDF-2261-C040874E3585}"/>
                </a:ext>
              </a:extLst>
            </p:cNvPr>
            <p:cNvSpPr>
              <a:spLocks noChangeArrowheads="1"/>
            </p:cNvSpPr>
            <p:nvPr/>
          </p:nvSpPr>
          <p:spPr bwMode="auto">
            <a:xfrm>
              <a:off x="3117850" y="2012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54" name="Rectangle 13">
              <a:extLst>
                <a:ext uri="{FF2B5EF4-FFF2-40B4-BE49-F238E27FC236}">
                  <a16:creationId xmlns:a16="http://schemas.microsoft.com/office/drawing/2014/main" id="{CB17E58A-91A6-258B-EA8B-EF02A9D428F9}"/>
                </a:ext>
              </a:extLst>
            </p:cNvPr>
            <p:cNvSpPr>
              <a:spLocks noChangeArrowheads="1"/>
            </p:cNvSpPr>
            <p:nvPr/>
          </p:nvSpPr>
          <p:spPr bwMode="auto">
            <a:xfrm>
              <a:off x="2735262" y="2012156"/>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55" name="Rectangle 14">
              <a:extLst>
                <a:ext uri="{FF2B5EF4-FFF2-40B4-BE49-F238E27FC236}">
                  <a16:creationId xmlns:a16="http://schemas.microsoft.com/office/drawing/2014/main" id="{5AFEF5F0-1FBF-30F1-E305-731F7A854D27}"/>
                </a:ext>
              </a:extLst>
            </p:cNvPr>
            <p:cNvSpPr>
              <a:spLocks noChangeArrowheads="1"/>
            </p:cNvSpPr>
            <p:nvPr/>
          </p:nvSpPr>
          <p:spPr bwMode="auto">
            <a:xfrm>
              <a:off x="2351087" y="2012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56" name="Line 17">
              <a:extLst>
                <a:ext uri="{FF2B5EF4-FFF2-40B4-BE49-F238E27FC236}">
                  <a16:creationId xmlns:a16="http://schemas.microsoft.com/office/drawing/2014/main" id="{63CAA9F6-D7A3-A4D9-FEC1-709265132EF0}"/>
                </a:ext>
              </a:extLst>
            </p:cNvPr>
            <p:cNvSpPr>
              <a:spLocks noChangeShapeType="1"/>
            </p:cNvSpPr>
            <p:nvPr/>
          </p:nvSpPr>
          <p:spPr bwMode="auto">
            <a:xfrm>
              <a:off x="2351087" y="2012156"/>
              <a:ext cx="0" cy="365125"/>
            </a:xfrm>
            <a:prstGeom prst="line">
              <a:avLst/>
            </a:prstGeom>
            <a:noFill/>
            <a:ln w="28575" cap="sq">
              <a:solidFill>
                <a:schemeClr val="tx1"/>
              </a:solidFill>
              <a:round/>
              <a:headEnd/>
              <a:tailEnd/>
            </a:ln>
          </p:spPr>
          <p:txBody>
            <a:bodyPr anchor="ctr" anchorCtr="1"/>
            <a:lstStyle/>
            <a:p>
              <a:endParaRPr lang="en-US"/>
            </a:p>
          </p:txBody>
        </p:sp>
        <p:sp>
          <p:nvSpPr>
            <p:cNvPr id="57" name="Line 18">
              <a:extLst>
                <a:ext uri="{FF2B5EF4-FFF2-40B4-BE49-F238E27FC236}">
                  <a16:creationId xmlns:a16="http://schemas.microsoft.com/office/drawing/2014/main" id="{CCABD10F-3399-E047-1C94-7CEB81EFE5FE}"/>
                </a:ext>
              </a:extLst>
            </p:cNvPr>
            <p:cNvSpPr>
              <a:spLocks noChangeShapeType="1"/>
            </p:cNvSpPr>
            <p:nvPr/>
          </p:nvSpPr>
          <p:spPr bwMode="auto">
            <a:xfrm>
              <a:off x="2735262" y="2012156"/>
              <a:ext cx="0" cy="365125"/>
            </a:xfrm>
            <a:prstGeom prst="line">
              <a:avLst/>
            </a:prstGeom>
            <a:noFill/>
            <a:ln w="12700">
              <a:solidFill>
                <a:schemeClr val="tx1"/>
              </a:solidFill>
              <a:round/>
              <a:headEnd/>
              <a:tailEnd/>
            </a:ln>
          </p:spPr>
          <p:txBody>
            <a:bodyPr anchor="ctr" anchorCtr="1"/>
            <a:lstStyle/>
            <a:p>
              <a:endParaRPr lang="en-US"/>
            </a:p>
          </p:txBody>
        </p:sp>
        <p:sp>
          <p:nvSpPr>
            <p:cNvPr id="58" name="Line 19">
              <a:extLst>
                <a:ext uri="{FF2B5EF4-FFF2-40B4-BE49-F238E27FC236}">
                  <a16:creationId xmlns:a16="http://schemas.microsoft.com/office/drawing/2014/main" id="{1813A351-62A6-07C6-AE22-5B0A36A003A4}"/>
                </a:ext>
              </a:extLst>
            </p:cNvPr>
            <p:cNvSpPr>
              <a:spLocks noChangeShapeType="1"/>
            </p:cNvSpPr>
            <p:nvPr/>
          </p:nvSpPr>
          <p:spPr bwMode="auto">
            <a:xfrm>
              <a:off x="3117850" y="2012156"/>
              <a:ext cx="0" cy="365125"/>
            </a:xfrm>
            <a:prstGeom prst="line">
              <a:avLst/>
            </a:prstGeom>
            <a:noFill/>
            <a:ln w="12700">
              <a:solidFill>
                <a:schemeClr val="tx1"/>
              </a:solidFill>
              <a:round/>
              <a:headEnd/>
              <a:tailEnd/>
            </a:ln>
          </p:spPr>
          <p:txBody>
            <a:bodyPr anchor="ctr" anchorCtr="1"/>
            <a:lstStyle/>
            <a:p>
              <a:endParaRPr lang="en-US"/>
            </a:p>
          </p:txBody>
        </p:sp>
        <p:sp>
          <p:nvSpPr>
            <p:cNvPr id="59" name="Line 20">
              <a:extLst>
                <a:ext uri="{FF2B5EF4-FFF2-40B4-BE49-F238E27FC236}">
                  <a16:creationId xmlns:a16="http://schemas.microsoft.com/office/drawing/2014/main" id="{696C519F-E824-A1E4-9F1B-A243FE04AFD0}"/>
                </a:ext>
              </a:extLst>
            </p:cNvPr>
            <p:cNvSpPr>
              <a:spLocks noChangeShapeType="1"/>
            </p:cNvSpPr>
            <p:nvPr/>
          </p:nvSpPr>
          <p:spPr bwMode="auto">
            <a:xfrm>
              <a:off x="3502025" y="2012156"/>
              <a:ext cx="0" cy="365125"/>
            </a:xfrm>
            <a:prstGeom prst="line">
              <a:avLst/>
            </a:prstGeom>
            <a:noFill/>
            <a:ln w="12700">
              <a:solidFill>
                <a:schemeClr val="tx1"/>
              </a:solidFill>
              <a:round/>
              <a:headEnd/>
              <a:tailEnd/>
            </a:ln>
          </p:spPr>
          <p:txBody>
            <a:bodyPr anchor="ctr" anchorCtr="1"/>
            <a:lstStyle/>
            <a:p>
              <a:endParaRPr lang="en-US"/>
            </a:p>
          </p:txBody>
        </p:sp>
        <p:sp>
          <p:nvSpPr>
            <p:cNvPr id="60" name="Line 21">
              <a:extLst>
                <a:ext uri="{FF2B5EF4-FFF2-40B4-BE49-F238E27FC236}">
                  <a16:creationId xmlns:a16="http://schemas.microsoft.com/office/drawing/2014/main" id="{C2678688-9463-883A-AEA4-5C6433AD14E6}"/>
                </a:ext>
              </a:extLst>
            </p:cNvPr>
            <p:cNvSpPr>
              <a:spLocks noChangeShapeType="1"/>
            </p:cNvSpPr>
            <p:nvPr/>
          </p:nvSpPr>
          <p:spPr bwMode="auto">
            <a:xfrm>
              <a:off x="3886200" y="2012156"/>
              <a:ext cx="0" cy="365125"/>
            </a:xfrm>
            <a:prstGeom prst="line">
              <a:avLst/>
            </a:prstGeom>
            <a:noFill/>
            <a:ln w="12700">
              <a:solidFill>
                <a:schemeClr val="tx1"/>
              </a:solidFill>
              <a:round/>
              <a:headEnd/>
              <a:tailEnd/>
            </a:ln>
          </p:spPr>
          <p:txBody>
            <a:bodyPr anchor="ctr" anchorCtr="1"/>
            <a:lstStyle/>
            <a:p>
              <a:endParaRPr lang="en-US"/>
            </a:p>
          </p:txBody>
        </p:sp>
        <p:sp>
          <p:nvSpPr>
            <p:cNvPr id="61" name="Line 28">
              <a:extLst>
                <a:ext uri="{FF2B5EF4-FFF2-40B4-BE49-F238E27FC236}">
                  <a16:creationId xmlns:a16="http://schemas.microsoft.com/office/drawing/2014/main" id="{6CBC8F68-3F60-B1D6-E846-BE483FC43504}"/>
                </a:ext>
              </a:extLst>
            </p:cNvPr>
            <p:cNvSpPr>
              <a:spLocks noChangeShapeType="1"/>
            </p:cNvSpPr>
            <p:nvPr/>
          </p:nvSpPr>
          <p:spPr bwMode="auto">
            <a:xfrm>
              <a:off x="3875087" y="2012156"/>
              <a:ext cx="0" cy="365125"/>
            </a:xfrm>
            <a:prstGeom prst="line">
              <a:avLst/>
            </a:prstGeom>
            <a:noFill/>
            <a:ln w="28575" cap="sq">
              <a:solidFill>
                <a:schemeClr val="tx1"/>
              </a:solidFill>
              <a:round/>
              <a:headEnd/>
              <a:tailEnd/>
            </a:ln>
          </p:spPr>
          <p:txBody>
            <a:bodyPr anchor="ctr" anchorCtr="1"/>
            <a:lstStyle/>
            <a:p>
              <a:endParaRPr lang="en-US"/>
            </a:p>
          </p:txBody>
        </p:sp>
        <p:sp>
          <p:nvSpPr>
            <p:cNvPr id="62" name="Text Box 29">
              <a:extLst>
                <a:ext uri="{FF2B5EF4-FFF2-40B4-BE49-F238E27FC236}">
                  <a16:creationId xmlns:a16="http://schemas.microsoft.com/office/drawing/2014/main" id="{B36ABD6C-3C66-EA7F-84E4-F67055B5D4BD}"/>
                </a:ext>
              </a:extLst>
            </p:cNvPr>
            <p:cNvSpPr txBox="1">
              <a:spLocks noChangeArrowheads="1"/>
            </p:cNvSpPr>
            <p:nvPr/>
          </p:nvSpPr>
          <p:spPr bwMode="auto">
            <a:xfrm>
              <a:off x="2438400" y="1752600"/>
              <a:ext cx="228600" cy="244475"/>
            </a:xfrm>
            <a:prstGeom prst="rect">
              <a:avLst/>
            </a:prstGeom>
            <a:noFill/>
            <a:ln w="9525">
              <a:noFill/>
              <a:miter lim="800000"/>
              <a:headEnd/>
              <a:tailEnd/>
            </a:ln>
          </p:spPr>
          <p:txBody>
            <a:bodyPr>
              <a:spAutoFit/>
            </a:bodyPr>
            <a:lstStyle/>
            <a:p>
              <a:r>
                <a:rPr lang="en-US" sz="1000" dirty="0">
                  <a:solidFill>
                    <a:srgbClr val="3802BE"/>
                  </a:solidFill>
                </a:rPr>
                <a:t>1</a:t>
              </a:r>
            </a:p>
          </p:txBody>
        </p:sp>
        <p:sp>
          <p:nvSpPr>
            <p:cNvPr id="63" name="Text Box 30">
              <a:extLst>
                <a:ext uri="{FF2B5EF4-FFF2-40B4-BE49-F238E27FC236}">
                  <a16:creationId xmlns:a16="http://schemas.microsoft.com/office/drawing/2014/main" id="{CD90D90F-B073-41C6-B8E6-4F7AFCD83305}"/>
                </a:ext>
              </a:extLst>
            </p:cNvPr>
            <p:cNvSpPr txBox="1">
              <a:spLocks noChangeArrowheads="1"/>
            </p:cNvSpPr>
            <p:nvPr/>
          </p:nvSpPr>
          <p:spPr bwMode="auto">
            <a:xfrm>
              <a:off x="2819400" y="1752600"/>
              <a:ext cx="228600" cy="244475"/>
            </a:xfrm>
            <a:prstGeom prst="rect">
              <a:avLst/>
            </a:prstGeom>
            <a:noFill/>
            <a:ln w="9525">
              <a:noFill/>
              <a:miter lim="800000"/>
              <a:headEnd/>
              <a:tailEnd/>
            </a:ln>
          </p:spPr>
          <p:txBody>
            <a:bodyPr>
              <a:spAutoFit/>
            </a:bodyPr>
            <a:lstStyle/>
            <a:p>
              <a:r>
                <a:rPr lang="en-US" sz="1000">
                  <a:solidFill>
                    <a:srgbClr val="3802BE"/>
                  </a:solidFill>
                </a:rPr>
                <a:t>2</a:t>
              </a:r>
            </a:p>
          </p:txBody>
        </p:sp>
        <p:sp>
          <p:nvSpPr>
            <p:cNvPr id="64" name="Text Box 31">
              <a:extLst>
                <a:ext uri="{FF2B5EF4-FFF2-40B4-BE49-F238E27FC236}">
                  <a16:creationId xmlns:a16="http://schemas.microsoft.com/office/drawing/2014/main" id="{39DAFA94-36E0-052A-4927-51A623CC3FC2}"/>
                </a:ext>
              </a:extLst>
            </p:cNvPr>
            <p:cNvSpPr txBox="1">
              <a:spLocks noChangeArrowheads="1"/>
            </p:cNvSpPr>
            <p:nvPr/>
          </p:nvSpPr>
          <p:spPr bwMode="auto">
            <a:xfrm>
              <a:off x="3200400" y="1752600"/>
              <a:ext cx="228600" cy="244475"/>
            </a:xfrm>
            <a:prstGeom prst="rect">
              <a:avLst/>
            </a:prstGeom>
            <a:noFill/>
            <a:ln w="9525">
              <a:noFill/>
              <a:miter lim="800000"/>
              <a:headEnd/>
              <a:tailEnd/>
            </a:ln>
          </p:spPr>
          <p:txBody>
            <a:bodyPr>
              <a:spAutoFit/>
            </a:bodyPr>
            <a:lstStyle/>
            <a:p>
              <a:r>
                <a:rPr lang="en-US" sz="1000">
                  <a:solidFill>
                    <a:srgbClr val="3802BE"/>
                  </a:solidFill>
                </a:rPr>
                <a:t>3</a:t>
              </a:r>
            </a:p>
          </p:txBody>
        </p:sp>
        <p:sp>
          <p:nvSpPr>
            <p:cNvPr id="65" name="Text Box 32">
              <a:extLst>
                <a:ext uri="{FF2B5EF4-FFF2-40B4-BE49-F238E27FC236}">
                  <a16:creationId xmlns:a16="http://schemas.microsoft.com/office/drawing/2014/main" id="{656FC60C-6CA4-321F-D4EA-04FEBC6B1F02}"/>
                </a:ext>
              </a:extLst>
            </p:cNvPr>
            <p:cNvSpPr txBox="1">
              <a:spLocks noChangeArrowheads="1"/>
            </p:cNvSpPr>
            <p:nvPr/>
          </p:nvSpPr>
          <p:spPr bwMode="auto">
            <a:xfrm>
              <a:off x="3581400" y="1752600"/>
              <a:ext cx="228600" cy="244475"/>
            </a:xfrm>
            <a:prstGeom prst="rect">
              <a:avLst/>
            </a:prstGeom>
            <a:noFill/>
            <a:ln w="9525">
              <a:noFill/>
              <a:miter lim="800000"/>
              <a:headEnd/>
              <a:tailEnd/>
            </a:ln>
          </p:spPr>
          <p:txBody>
            <a:bodyPr>
              <a:spAutoFit/>
            </a:bodyPr>
            <a:lstStyle/>
            <a:p>
              <a:r>
                <a:rPr lang="en-US" sz="1000" dirty="0">
                  <a:solidFill>
                    <a:srgbClr val="3802BE"/>
                  </a:solidFill>
                </a:rPr>
                <a:t>4</a:t>
              </a:r>
            </a:p>
          </p:txBody>
        </p:sp>
        <p:cxnSp>
          <p:nvCxnSpPr>
            <p:cNvPr id="66" name="Straight Connector 103">
              <a:extLst>
                <a:ext uri="{FF2B5EF4-FFF2-40B4-BE49-F238E27FC236}">
                  <a16:creationId xmlns:a16="http://schemas.microsoft.com/office/drawing/2014/main" id="{EC137E66-40C8-5BD0-F47E-D3B3A4C51BFC}"/>
                </a:ext>
              </a:extLst>
            </p:cNvPr>
            <p:cNvCxnSpPr>
              <a:cxnSpLocks noChangeShapeType="1"/>
              <a:stCxn id="56" idx="0"/>
              <a:endCxn id="61" idx="0"/>
            </p:cNvCxnSpPr>
            <p:nvPr/>
          </p:nvCxnSpPr>
          <p:spPr bwMode="auto">
            <a:xfrm rot="16200000" flipH="1">
              <a:off x="3113087" y="1250156"/>
              <a:ext cx="1588" cy="1524000"/>
            </a:xfrm>
            <a:prstGeom prst="line">
              <a:avLst/>
            </a:prstGeom>
            <a:noFill/>
            <a:ln w="28575" algn="ctr">
              <a:solidFill>
                <a:schemeClr val="tx1"/>
              </a:solidFill>
              <a:round/>
              <a:headEnd/>
              <a:tailEnd/>
            </a:ln>
          </p:spPr>
        </p:cxnSp>
        <p:cxnSp>
          <p:nvCxnSpPr>
            <p:cNvPr id="67" name="Straight Connector 104">
              <a:extLst>
                <a:ext uri="{FF2B5EF4-FFF2-40B4-BE49-F238E27FC236}">
                  <a16:creationId xmlns:a16="http://schemas.microsoft.com/office/drawing/2014/main" id="{A2B76882-36F3-3828-FB5E-2B91B1081E14}"/>
                </a:ext>
              </a:extLst>
            </p:cNvPr>
            <p:cNvCxnSpPr>
              <a:cxnSpLocks noChangeShapeType="1"/>
              <a:stCxn id="56" idx="1"/>
              <a:endCxn id="61" idx="1"/>
            </p:cNvCxnSpPr>
            <p:nvPr/>
          </p:nvCxnSpPr>
          <p:spPr bwMode="auto">
            <a:xfrm rot="5400000" flipH="1" flipV="1">
              <a:off x="3113087" y="1615281"/>
              <a:ext cx="1588" cy="1524000"/>
            </a:xfrm>
            <a:prstGeom prst="line">
              <a:avLst/>
            </a:prstGeom>
            <a:noFill/>
            <a:ln w="28575" algn="ctr">
              <a:solidFill>
                <a:schemeClr val="tx1"/>
              </a:solidFill>
              <a:round/>
              <a:headEnd/>
              <a:tailEnd/>
            </a:ln>
          </p:spPr>
        </p:cxnSp>
        <p:cxnSp>
          <p:nvCxnSpPr>
            <p:cNvPr id="68" name="Straight Arrow Connector 343">
              <a:extLst>
                <a:ext uri="{FF2B5EF4-FFF2-40B4-BE49-F238E27FC236}">
                  <a16:creationId xmlns:a16="http://schemas.microsoft.com/office/drawing/2014/main" id="{F74B03E1-6F92-462F-EBC1-C5BA4D5B6370}"/>
                </a:ext>
              </a:extLst>
            </p:cNvPr>
            <p:cNvCxnSpPr>
              <a:cxnSpLocks noChangeShapeType="1"/>
              <a:stCxn id="20" idx="1"/>
            </p:cNvCxnSpPr>
            <p:nvPr/>
          </p:nvCxnSpPr>
          <p:spPr bwMode="auto">
            <a:xfrm rot="16200000" flipH="1" flipV="1">
              <a:off x="4120357" y="1442243"/>
              <a:ext cx="304800" cy="773113"/>
            </a:xfrm>
            <a:prstGeom prst="straightConnector1">
              <a:avLst/>
            </a:prstGeom>
            <a:noFill/>
            <a:ln w="28575" algn="ctr">
              <a:solidFill>
                <a:srgbClr val="C00000"/>
              </a:solidFill>
              <a:round/>
              <a:headEnd/>
              <a:tailEnd type="arrow" w="med" len="med"/>
            </a:ln>
          </p:spPr>
        </p:cxnSp>
        <p:cxnSp>
          <p:nvCxnSpPr>
            <p:cNvPr id="69" name="Straight Arrow Connector 345">
              <a:extLst>
                <a:ext uri="{FF2B5EF4-FFF2-40B4-BE49-F238E27FC236}">
                  <a16:creationId xmlns:a16="http://schemas.microsoft.com/office/drawing/2014/main" id="{2236D6AF-1198-BD36-50B7-7DF03FF624F9}"/>
                </a:ext>
              </a:extLst>
            </p:cNvPr>
            <p:cNvCxnSpPr>
              <a:cxnSpLocks noChangeShapeType="1"/>
              <a:stCxn id="20" idx="1"/>
            </p:cNvCxnSpPr>
            <p:nvPr/>
          </p:nvCxnSpPr>
          <p:spPr bwMode="auto">
            <a:xfrm rot="16200000" flipH="1">
              <a:off x="4882356" y="1453357"/>
              <a:ext cx="304800" cy="750887"/>
            </a:xfrm>
            <a:prstGeom prst="straightConnector1">
              <a:avLst/>
            </a:prstGeom>
            <a:noFill/>
            <a:ln w="28575" algn="ctr">
              <a:solidFill>
                <a:srgbClr val="C00000"/>
              </a:solidFill>
              <a:round/>
              <a:headEnd/>
              <a:tailEnd type="arrow" w="med" len="med"/>
            </a:ln>
          </p:spPr>
        </p:cxnSp>
        <p:sp>
          <p:nvSpPr>
            <p:cNvPr id="70" name="TextBox 409">
              <a:extLst>
                <a:ext uri="{FF2B5EF4-FFF2-40B4-BE49-F238E27FC236}">
                  <a16:creationId xmlns:a16="http://schemas.microsoft.com/office/drawing/2014/main" id="{17F5E802-61BD-755E-6977-F37773B461D6}"/>
                </a:ext>
              </a:extLst>
            </p:cNvPr>
            <p:cNvSpPr txBox="1">
              <a:spLocks noChangeArrowheads="1"/>
            </p:cNvSpPr>
            <p:nvPr/>
          </p:nvSpPr>
          <p:spPr bwMode="auto">
            <a:xfrm>
              <a:off x="304800" y="1962090"/>
              <a:ext cx="1600200" cy="369332"/>
            </a:xfrm>
            <a:prstGeom prst="rect">
              <a:avLst/>
            </a:prstGeom>
            <a:noFill/>
            <a:ln w="9525">
              <a:noFill/>
              <a:miter lim="800000"/>
              <a:headEnd/>
              <a:tailEnd/>
            </a:ln>
          </p:spPr>
          <p:txBody>
            <a:bodyPr>
              <a:spAutoFit/>
            </a:bodyPr>
            <a:lstStyle/>
            <a:p>
              <a:r>
                <a:rPr lang="en-US">
                  <a:solidFill>
                    <a:srgbClr val="C00000"/>
                  </a:solidFill>
                </a:rPr>
                <a:t>Divide</a:t>
              </a:r>
            </a:p>
          </p:txBody>
        </p:sp>
      </p:grpSp>
      <p:grpSp>
        <p:nvGrpSpPr>
          <p:cNvPr id="71" name="Group 423">
            <a:extLst>
              <a:ext uri="{FF2B5EF4-FFF2-40B4-BE49-F238E27FC236}">
                <a16:creationId xmlns:a16="http://schemas.microsoft.com/office/drawing/2014/main" id="{CEAE4A42-8150-FCBE-A4C4-91213F08AB96}"/>
              </a:ext>
            </a:extLst>
          </p:cNvPr>
          <p:cNvGrpSpPr>
            <a:grpSpLocks/>
          </p:cNvGrpSpPr>
          <p:nvPr/>
        </p:nvGrpSpPr>
        <p:grpSpPr bwMode="auto">
          <a:xfrm>
            <a:off x="1828800" y="2362200"/>
            <a:ext cx="7010400" cy="777815"/>
            <a:chOff x="304800" y="2362200"/>
            <a:chExt cx="7010400" cy="777875"/>
          </a:xfrm>
        </p:grpSpPr>
        <p:cxnSp>
          <p:nvCxnSpPr>
            <p:cNvPr id="72" name="Straight Arrow Connector 349">
              <a:extLst>
                <a:ext uri="{FF2B5EF4-FFF2-40B4-BE49-F238E27FC236}">
                  <a16:creationId xmlns:a16="http://schemas.microsoft.com/office/drawing/2014/main" id="{87A026BB-4025-3EB7-E68D-A49089FEFEB4}"/>
                </a:ext>
              </a:extLst>
            </p:cNvPr>
            <p:cNvCxnSpPr>
              <a:cxnSpLocks noChangeShapeType="1"/>
            </p:cNvCxnSpPr>
            <p:nvPr/>
          </p:nvCxnSpPr>
          <p:spPr bwMode="auto">
            <a:xfrm rot="5400000">
              <a:off x="2743200" y="2362200"/>
              <a:ext cx="381000" cy="381000"/>
            </a:xfrm>
            <a:prstGeom prst="straightConnector1">
              <a:avLst/>
            </a:prstGeom>
            <a:noFill/>
            <a:ln w="28575" algn="ctr">
              <a:solidFill>
                <a:srgbClr val="C00000"/>
              </a:solidFill>
              <a:round/>
              <a:headEnd/>
              <a:tailEnd type="arrow" w="med" len="med"/>
            </a:ln>
          </p:spPr>
        </p:cxnSp>
        <p:cxnSp>
          <p:nvCxnSpPr>
            <p:cNvPr id="73" name="Straight Arrow Connector 353">
              <a:extLst>
                <a:ext uri="{FF2B5EF4-FFF2-40B4-BE49-F238E27FC236}">
                  <a16:creationId xmlns:a16="http://schemas.microsoft.com/office/drawing/2014/main" id="{289F0660-C91F-4CEA-8ED2-B25D112F4A73}"/>
                </a:ext>
              </a:extLst>
            </p:cNvPr>
            <p:cNvCxnSpPr>
              <a:cxnSpLocks noChangeShapeType="1"/>
              <a:stCxn id="43" idx="1"/>
            </p:cNvCxnSpPr>
            <p:nvPr/>
          </p:nvCxnSpPr>
          <p:spPr bwMode="auto">
            <a:xfrm rot="-5400000" flipH="1" flipV="1">
              <a:off x="5794375" y="2359025"/>
              <a:ext cx="381000" cy="387350"/>
            </a:xfrm>
            <a:prstGeom prst="straightConnector1">
              <a:avLst/>
            </a:prstGeom>
            <a:noFill/>
            <a:ln w="28575" algn="ctr">
              <a:solidFill>
                <a:srgbClr val="C00000"/>
              </a:solidFill>
              <a:round/>
              <a:headEnd/>
              <a:tailEnd type="arrow" w="med" len="med"/>
            </a:ln>
          </p:spPr>
        </p:cxnSp>
        <p:cxnSp>
          <p:nvCxnSpPr>
            <p:cNvPr id="74" name="Straight Arrow Connector 355">
              <a:extLst>
                <a:ext uri="{FF2B5EF4-FFF2-40B4-BE49-F238E27FC236}">
                  <a16:creationId xmlns:a16="http://schemas.microsoft.com/office/drawing/2014/main" id="{0C81C4A5-1E5A-D173-3A26-E2D69C6F4D27}"/>
                </a:ext>
              </a:extLst>
            </p:cNvPr>
            <p:cNvCxnSpPr>
              <a:cxnSpLocks noChangeShapeType="1"/>
            </p:cNvCxnSpPr>
            <p:nvPr/>
          </p:nvCxnSpPr>
          <p:spPr bwMode="auto">
            <a:xfrm rot="16200000" flipH="1">
              <a:off x="6172200" y="2362200"/>
              <a:ext cx="381000" cy="381000"/>
            </a:xfrm>
            <a:prstGeom prst="straightConnector1">
              <a:avLst/>
            </a:prstGeom>
            <a:noFill/>
            <a:ln w="28575" algn="ctr">
              <a:solidFill>
                <a:srgbClr val="C00000"/>
              </a:solidFill>
              <a:round/>
              <a:headEnd/>
              <a:tailEnd type="arrow" w="med" len="med"/>
            </a:ln>
          </p:spPr>
        </p:cxnSp>
        <p:grpSp>
          <p:nvGrpSpPr>
            <p:cNvPr id="75" name="Group 417">
              <a:extLst>
                <a:ext uri="{FF2B5EF4-FFF2-40B4-BE49-F238E27FC236}">
                  <a16:creationId xmlns:a16="http://schemas.microsoft.com/office/drawing/2014/main" id="{01F419F7-D0EC-052F-1818-83266CA4643C}"/>
                </a:ext>
              </a:extLst>
            </p:cNvPr>
            <p:cNvGrpSpPr>
              <a:grpSpLocks/>
            </p:cNvGrpSpPr>
            <p:nvPr/>
          </p:nvGrpSpPr>
          <p:grpSpPr bwMode="auto">
            <a:xfrm>
              <a:off x="304800" y="2377280"/>
              <a:ext cx="7010400" cy="762795"/>
              <a:chOff x="304800" y="2377280"/>
              <a:chExt cx="7010400" cy="762795"/>
            </a:xfrm>
          </p:grpSpPr>
          <p:sp>
            <p:nvSpPr>
              <p:cNvPr id="76" name="Rectangle 11">
                <a:extLst>
                  <a:ext uri="{FF2B5EF4-FFF2-40B4-BE49-F238E27FC236}">
                    <a16:creationId xmlns:a16="http://schemas.microsoft.com/office/drawing/2014/main" id="{1A44D97B-7CD8-771F-6A25-812816317CDD}"/>
                  </a:ext>
                </a:extLst>
              </p:cNvPr>
              <p:cNvSpPr>
                <a:spLocks noChangeArrowheads="1"/>
              </p:cNvSpPr>
              <p:nvPr/>
            </p:nvSpPr>
            <p:spPr bwMode="auto">
              <a:xfrm>
                <a:off x="3894138" y="2774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77" name="Rectangle 12">
                <a:extLst>
                  <a:ext uri="{FF2B5EF4-FFF2-40B4-BE49-F238E27FC236}">
                    <a16:creationId xmlns:a16="http://schemas.microsoft.com/office/drawing/2014/main" id="{0672EACC-E10F-AF34-0FD7-AF9704A885BA}"/>
                  </a:ext>
                </a:extLst>
              </p:cNvPr>
              <p:cNvSpPr>
                <a:spLocks noChangeArrowheads="1"/>
              </p:cNvSpPr>
              <p:nvPr/>
            </p:nvSpPr>
            <p:spPr bwMode="auto">
              <a:xfrm>
                <a:off x="3509963" y="2774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78" name="Line 17">
                <a:extLst>
                  <a:ext uri="{FF2B5EF4-FFF2-40B4-BE49-F238E27FC236}">
                    <a16:creationId xmlns:a16="http://schemas.microsoft.com/office/drawing/2014/main" id="{AF9169F0-F72B-0D76-D644-880F08D3091A}"/>
                  </a:ext>
                </a:extLst>
              </p:cNvPr>
              <p:cNvSpPr>
                <a:spLocks noChangeShapeType="1"/>
              </p:cNvSpPr>
              <p:nvPr/>
            </p:nvSpPr>
            <p:spPr bwMode="auto">
              <a:xfrm>
                <a:off x="3505200" y="2774156"/>
                <a:ext cx="0" cy="365125"/>
              </a:xfrm>
              <a:prstGeom prst="line">
                <a:avLst/>
              </a:prstGeom>
              <a:noFill/>
              <a:ln w="28575" cap="sq">
                <a:solidFill>
                  <a:schemeClr val="tx1"/>
                </a:solidFill>
                <a:round/>
                <a:headEnd/>
                <a:tailEnd/>
              </a:ln>
            </p:spPr>
            <p:txBody>
              <a:bodyPr anchor="ctr" anchorCtr="1"/>
              <a:lstStyle/>
              <a:p>
                <a:endParaRPr lang="en-US"/>
              </a:p>
            </p:txBody>
          </p:sp>
          <p:sp>
            <p:nvSpPr>
              <p:cNvPr id="79" name="Line 18">
                <a:extLst>
                  <a:ext uri="{FF2B5EF4-FFF2-40B4-BE49-F238E27FC236}">
                    <a16:creationId xmlns:a16="http://schemas.microsoft.com/office/drawing/2014/main" id="{A8CAD6F5-C629-7881-91D3-414144D2A87D}"/>
                  </a:ext>
                </a:extLst>
              </p:cNvPr>
              <p:cNvSpPr>
                <a:spLocks noChangeShapeType="1"/>
              </p:cNvSpPr>
              <p:nvPr/>
            </p:nvSpPr>
            <p:spPr bwMode="auto">
              <a:xfrm>
                <a:off x="3505200" y="2774156"/>
                <a:ext cx="0" cy="365125"/>
              </a:xfrm>
              <a:prstGeom prst="line">
                <a:avLst/>
              </a:prstGeom>
              <a:noFill/>
              <a:ln w="12700">
                <a:solidFill>
                  <a:schemeClr val="tx1"/>
                </a:solidFill>
                <a:round/>
                <a:headEnd/>
                <a:tailEnd/>
              </a:ln>
            </p:spPr>
            <p:txBody>
              <a:bodyPr anchor="ctr" anchorCtr="1"/>
              <a:lstStyle/>
              <a:p>
                <a:endParaRPr lang="en-US"/>
              </a:p>
            </p:txBody>
          </p:sp>
          <p:sp>
            <p:nvSpPr>
              <p:cNvPr id="80" name="Line 20">
                <a:extLst>
                  <a:ext uri="{FF2B5EF4-FFF2-40B4-BE49-F238E27FC236}">
                    <a16:creationId xmlns:a16="http://schemas.microsoft.com/office/drawing/2014/main" id="{72BFA3E9-3BE6-3BCF-4124-2D43615B7E0E}"/>
                  </a:ext>
                </a:extLst>
              </p:cNvPr>
              <p:cNvSpPr>
                <a:spLocks noChangeShapeType="1"/>
              </p:cNvSpPr>
              <p:nvPr/>
            </p:nvSpPr>
            <p:spPr bwMode="auto">
              <a:xfrm>
                <a:off x="3894138" y="2774156"/>
                <a:ext cx="0" cy="365125"/>
              </a:xfrm>
              <a:prstGeom prst="line">
                <a:avLst/>
              </a:prstGeom>
              <a:noFill/>
              <a:ln w="12700">
                <a:solidFill>
                  <a:schemeClr val="tx1"/>
                </a:solidFill>
                <a:round/>
                <a:headEnd/>
                <a:tailEnd/>
              </a:ln>
            </p:spPr>
            <p:txBody>
              <a:bodyPr anchor="ctr" anchorCtr="1"/>
              <a:lstStyle/>
              <a:p>
                <a:endParaRPr lang="en-US"/>
              </a:p>
            </p:txBody>
          </p:sp>
          <p:sp>
            <p:nvSpPr>
              <p:cNvPr id="81" name="Line 21">
                <a:extLst>
                  <a:ext uri="{FF2B5EF4-FFF2-40B4-BE49-F238E27FC236}">
                    <a16:creationId xmlns:a16="http://schemas.microsoft.com/office/drawing/2014/main" id="{222EE828-04DA-4EEB-AFB5-21A3EEBCDCD5}"/>
                  </a:ext>
                </a:extLst>
              </p:cNvPr>
              <p:cNvSpPr>
                <a:spLocks noChangeShapeType="1"/>
              </p:cNvSpPr>
              <p:nvPr/>
            </p:nvSpPr>
            <p:spPr bwMode="auto">
              <a:xfrm>
                <a:off x="4278313" y="2774156"/>
                <a:ext cx="0" cy="365125"/>
              </a:xfrm>
              <a:prstGeom prst="line">
                <a:avLst/>
              </a:prstGeom>
              <a:noFill/>
              <a:ln w="12700">
                <a:solidFill>
                  <a:schemeClr val="tx1"/>
                </a:solidFill>
                <a:round/>
                <a:headEnd/>
                <a:tailEnd/>
              </a:ln>
            </p:spPr>
            <p:txBody>
              <a:bodyPr anchor="ctr" anchorCtr="1"/>
              <a:lstStyle/>
              <a:p>
                <a:endParaRPr lang="en-US"/>
              </a:p>
            </p:txBody>
          </p:sp>
          <p:sp>
            <p:nvSpPr>
              <p:cNvPr id="82" name="Line 28">
                <a:extLst>
                  <a:ext uri="{FF2B5EF4-FFF2-40B4-BE49-F238E27FC236}">
                    <a16:creationId xmlns:a16="http://schemas.microsoft.com/office/drawing/2014/main" id="{1CB9AE6C-3BFD-4457-7BA2-FB484E5B8E10}"/>
                  </a:ext>
                </a:extLst>
              </p:cNvPr>
              <p:cNvSpPr>
                <a:spLocks noChangeShapeType="1"/>
              </p:cNvSpPr>
              <p:nvPr/>
            </p:nvSpPr>
            <p:spPr bwMode="auto">
              <a:xfrm>
                <a:off x="4267200" y="2774156"/>
                <a:ext cx="0" cy="365125"/>
              </a:xfrm>
              <a:prstGeom prst="line">
                <a:avLst/>
              </a:prstGeom>
              <a:noFill/>
              <a:ln w="28575" cap="sq">
                <a:solidFill>
                  <a:schemeClr val="tx1"/>
                </a:solidFill>
                <a:round/>
                <a:headEnd/>
                <a:tailEnd/>
              </a:ln>
            </p:spPr>
            <p:txBody>
              <a:bodyPr anchor="ctr" anchorCtr="1"/>
              <a:lstStyle/>
              <a:p>
                <a:endParaRPr lang="en-US"/>
              </a:p>
            </p:txBody>
          </p:sp>
          <p:sp>
            <p:nvSpPr>
              <p:cNvPr id="83" name="Text Box 31">
                <a:extLst>
                  <a:ext uri="{FF2B5EF4-FFF2-40B4-BE49-F238E27FC236}">
                    <a16:creationId xmlns:a16="http://schemas.microsoft.com/office/drawing/2014/main" id="{AEB7C539-A269-5B30-0239-49BADE4066CA}"/>
                  </a:ext>
                </a:extLst>
              </p:cNvPr>
              <p:cNvSpPr txBox="1">
                <a:spLocks noChangeArrowheads="1"/>
              </p:cNvSpPr>
              <p:nvPr/>
            </p:nvSpPr>
            <p:spPr bwMode="auto">
              <a:xfrm>
                <a:off x="3592513" y="2514600"/>
                <a:ext cx="228600" cy="244475"/>
              </a:xfrm>
              <a:prstGeom prst="rect">
                <a:avLst/>
              </a:prstGeom>
              <a:noFill/>
              <a:ln w="9525">
                <a:noFill/>
                <a:miter lim="800000"/>
                <a:headEnd/>
                <a:tailEnd/>
              </a:ln>
            </p:spPr>
            <p:txBody>
              <a:bodyPr>
                <a:spAutoFit/>
              </a:bodyPr>
              <a:lstStyle/>
              <a:p>
                <a:r>
                  <a:rPr lang="en-US" sz="1000" dirty="0">
                    <a:solidFill>
                      <a:srgbClr val="3802BE"/>
                    </a:solidFill>
                  </a:rPr>
                  <a:t>3</a:t>
                </a:r>
              </a:p>
            </p:txBody>
          </p:sp>
          <p:sp>
            <p:nvSpPr>
              <p:cNvPr id="84" name="Text Box 32">
                <a:extLst>
                  <a:ext uri="{FF2B5EF4-FFF2-40B4-BE49-F238E27FC236}">
                    <a16:creationId xmlns:a16="http://schemas.microsoft.com/office/drawing/2014/main" id="{6F09827A-E3EA-E656-F9DD-36EE96C0992A}"/>
                  </a:ext>
                </a:extLst>
              </p:cNvPr>
              <p:cNvSpPr txBox="1">
                <a:spLocks noChangeArrowheads="1"/>
              </p:cNvSpPr>
              <p:nvPr/>
            </p:nvSpPr>
            <p:spPr bwMode="auto">
              <a:xfrm>
                <a:off x="3973513" y="2514600"/>
                <a:ext cx="228600" cy="244475"/>
              </a:xfrm>
              <a:prstGeom prst="rect">
                <a:avLst/>
              </a:prstGeom>
              <a:noFill/>
              <a:ln w="9525">
                <a:noFill/>
                <a:miter lim="800000"/>
                <a:headEnd/>
                <a:tailEnd/>
              </a:ln>
            </p:spPr>
            <p:txBody>
              <a:bodyPr>
                <a:spAutoFit/>
              </a:bodyPr>
              <a:lstStyle/>
              <a:p>
                <a:r>
                  <a:rPr lang="en-US" sz="1000">
                    <a:solidFill>
                      <a:srgbClr val="3802BE"/>
                    </a:solidFill>
                  </a:rPr>
                  <a:t>4</a:t>
                </a:r>
              </a:p>
            </p:txBody>
          </p:sp>
          <p:cxnSp>
            <p:nvCxnSpPr>
              <p:cNvPr id="85" name="Straight Connector 121">
                <a:extLst>
                  <a:ext uri="{FF2B5EF4-FFF2-40B4-BE49-F238E27FC236}">
                    <a16:creationId xmlns:a16="http://schemas.microsoft.com/office/drawing/2014/main" id="{74DA35EB-1176-614D-031D-44C36B8BAB3D}"/>
                  </a:ext>
                </a:extLst>
              </p:cNvPr>
              <p:cNvCxnSpPr>
                <a:cxnSpLocks noChangeShapeType="1"/>
                <a:stCxn id="78" idx="0"/>
                <a:endCxn id="82" idx="0"/>
              </p:cNvCxnSpPr>
              <p:nvPr/>
            </p:nvCxnSpPr>
            <p:spPr bwMode="auto">
              <a:xfrm rot="16200000" flipH="1">
                <a:off x="3886200" y="2393156"/>
                <a:ext cx="1588" cy="762000"/>
              </a:xfrm>
              <a:prstGeom prst="line">
                <a:avLst/>
              </a:prstGeom>
              <a:noFill/>
              <a:ln w="28575" algn="ctr">
                <a:solidFill>
                  <a:schemeClr val="tx1"/>
                </a:solidFill>
                <a:round/>
                <a:headEnd/>
                <a:tailEnd/>
              </a:ln>
            </p:spPr>
          </p:cxnSp>
          <p:cxnSp>
            <p:nvCxnSpPr>
              <p:cNvPr id="86" name="Straight Connector 122">
                <a:extLst>
                  <a:ext uri="{FF2B5EF4-FFF2-40B4-BE49-F238E27FC236}">
                    <a16:creationId xmlns:a16="http://schemas.microsoft.com/office/drawing/2014/main" id="{4EAC570A-717F-8D62-4FE2-0A924A1DD405}"/>
                  </a:ext>
                </a:extLst>
              </p:cNvPr>
              <p:cNvCxnSpPr>
                <a:cxnSpLocks noChangeShapeType="1"/>
                <a:stCxn id="78" idx="1"/>
                <a:endCxn id="82" idx="1"/>
              </p:cNvCxnSpPr>
              <p:nvPr/>
            </p:nvCxnSpPr>
            <p:spPr bwMode="auto">
              <a:xfrm rot="5400000" flipH="1" flipV="1">
                <a:off x="3886200" y="2758281"/>
                <a:ext cx="1588" cy="762000"/>
              </a:xfrm>
              <a:prstGeom prst="line">
                <a:avLst/>
              </a:prstGeom>
              <a:noFill/>
              <a:ln w="28575" algn="ctr">
                <a:solidFill>
                  <a:schemeClr val="tx1"/>
                </a:solidFill>
                <a:round/>
                <a:headEnd/>
                <a:tailEnd/>
              </a:ln>
            </p:spPr>
          </p:cxnSp>
          <p:sp>
            <p:nvSpPr>
              <p:cNvPr id="87" name="Rectangle 13">
                <a:extLst>
                  <a:ext uri="{FF2B5EF4-FFF2-40B4-BE49-F238E27FC236}">
                    <a16:creationId xmlns:a16="http://schemas.microsoft.com/office/drawing/2014/main" id="{36C4492B-8730-582A-D9A4-BC7DE18824AE}"/>
                  </a:ext>
                </a:extLst>
              </p:cNvPr>
              <p:cNvSpPr>
                <a:spLocks noChangeArrowheads="1"/>
              </p:cNvSpPr>
              <p:nvPr/>
            </p:nvSpPr>
            <p:spPr bwMode="auto">
              <a:xfrm>
                <a:off x="2365375" y="2774156"/>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88" name="Rectangle 14">
                <a:extLst>
                  <a:ext uri="{FF2B5EF4-FFF2-40B4-BE49-F238E27FC236}">
                    <a16:creationId xmlns:a16="http://schemas.microsoft.com/office/drawing/2014/main" id="{D8AE42DD-84DB-244B-BFB3-63E6B4670540}"/>
                  </a:ext>
                </a:extLst>
              </p:cNvPr>
              <p:cNvSpPr>
                <a:spLocks noChangeArrowheads="1"/>
              </p:cNvSpPr>
              <p:nvPr/>
            </p:nvSpPr>
            <p:spPr bwMode="auto">
              <a:xfrm>
                <a:off x="1981200" y="2774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89" name="Line 17">
                <a:extLst>
                  <a:ext uri="{FF2B5EF4-FFF2-40B4-BE49-F238E27FC236}">
                    <a16:creationId xmlns:a16="http://schemas.microsoft.com/office/drawing/2014/main" id="{5D3F143B-8A4D-D83D-7C86-B5AC71BD7237}"/>
                  </a:ext>
                </a:extLst>
              </p:cNvPr>
              <p:cNvSpPr>
                <a:spLocks noChangeShapeType="1"/>
              </p:cNvSpPr>
              <p:nvPr/>
            </p:nvSpPr>
            <p:spPr bwMode="auto">
              <a:xfrm>
                <a:off x="1981200" y="2774156"/>
                <a:ext cx="0" cy="365125"/>
              </a:xfrm>
              <a:prstGeom prst="line">
                <a:avLst/>
              </a:prstGeom>
              <a:noFill/>
              <a:ln w="28575" cap="sq">
                <a:solidFill>
                  <a:schemeClr val="tx1"/>
                </a:solidFill>
                <a:round/>
                <a:headEnd/>
                <a:tailEnd/>
              </a:ln>
            </p:spPr>
            <p:txBody>
              <a:bodyPr anchor="ctr" anchorCtr="1"/>
              <a:lstStyle/>
              <a:p>
                <a:endParaRPr lang="en-US"/>
              </a:p>
            </p:txBody>
          </p:sp>
          <p:sp>
            <p:nvSpPr>
              <p:cNvPr id="90" name="Line 18">
                <a:extLst>
                  <a:ext uri="{FF2B5EF4-FFF2-40B4-BE49-F238E27FC236}">
                    <a16:creationId xmlns:a16="http://schemas.microsoft.com/office/drawing/2014/main" id="{8EB5546F-CB70-3E50-5D3B-A26CB3FB03CC}"/>
                  </a:ext>
                </a:extLst>
              </p:cNvPr>
              <p:cNvSpPr>
                <a:spLocks noChangeShapeType="1"/>
              </p:cNvSpPr>
              <p:nvPr/>
            </p:nvSpPr>
            <p:spPr bwMode="auto">
              <a:xfrm>
                <a:off x="2365375" y="2774156"/>
                <a:ext cx="0" cy="365125"/>
              </a:xfrm>
              <a:prstGeom prst="line">
                <a:avLst/>
              </a:prstGeom>
              <a:noFill/>
              <a:ln w="12700">
                <a:solidFill>
                  <a:schemeClr val="tx1"/>
                </a:solidFill>
                <a:round/>
                <a:headEnd/>
                <a:tailEnd/>
              </a:ln>
            </p:spPr>
            <p:txBody>
              <a:bodyPr anchor="ctr" anchorCtr="1"/>
              <a:lstStyle/>
              <a:p>
                <a:endParaRPr lang="en-US"/>
              </a:p>
            </p:txBody>
          </p:sp>
          <p:sp>
            <p:nvSpPr>
              <p:cNvPr id="91" name="Line 19">
                <a:extLst>
                  <a:ext uri="{FF2B5EF4-FFF2-40B4-BE49-F238E27FC236}">
                    <a16:creationId xmlns:a16="http://schemas.microsoft.com/office/drawing/2014/main" id="{1CD590DE-4BAE-AEA1-2787-299D883951D4}"/>
                  </a:ext>
                </a:extLst>
              </p:cNvPr>
              <p:cNvSpPr>
                <a:spLocks noChangeShapeType="1"/>
              </p:cNvSpPr>
              <p:nvPr/>
            </p:nvSpPr>
            <p:spPr bwMode="auto">
              <a:xfrm>
                <a:off x="2747963" y="2774156"/>
                <a:ext cx="0" cy="365125"/>
              </a:xfrm>
              <a:prstGeom prst="line">
                <a:avLst/>
              </a:prstGeom>
              <a:noFill/>
              <a:ln w="12700">
                <a:solidFill>
                  <a:schemeClr val="tx1"/>
                </a:solidFill>
                <a:round/>
                <a:headEnd/>
                <a:tailEnd/>
              </a:ln>
            </p:spPr>
            <p:txBody>
              <a:bodyPr anchor="ctr" anchorCtr="1"/>
              <a:lstStyle/>
              <a:p>
                <a:endParaRPr lang="en-US"/>
              </a:p>
            </p:txBody>
          </p:sp>
          <p:sp>
            <p:nvSpPr>
              <p:cNvPr id="92" name="Line 28">
                <a:extLst>
                  <a:ext uri="{FF2B5EF4-FFF2-40B4-BE49-F238E27FC236}">
                    <a16:creationId xmlns:a16="http://schemas.microsoft.com/office/drawing/2014/main" id="{7D6D77F9-3635-E4F7-AE64-6D70C2157124}"/>
                  </a:ext>
                </a:extLst>
              </p:cNvPr>
              <p:cNvSpPr>
                <a:spLocks noChangeShapeType="1"/>
              </p:cNvSpPr>
              <p:nvPr/>
            </p:nvSpPr>
            <p:spPr bwMode="auto">
              <a:xfrm>
                <a:off x="2743200" y="2774156"/>
                <a:ext cx="0" cy="365125"/>
              </a:xfrm>
              <a:prstGeom prst="line">
                <a:avLst/>
              </a:prstGeom>
              <a:noFill/>
              <a:ln w="28575" cap="sq">
                <a:solidFill>
                  <a:schemeClr val="tx1"/>
                </a:solidFill>
                <a:round/>
                <a:headEnd/>
                <a:tailEnd/>
              </a:ln>
            </p:spPr>
            <p:txBody>
              <a:bodyPr anchor="ctr" anchorCtr="1"/>
              <a:lstStyle/>
              <a:p>
                <a:endParaRPr lang="en-US"/>
              </a:p>
            </p:txBody>
          </p:sp>
          <p:sp>
            <p:nvSpPr>
              <p:cNvPr id="93" name="Text Box 29">
                <a:extLst>
                  <a:ext uri="{FF2B5EF4-FFF2-40B4-BE49-F238E27FC236}">
                    <a16:creationId xmlns:a16="http://schemas.microsoft.com/office/drawing/2014/main" id="{A4F50EC2-2DF7-B995-0EDD-5D8DB6A9F372}"/>
                  </a:ext>
                </a:extLst>
              </p:cNvPr>
              <p:cNvSpPr txBox="1">
                <a:spLocks noChangeArrowheads="1"/>
              </p:cNvSpPr>
              <p:nvPr/>
            </p:nvSpPr>
            <p:spPr bwMode="auto">
              <a:xfrm>
                <a:off x="2068513" y="2514600"/>
                <a:ext cx="228600" cy="244475"/>
              </a:xfrm>
              <a:prstGeom prst="rect">
                <a:avLst/>
              </a:prstGeom>
              <a:noFill/>
              <a:ln w="9525">
                <a:noFill/>
                <a:miter lim="800000"/>
                <a:headEnd/>
                <a:tailEnd/>
              </a:ln>
            </p:spPr>
            <p:txBody>
              <a:bodyPr>
                <a:spAutoFit/>
              </a:bodyPr>
              <a:lstStyle/>
              <a:p>
                <a:r>
                  <a:rPr lang="en-US" sz="1000" dirty="0">
                    <a:solidFill>
                      <a:srgbClr val="3802BE"/>
                    </a:solidFill>
                  </a:rPr>
                  <a:t>1</a:t>
                </a:r>
              </a:p>
            </p:txBody>
          </p:sp>
          <p:sp>
            <p:nvSpPr>
              <p:cNvPr id="94" name="Text Box 30">
                <a:extLst>
                  <a:ext uri="{FF2B5EF4-FFF2-40B4-BE49-F238E27FC236}">
                    <a16:creationId xmlns:a16="http://schemas.microsoft.com/office/drawing/2014/main" id="{CEFB421F-5F85-A027-E6AF-53FDA83208A9}"/>
                  </a:ext>
                </a:extLst>
              </p:cNvPr>
              <p:cNvSpPr txBox="1">
                <a:spLocks noChangeArrowheads="1"/>
              </p:cNvSpPr>
              <p:nvPr/>
            </p:nvSpPr>
            <p:spPr bwMode="auto">
              <a:xfrm>
                <a:off x="2449513" y="2514600"/>
                <a:ext cx="228600" cy="244475"/>
              </a:xfrm>
              <a:prstGeom prst="rect">
                <a:avLst/>
              </a:prstGeom>
              <a:noFill/>
              <a:ln w="9525">
                <a:noFill/>
                <a:miter lim="800000"/>
                <a:headEnd/>
                <a:tailEnd/>
              </a:ln>
            </p:spPr>
            <p:txBody>
              <a:bodyPr>
                <a:spAutoFit/>
              </a:bodyPr>
              <a:lstStyle/>
              <a:p>
                <a:r>
                  <a:rPr lang="en-US" sz="1000">
                    <a:solidFill>
                      <a:srgbClr val="3802BE"/>
                    </a:solidFill>
                  </a:rPr>
                  <a:t>2</a:t>
                </a:r>
              </a:p>
            </p:txBody>
          </p:sp>
          <p:cxnSp>
            <p:nvCxnSpPr>
              <p:cNvPr id="95" name="Straight Connector 138">
                <a:extLst>
                  <a:ext uri="{FF2B5EF4-FFF2-40B4-BE49-F238E27FC236}">
                    <a16:creationId xmlns:a16="http://schemas.microsoft.com/office/drawing/2014/main" id="{0798A9A5-1E84-8309-CD54-050C5BB7A72F}"/>
                  </a:ext>
                </a:extLst>
              </p:cNvPr>
              <p:cNvCxnSpPr>
                <a:cxnSpLocks noChangeShapeType="1"/>
                <a:stCxn id="89" idx="0"/>
                <a:endCxn id="92" idx="0"/>
              </p:cNvCxnSpPr>
              <p:nvPr/>
            </p:nvCxnSpPr>
            <p:spPr bwMode="auto">
              <a:xfrm rot="16200000" flipH="1">
                <a:off x="2362200" y="2393156"/>
                <a:ext cx="1588" cy="762000"/>
              </a:xfrm>
              <a:prstGeom prst="line">
                <a:avLst/>
              </a:prstGeom>
              <a:noFill/>
              <a:ln w="28575" algn="ctr">
                <a:solidFill>
                  <a:schemeClr val="tx1"/>
                </a:solidFill>
                <a:round/>
                <a:headEnd/>
                <a:tailEnd/>
              </a:ln>
            </p:spPr>
          </p:cxnSp>
          <p:cxnSp>
            <p:nvCxnSpPr>
              <p:cNvPr id="96" name="Straight Connector 139">
                <a:extLst>
                  <a:ext uri="{FF2B5EF4-FFF2-40B4-BE49-F238E27FC236}">
                    <a16:creationId xmlns:a16="http://schemas.microsoft.com/office/drawing/2014/main" id="{79944AD3-5AED-EB7C-277A-B5A4FCD6DC24}"/>
                  </a:ext>
                </a:extLst>
              </p:cNvPr>
              <p:cNvCxnSpPr>
                <a:cxnSpLocks noChangeShapeType="1"/>
                <a:stCxn id="89" idx="1"/>
                <a:endCxn id="92" idx="1"/>
              </p:cNvCxnSpPr>
              <p:nvPr/>
            </p:nvCxnSpPr>
            <p:spPr bwMode="auto">
              <a:xfrm rot="5400000" flipH="1" flipV="1">
                <a:off x="2362200" y="2758281"/>
                <a:ext cx="1588" cy="762000"/>
              </a:xfrm>
              <a:prstGeom prst="line">
                <a:avLst/>
              </a:prstGeom>
              <a:noFill/>
              <a:ln w="28575" algn="ctr">
                <a:solidFill>
                  <a:schemeClr val="tx1"/>
                </a:solidFill>
                <a:round/>
                <a:headEnd/>
                <a:tailEnd/>
              </a:ln>
            </p:spPr>
          </p:cxnSp>
          <p:sp>
            <p:nvSpPr>
              <p:cNvPr id="97" name="Rectangle 11">
                <a:extLst>
                  <a:ext uri="{FF2B5EF4-FFF2-40B4-BE49-F238E27FC236}">
                    <a16:creationId xmlns:a16="http://schemas.microsoft.com/office/drawing/2014/main" id="{81C4AEB7-56EC-BA7C-F780-3971CF574792}"/>
                  </a:ext>
                </a:extLst>
              </p:cNvPr>
              <p:cNvSpPr>
                <a:spLocks noChangeArrowheads="1"/>
              </p:cNvSpPr>
              <p:nvPr/>
            </p:nvSpPr>
            <p:spPr bwMode="auto">
              <a:xfrm>
                <a:off x="6931025" y="27582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98" name="Rectangle 12">
                <a:extLst>
                  <a:ext uri="{FF2B5EF4-FFF2-40B4-BE49-F238E27FC236}">
                    <a16:creationId xmlns:a16="http://schemas.microsoft.com/office/drawing/2014/main" id="{890DD6C7-6F29-B7B6-089E-DA7778576410}"/>
                  </a:ext>
                </a:extLst>
              </p:cNvPr>
              <p:cNvSpPr>
                <a:spLocks noChangeArrowheads="1"/>
              </p:cNvSpPr>
              <p:nvPr/>
            </p:nvSpPr>
            <p:spPr bwMode="auto">
              <a:xfrm>
                <a:off x="6546850" y="27582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99" name="Line 17">
                <a:extLst>
                  <a:ext uri="{FF2B5EF4-FFF2-40B4-BE49-F238E27FC236}">
                    <a16:creationId xmlns:a16="http://schemas.microsoft.com/office/drawing/2014/main" id="{51A9ACB1-558D-67C0-508E-20AA96F2E004}"/>
                  </a:ext>
                </a:extLst>
              </p:cNvPr>
              <p:cNvSpPr>
                <a:spLocks noChangeShapeType="1"/>
              </p:cNvSpPr>
              <p:nvPr/>
            </p:nvSpPr>
            <p:spPr bwMode="auto">
              <a:xfrm>
                <a:off x="6542087" y="2758281"/>
                <a:ext cx="0" cy="365125"/>
              </a:xfrm>
              <a:prstGeom prst="line">
                <a:avLst/>
              </a:prstGeom>
              <a:noFill/>
              <a:ln w="28575" cap="sq">
                <a:solidFill>
                  <a:schemeClr val="tx1"/>
                </a:solidFill>
                <a:round/>
                <a:headEnd/>
                <a:tailEnd/>
              </a:ln>
            </p:spPr>
            <p:txBody>
              <a:bodyPr anchor="ctr" anchorCtr="1"/>
              <a:lstStyle/>
              <a:p>
                <a:endParaRPr lang="en-US"/>
              </a:p>
            </p:txBody>
          </p:sp>
          <p:sp>
            <p:nvSpPr>
              <p:cNvPr id="100" name="Line 18">
                <a:extLst>
                  <a:ext uri="{FF2B5EF4-FFF2-40B4-BE49-F238E27FC236}">
                    <a16:creationId xmlns:a16="http://schemas.microsoft.com/office/drawing/2014/main" id="{EB925705-658B-5A7A-D13C-41F68F18E89D}"/>
                  </a:ext>
                </a:extLst>
              </p:cNvPr>
              <p:cNvSpPr>
                <a:spLocks noChangeShapeType="1"/>
              </p:cNvSpPr>
              <p:nvPr/>
            </p:nvSpPr>
            <p:spPr bwMode="auto">
              <a:xfrm>
                <a:off x="6542087" y="2758281"/>
                <a:ext cx="0" cy="365125"/>
              </a:xfrm>
              <a:prstGeom prst="line">
                <a:avLst/>
              </a:prstGeom>
              <a:noFill/>
              <a:ln w="12700">
                <a:solidFill>
                  <a:schemeClr val="tx1"/>
                </a:solidFill>
                <a:round/>
                <a:headEnd/>
                <a:tailEnd/>
              </a:ln>
            </p:spPr>
            <p:txBody>
              <a:bodyPr anchor="ctr" anchorCtr="1"/>
              <a:lstStyle/>
              <a:p>
                <a:endParaRPr lang="en-US"/>
              </a:p>
            </p:txBody>
          </p:sp>
          <p:sp>
            <p:nvSpPr>
              <p:cNvPr id="101" name="Line 20">
                <a:extLst>
                  <a:ext uri="{FF2B5EF4-FFF2-40B4-BE49-F238E27FC236}">
                    <a16:creationId xmlns:a16="http://schemas.microsoft.com/office/drawing/2014/main" id="{490A5C05-C9DE-4EF3-6A92-A1FE98FF33B5}"/>
                  </a:ext>
                </a:extLst>
              </p:cNvPr>
              <p:cNvSpPr>
                <a:spLocks noChangeShapeType="1"/>
              </p:cNvSpPr>
              <p:nvPr/>
            </p:nvSpPr>
            <p:spPr bwMode="auto">
              <a:xfrm>
                <a:off x="6931025" y="2758281"/>
                <a:ext cx="0" cy="365125"/>
              </a:xfrm>
              <a:prstGeom prst="line">
                <a:avLst/>
              </a:prstGeom>
              <a:noFill/>
              <a:ln w="12700">
                <a:solidFill>
                  <a:schemeClr val="tx1"/>
                </a:solidFill>
                <a:round/>
                <a:headEnd/>
                <a:tailEnd/>
              </a:ln>
            </p:spPr>
            <p:txBody>
              <a:bodyPr anchor="ctr" anchorCtr="1"/>
              <a:lstStyle/>
              <a:p>
                <a:endParaRPr lang="en-US"/>
              </a:p>
            </p:txBody>
          </p:sp>
          <p:sp>
            <p:nvSpPr>
              <p:cNvPr id="102" name="Line 21">
                <a:extLst>
                  <a:ext uri="{FF2B5EF4-FFF2-40B4-BE49-F238E27FC236}">
                    <a16:creationId xmlns:a16="http://schemas.microsoft.com/office/drawing/2014/main" id="{A007E6EE-4163-5A8D-E2A7-9120916DEEE9}"/>
                  </a:ext>
                </a:extLst>
              </p:cNvPr>
              <p:cNvSpPr>
                <a:spLocks noChangeShapeType="1"/>
              </p:cNvSpPr>
              <p:nvPr/>
            </p:nvSpPr>
            <p:spPr bwMode="auto">
              <a:xfrm>
                <a:off x="7315200" y="2758281"/>
                <a:ext cx="0" cy="365125"/>
              </a:xfrm>
              <a:prstGeom prst="line">
                <a:avLst/>
              </a:prstGeom>
              <a:noFill/>
              <a:ln w="12700">
                <a:solidFill>
                  <a:schemeClr val="tx1"/>
                </a:solidFill>
                <a:round/>
                <a:headEnd/>
                <a:tailEnd/>
              </a:ln>
            </p:spPr>
            <p:txBody>
              <a:bodyPr anchor="ctr" anchorCtr="1"/>
              <a:lstStyle/>
              <a:p>
                <a:endParaRPr lang="en-US"/>
              </a:p>
            </p:txBody>
          </p:sp>
          <p:sp>
            <p:nvSpPr>
              <p:cNvPr id="103" name="Line 28">
                <a:extLst>
                  <a:ext uri="{FF2B5EF4-FFF2-40B4-BE49-F238E27FC236}">
                    <a16:creationId xmlns:a16="http://schemas.microsoft.com/office/drawing/2014/main" id="{823E6EEE-EF2E-8484-F9AB-832631E75E43}"/>
                  </a:ext>
                </a:extLst>
              </p:cNvPr>
              <p:cNvSpPr>
                <a:spLocks noChangeShapeType="1"/>
              </p:cNvSpPr>
              <p:nvPr/>
            </p:nvSpPr>
            <p:spPr bwMode="auto">
              <a:xfrm>
                <a:off x="7304087" y="2758281"/>
                <a:ext cx="0" cy="365125"/>
              </a:xfrm>
              <a:prstGeom prst="line">
                <a:avLst/>
              </a:prstGeom>
              <a:noFill/>
              <a:ln w="28575" cap="sq">
                <a:solidFill>
                  <a:schemeClr val="tx1"/>
                </a:solidFill>
                <a:round/>
                <a:headEnd/>
                <a:tailEnd/>
              </a:ln>
            </p:spPr>
            <p:txBody>
              <a:bodyPr anchor="ctr" anchorCtr="1"/>
              <a:lstStyle/>
              <a:p>
                <a:endParaRPr lang="en-US"/>
              </a:p>
            </p:txBody>
          </p:sp>
          <p:sp>
            <p:nvSpPr>
              <p:cNvPr id="104" name="Text Box 31">
                <a:extLst>
                  <a:ext uri="{FF2B5EF4-FFF2-40B4-BE49-F238E27FC236}">
                    <a16:creationId xmlns:a16="http://schemas.microsoft.com/office/drawing/2014/main" id="{13A7BC3F-0728-ECEA-DA52-2D18F8F355B7}"/>
                  </a:ext>
                </a:extLst>
              </p:cNvPr>
              <p:cNvSpPr txBox="1">
                <a:spLocks noChangeArrowheads="1"/>
              </p:cNvSpPr>
              <p:nvPr/>
            </p:nvSpPr>
            <p:spPr bwMode="auto">
              <a:xfrm>
                <a:off x="6629400" y="2498725"/>
                <a:ext cx="228600" cy="246221"/>
              </a:xfrm>
              <a:prstGeom prst="rect">
                <a:avLst/>
              </a:prstGeom>
              <a:noFill/>
              <a:ln w="9525">
                <a:noFill/>
                <a:miter lim="800000"/>
                <a:headEnd/>
                <a:tailEnd/>
              </a:ln>
            </p:spPr>
            <p:txBody>
              <a:bodyPr>
                <a:spAutoFit/>
              </a:bodyPr>
              <a:lstStyle/>
              <a:p>
                <a:r>
                  <a:rPr lang="en-US" sz="1000" dirty="0">
                    <a:solidFill>
                      <a:srgbClr val="3802BE"/>
                    </a:solidFill>
                  </a:rPr>
                  <a:t>7</a:t>
                </a:r>
              </a:p>
            </p:txBody>
          </p:sp>
          <p:sp>
            <p:nvSpPr>
              <p:cNvPr id="105" name="Text Box 32">
                <a:extLst>
                  <a:ext uri="{FF2B5EF4-FFF2-40B4-BE49-F238E27FC236}">
                    <a16:creationId xmlns:a16="http://schemas.microsoft.com/office/drawing/2014/main" id="{A5A4906D-42CF-132E-5EF8-BD331D5AC6C6}"/>
                  </a:ext>
                </a:extLst>
              </p:cNvPr>
              <p:cNvSpPr txBox="1">
                <a:spLocks noChangeArrowheads="1"/>
              </p:cNvSpPr>
              <p:nvPr/>
            </p:nvSpPr>
            <p:spPr bwMode="auto">
              <a:xfrm>
                <a:off x="7010400" y="2498725"/>
                <a:ext cx="228600" cy="246221"/>
              </a:xfrm>
              <a:prstGeom prst="rect">
                <a:avLst/>
              </a:prstGeom>
              <a:noFill/>
              <a:ln w="9525">
                <a:noFill/>
                <a:miter lim="800000"/>
                <a:headEnd/>
                <a:tailEnd/>
              </a:ln>
            </p:spPr>
            <p:txBody>
              <a:bodyPr>
                <a:spAutoFit/>
              </a:bodyPr>
              <a:lstStyle/>
              <a:p>
                <a:r>
                  <a:rPr lang="en-US" sz="1000">
                    <a:solidFill>
                      <a:srgbClr val="3802BE"/>
                    </a:solidFill>
                  </a:rPr>
                  <a:t>8</a:t>
                </a:r>
              </a:p>
            </p:txBody>
          </p:sp>
          <p:cxnSp>
            <p:nvCxnSpPr>
              <p:cNvPr id="106" name="Straight Connector 151">
                <a:extLst>
                  <a:ext uri="{FF2B5EF4-FFF2-40B4-BE49-F238E27FC236}">
                    <a16:creationId xmlns:a16="http://schemas.microsoft.com/office/drawing/2014/main" id="{2499AA20-17DC-BBF8-260C-307B8CF90585}"/>
                  </a:ext>
                </a:extLst>
              </p:cNvPr>
              <p:cNvCxnSpPr>
                <a:cxnSpLocks noChangeShapeType="1"/>
                <a:stCxn id="99" idx="0"/>
                <a:endCxn id="103" idx="0"/>
              </p:cNvCxnSpPr>
              <p:nvPr/>
            </p:nvCxnSpPr>
            <p:spPr bwMode="auto">
              <a:xfrm rot="16200000" flipH="1">
                <a:off x="6923087" y="2377281"/>
                <a:ext cx="1588" cy="762000"/>
              </a:xfrm>
              <a:prstGeom prst="line">
                <a:avLst/>
              </a:prstGeom>
              <a:noFill/>
              <a:ln w="28575" algn="ctr">
                <a:solidFill>
                  <a:schemeClr val="tx1"/>
                </a:solidFill>
                <a:round/>
                <a:headEnd/>
                <a:tailEnd/>
              </a:ln>
            </p:spPr>
          </p:cxnSp>
          <p:cxnSp>
            <p:nvCxnSpPr>
              <p:cNvPr id="107" name="Straight Connector 152">
                <a:extLst>
                  <a:ext uri="{FF2B5EF4-FFF2-40B4-BE49-F238E27FC236}">
                    <a16:creationId xmlns:a16="http://schemas.microsoft.com/office/drawing/2014/main" id="{240295E1-1660-CB2C-C376-1BBE6F98A129}"/>
                  </a:ext>
                </a:extLst>
              </p:cNvPr>
              <p:cNvCxnSpPr>
                <a:cxnSpLocks noChangeShapeType="1"/>
                <a:stCxn id="99" idx="1"/>
                <a:endCxn id="103" idx="1"/>
              </p:cNvCxnSpPr>
              <p:nvPr/>
            </p:nvCxnSpPr>
            <p:spPr bwMode="auto">
              <a:xfrm rot="5400000" flipH="1" flipV="1">
                <a:off x="6923087" y="2742406"/>
                <a:ext cx="1588" cy="762000"/>
              </a:xfrm>
              <a:prstGeom prst="line">
                <a:avLst/>
              </a:prstGeom>
              <a:noFill/>
              <a:ln w="28575" algn="ctr">
                <a:solidFill>
                  <a:schemeClr val="tx1"/>
                </a:solidFill>
                <a:round/>
                <a:headEnd/>
                <a:tailEnd/>
              </a:ln>
            </p:spPr>
          </p:cxnSp>
          <p:sp>
            <p:nvSpPr>
              <p:cNvPr id="108" name="Rectangle 13">
                <a:extLst>
                  <a:ext uri="{FF2B5EF4-FFF2-40B4-BE49-F238E27FC236}">
                    <a16:creationId xmlns:a16="http://schemas.microsoft.com/office/drawing/2014/main" id="{2C1DD997-B9CB-E398-69BC-D77B3E5BBA7F}"/>
                  </a:ext>
                </a:extLst>
              </p:cNvPr>
              <p:cNvSpPr>
                <a:spLocks noChangeArrowheads="1"/>
              </p:cNvSpPr>
              <p:nvPr/>
            </p:nvSpPr>
            <p:spPr bwMode="auto">
              <a:xfrm>
                <a:off x="5402262" y="2758281"/>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109" name="Rectangle 14">
                <a:extLst>
                  <a:ext uri="{FF2B5EF4-FFF2-40B4-BE49-F238E27FC236}">
                    <a16:creationId xmlns:a16="http://schemas.microsoft.com/office/drawing/2014/main" id="{A4C01ED2-E9E6-5676-00FE-78AE4A48A0B2}"/>
                  </a:ext>
                </a:extLst>
              </p:cNvPr>
              <p:cNvSpPr>
                <a:spLocks noChangeArrowheads="1"/>
              </p:cNvSpPr>
              <p:nvPr/>
            </p:nvSpPr>
            <p:spPr bwMode="auto">
              <a:xfrm>
                <a:off x="5018087" y="27582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110" name="Line 17">
                <a:extLst>
                  <a:ext uri="{FF2B5EF4-FFF2-40B4-BE49-F238E27FC236}">
                    <a16:creationId xmlns:a16="http://schemas.microsoft.com/office/drawing/2014/main" id="{1DD49107-F1A1-287F-A60D-3B076A7B81FB}"/>
                  </a:ext>
                </a:extLst>
              </p:cNvPr>
              <p:cNvSpPr>
                <a:spLocks noChangeShapeType="1"/>
              </p:cNvSpPr>
              <p:nvPr/>
            </p:nvSpPr>
            <p:spPr bwMode="auto">
              <a:xfrm>
                <a:off x="5018087" y="2758281"/>
                <a:ext cx="0" cy="365125"/>
              </a:xfrm>
              <a:prstGeom prst="line">
                <a:avLst/>
              </a:prstGeom>
              <a:noFill/>
              <a:ln w="28575" cap="sq">
                <a:solidFill>
                  <a:schemeClr val="tx1"/>
                </a:solidFill>
                <a:round/>
                <a:headEnd/>
                <a:tailEnd/>
              </a:ln>
            </p:spPr>
            <p:txBody>
              <a:bodyPr anchor="ctr" anchorCtr="1"/>
              <a:lstStyle/>
              <a:p>
                <a:endParaRPr lang="en-US"/>
              </a:p>
            </p:txBody>
          </p:sp>
          <p:sp>
            <p:nvSpPr>
              <p:cNvPr id="111" name="Line 18">
                <a:extLst>
                  <a:ext uri="{FF2B5EF4-FFF2-40B4-BE49-F238E27FC236}">
                    <a16:creationId xmlns:a16="http://schemas.microsoft.com/office/drawing/2014/main" id="{F6E1DABE-9A22-3FC7-DAE4-D7F6ADDA5A96}"/>
                  </a:ext>
                </a:extLst>
              </p:cNvPr>
              <p:cNvSpPr>
                <a:spLocks noChangeShapeType="1"/>
              </p:cNvSpPr>
              <p:nvPr/>
            </p:nvSpPr>
            <p:spPr bwMode="auto">
              <a:xfrm>
                <a:off x="5402262" y="2758281"/>
                <a:ext cx="0" cy="365125"/>
              </a:xfrm>
              <a:prstGeom prst="line">
                <a:avLst/>
              </a:prstGeom>
              <a:noFill/>
              <a:ln w="12700">
                <a:solidFill>
                  <a:schemeClr val="tx1"/>
                </a:solidFill>
                <a:round/>
                <a:headEnd/>
                <a:tailEnd/>
              </a:ln>
            </p:spPr>
            <p:txBody>
              <a:bodyPr anchor="ctr" anchorCtr="1"/>
              <a:lstStyle/>
              <a:p>
                <a:endParaRPr lang="en-US"/>
              </a:p>
            </p:txBody>
          </p:sp>
          <p:sp>
            <p:nvSpPr>
              <p:cNvPr id="112" name="Line 19">
                <a:extLst>
                  <a:ext uri="{FF2B5EF4-FFF2-40B4-BE49-F238E27FC236}">
                    <a16:creationId xmlns:a16="http://schemas.microsoft.com/office/drawing/2014/main" id="{8D21F823-9791-F035-2439-0A82E6D6C50E}"/>
                  </a:ext>
                </a:extLst>
              </p:cNvPr>
              <p:cNvSpPr>
                <a:spLocks noChangeShapeType="1"/>
              </p:cNvSpPr>
              <p:nvPr/>
            </p:nvSpPr>
            <p:spPr bwMode="auto">
              <a:xfrm>
                <a:off x="5784850" y="2758281"/>
                <a:ext cx="0" cy="365125"/>
              </a:xfrm>
              <a:prstGeom prst="line">
                <a:avLst/>
              </a:prstGeom>
              <a:noFill/>
              <a:ln w="12700">
                <a:solidFill>
                  <a:schemeClr val="tx1"/>
                </a:solidFill>
                <a:round/>
                <a:headEnd/>
                <a:tailEnd/>
              </a:ln>
            </p:spPr>
            <p:txBody>
              <a:bodyPr anchor="ctr" anchorCtr="1"/>
              <a:lstStyle/>
              <a:p>
                <a:endParaRPr lang="en-US"/>
              </a:p>
            </p:txBody>
          </p:sp>
          <p:sp>
            <p:nvSpPr>
              <p:cNvPr id="113" name="Line 28">
                <a:extLst>
                  <a:ext uri="{FF2B5EF4-FFF2-40B4-BE49-F238E27FC236}">
                    <a16:creationId xmlns:a16="http://schemas.microsoft.com/office/drawing/2014/main" id="{DFCDDF4F-7AAD-63A2-1A53-477CF40CE47F}"/>
                  </a:ext>
                </a:extLst>
              </p:cNvPr>
              <p:cNvSpPr>
                <a:spLocks noChangeShapeType="1"/>
              </p:cNvSpPr>
              <p:nvPr/>
            </p:nvSpPr>
            <p:spPr bwMode="auto">
              <a:xfrm>
                <a:off x="5780087" y="2758281"/>
                <a:ext cx="0" cy="365125"/>
              </a:xfrm>
              <a:prstGeom prst="line">
                <a:avLst/>
              </a:prstGeom>
              <a:noFill/>
              <a:ln w="28575" cap="sq">
                <a:solidFill>
                  <a:schemeClr val="tx1"/>
                </a:solidFill>
                <a:round/>
                <a:headEnd/>
                <a:tailEnd/>
              </a:ln>
            </p:spPr>
            <p:txBody>
              <a:bodyPr anchor="ctr" anchorCtr="1"/>
              <a:lstStyle/>
              <a:p>
                <a:endParaRPr lang="en-US"/>
              </a:p>
            </p:txBody>
          </p:sp>
          <p:sp>
            <p:nvSpPr>
              <p:cNvPr id="114" name="Text Box 29">
                <a:extLst>
                  <a:ext uri="{FF2B5EF4-FFF2-40B4-BE49-F238E27FC236}">
                    <a16:creationId xmlns:a16="http://schemas.microsoft.com/office/drawing/2014/main" id="{62EF8D02-C102-4B67-E97A-C7703F70C4E9}"/>
                  </a:ext>
                </a:extLst>
              </p:cNvPr>
              <p:cNvSpPr txBox="1">
                <a:spLocks noChangeArrowheads="1"/>
              </p:cNvSpPr>
              <p:nvPr/>
            </p:nvSpPr>
            <p:spPr bwMode="auto">
              <a:xfrm>
                <a:off x="5105400" y="2498725"/>
                <a:ext cx="228600" cy="246221"/>
              </a:xfrm>
              <a:prstGeom prst="rect">
                <a:avLst/>
              </a:prstGeom>
              <a:noFill/>
              <a:ln w="9525">
                <a:noFill/>
                <a:miter lim="800000"/>
                <a:headEnd/>
                <a:tailEnd/>
              </a:ln>
            </p:spPr>
            <p:txBody>
              <a:bodyPr>
                <a:spAutoFit/>
              </a:bodyPr>
              <a:lstStyle/>
              <a:p>
                <a:r>
                  <a:rPr lang="en-US" sz="1000">
                    <a:solidFill>
                      <a:srgbClr val="3802BE"/>
                    </a:solidFill>
                  </a:rPr>
                  <a:t>5</a:t>
                </a:r>
              </a:p>
            </p:txBody>
          </p:sp>
          <p:sp>
            <p:nvSpPr>
              <p:cNvPr id="115" name="Text Box 30">
                <a:extLst>
                  <a:ext uri="{FF2B5EF4-FFF2-40B4-BE49-F238E27FC236}">
                    <a16:creationId xmlns:a16="http://schemas.microsoft.com/office/drawing/2014/main" id="{44AB1874-9261-AC50-2EB1-8E241E3B3A5A}"/>
                  </a:ext>
                </a:extLst>
              </p:cNvPr>
              <p:cNvSpPr txBox="1">
                <a:spLocks noChangeArrowheads="1"/>
              </p:cNvSpPr>
              <p:nvPr/>
            </p:nvSpPr>
            <p:spPr bwMode="auto">
              <a:xfrm>
                <a:off x="5486400" y="2498725"/>
                <a:ext cx="228600" cy="246221"/>
              </a:xfrm>
              <a:prstGeom prst="rect">
                <a:avLst/>
              </a:prstGeom>
              <a:noFill/>
              <a:ln w="9525">
                <a:noFill/>
                <a:miter lim="800000"/>
                <a:headEnd/>
                <a:tailEnd/>
              </a:ln>
            </p:spPr>
            <p:txBody>
              <a:bodyPr>
                <a:spAutoFit/>
              </a:bodyPr>
              <a:lstStyle/>
              <a:p>
                <a:r>
                  <a:rPr lang="en-US" sz="1000">
                    <a:solidFill>
                      <a:srgbClr val="3802BE"/>
                    </a:solidFill>
                  </a:rPr>
                  <a:t>6</a:t>
                </a:r>
              </a:p>
            </p:txBody>
          </p:sp>
          <p:cxnSp>
            <p:nvCxnSpPr>
              <p:cNvPr id="116" name="Straight Connector 161">
                <a:extLst>
                  <a:ext uri="{FF2B5EF4-FFF2-40B4-BE49-F238E27FC236}">
                    <a16:creationId xmlns:a16="http://schemas.microsoft.com/office/drawing/2014/main" id="{145B1D3C-55E3-8E8F-B177-E38E984AD3DC}"/>
                  </a:ext>
                </a:extLst>
              </p:cNvPr>
              <p:cNvCxnSpPr>
                <a:cxnSpLocks noChangeShapeType="1"/>
                <a:stCxn id="110" idx="0"/>
                <a:endCxn id="113" idx="0"/>
              </p:cNvCxnSpPr>
              <p:nvPr/>
            </p:nvCxnSpPr>
            <p:spPr bwMode="auto">
              <a:xfrm rot="16200000" flipH="1">
                <a:off x="5399087" y="2377281"/>
                <a:ext cx="1588" cy="762000"/>
              </a:xfrm>
              <a:prstGeom prst="line">
                <a:avLst/>
              </a:prstGeom>
              <a:noFill/>
              <a:ln w="28575" algn="ctr">
                <a:solidFill>
                  <a:schemeClr val="tx1"/>
                </a:solidFill>
                <a:round/>
                <a:headEnd/>
                <a:tailEnd/>
              </a:ln>
            </p:spPr>
          </p:cxnSp>
          <p:cxnSp>
            <p:nvCxnSpPr>
              <p:cNvPr id="117" name="Straight Connector 162">
                <a:extLst>
                  <a:ext uri="{FF2B5EF4-FFF2-40B4-BE49-F238E27FC236}">
                    <a16:creationId xmlns:a16="http://schemas.microsoft.com/office/drawing/2014/main" id="{D776E015-25F1-4C7A-B28A-049617803749}"/>
                  </a:ext>
                </a:extLst>
              </p:cNvPr>
              <p:cNvCxnSpPr>
                <a:cxnSpLocks noChangeShapeType="1"/>
                <a:stCxn id="110" idx="1"/>
                <a:endCxn id="113" idx="1"/>
              </p:cNvCxnSpPr>
              <p:nvPr/>
            </p:nvCxnSpPr>
            <p:spPr bwMode="auto">
              <a:xfrm rot="5400000" flipH="1" flipV="1">
                <a:off x="5399087" y="2742406"/>
                <a:ext cx="1588" cy="762000"/>
              </a:xfrm>
              <a:prstGeom prst="line">
                <a:avLst/>
              </a:prstGeom>
              <a:noFill/>
              <a:ln w="28575" algn="ctr">
                <a:solidFill>
                  <a:schemeClr val="tx1"/>
                </a:solidFill>
                <a:round/>
                <a:headEnd/>
                <a:tailEnd/>
              </a:ln>
            </p:spPr>
          </p:cxnSp>
          <p:cxnSp>
            <p:nvCxnSpPr>
              <p:cNvPr id="118" name="Straight Arrow Connector 351">
                <a:extLst>
                  <a:ext uri="{FF2B5EF4-FFF2-40B4-BE49-F238E27FC236}">
                    <a16:creationId xmlns:a16="http://schemas.microsoft.com/office/drawing/2014/main" id="{47EFE7A3-6033-3318-0057-A2F5E4B77E04}"/>
                  </a:ext>
                </a:extLst>
              </p:cNvPr>
              <p:cNvCxnSpPr>
                <a:cxnSpLocks noChangeShapeType="1"/>
                <a:stCxn id="58" idx="1"/>
              </p:cNvCxnSpPr>
              <p:nvPr/>
            </p:nvCxnSpPr>
            <p:spPr bwMode="auto">
              <a:xfrm rot="16200000" flipH="1">
                <a:off x="3128565" y="2366565"/>
                <a:ext cx="365919" cy="387350"/>
              </a:xfrm>
              <a:prstGeom prst="straightConnector1">
                <a:avLst/>
              </a:prstGeom>
              <a:noFill/>
              <a:ln w="28575" algn="ctr">
                <a:solidFill>
                  <a:srgbClr val="C00000"/>
                </a:solidFill>
                <a:round/>
                <a:headEnd/>
                <a:tailEnd type="arrow" w="med" len="med"/>
              </a:ln>
            </p:spPr>
          </p:cxnSp>
          <p:sp>
            <p:nvSpPr>
              <p:cNvPr id="119" name="TextBox 410">
                <a:extLst>
                  <a:ext uri="{FF2B5EF4-FFF2-40B4-BE49-F238E27FC236}">
                    <a16:creationId xmlns:a16="http://schemas.microsoft.com/office/drawing/2014/main" id="{A9AF0CE8-91D3-5DBB-E724-FF7A2E6B9D8C}"/>
                  </a:ext>
                </a:extLst>
              </p:cNvPr>
              <p:cNvSpPr txBox="1">
                <a:spLocks noChangeArrowheads="1"/>
              </p:cNvSpPr>
              <p:nvPr/>
            </p:nvSpPr>
            <p:spPr bwMode="auto">
              <a:xfrm>
                <a:off x="304800" y="2743200"/>
                <a:ext cx="1600200" cy="369360"/>
              </a:xfrm>
              <a:prstGeom prst="rect">
                <a:avLst/>
              </a:prstGeom>
              <a:noFill/>
              <a:ln w="9525">
                <a:noFill/>
                <a:miter lim="800000"/>
                <a:headEnd/>
                <a:tailEnd/>
              </a:ln>
            </p:spPr>
            <p:txBody>
              <a:bodyPr>
                <a:spAutoFit/>
              </a:bodyPr>
              <a:lstStyle/>
              <a:p>
                <a:r>
                  <a:rPr lang="en-US">
                    <a:solidFill>
                      <a:srgbClr val="C00000"/>
                    </a:solidFill>
                  </a:rPr>
                  <a:t>Divide</a:t>
                </a:r>
              </a:p>
            </p:txBody>
          </p:sp>
        </p:grpSp>
      </p:grpSp>
      <p:grpSp>
        <p:nvGrpSpPr>
          <p:cNvPr id="120" name="Group 422">
            <a:extLst>
              <a:ext uri="{FF2B5EF4-FFF2-40B4-BE49-F238E27FC236}">
                <a16:creationId xmlns:a16="http://schemas.microsoft.com/office/drawing/2014/main" id="{07D567BD-43D3-1748-82B3-AA25978AEC36}"/>
              </a:ext>
            </a:extLst>
          </p:cNvPr>
          <p:cNvGrpSpPr>
            <a:grpSpLocks/>
          </p:cNvGrpSpPr>
          <p:nvPr/>
        </p:nvGrpSpPr>
        <p:grpSpPr bwMode="auto">
          <a:xfrm>
            <a:off x="1828800" y="3122613"/>
            <a:ext cx="7175500" cy="779400"/>
            <a:chOff x="304800" y="3123406"/>
            <a:chExt cx="7175500" cy="778670"/>
          </a:xfrm>
        </p:grpSpPr>
        <p:sp>
          <p:nvSpPr>
            <p:cNvPr id="121" name="Text Box 31">
              <a:extLst>
                <a:ext uri="{FF2B5EF4-FFF2-40B4-BE49-F238E27FC236}">
                  <a16:creationId xmlns:a16="http://schemas.microsoft.com/office/drawing/2014/main" id="{4ECA6BA7-7261-4C1B-14C5-A8D695DEFD0A}"/>
                </a:ext>
              </a:extLst>
            </p:cNvPr>
            <p:cNvSpPr txBox="1">
              <a:spLocks noChangeArrowheads="1"/>
            </p:cNvSpPr>
            <p:nvPr/>
          </p:nvSpPr>
          <p:spPr bwMode="auto">
            <a:xfrm>
              <a:off x="2513806" y="3276600"/>
              <a:ext cx="228600" cy="246221"/>
            </a:xfrm>
            <a:prstGeom prst="rect">
              <a:avLst/>
            </a:prstGeom>
            <a:noFill/>
            <a:ln w="9525">
              <a:noFill/>
              <a:miter lim="800000"/>
              <a:headEnd/>
              <a:tailEnd/>
            </a:ln>
          </p:spPr>
          <p:txBody>
            <a:bodyPr>
              <a:spAutoFit/>
            </a:bodyPr>
            <a:lstStyle/>
            <a:p>
              <a:r>
                <a:rPr lang="en-US" sz="1000">
                  <a:solidFill>
                    <a:srgbClr val="3802BE"/>
                  </a:solidFill>
                </a:rPr>
                <a:t>2</a:t>
              </a:r>
            </a:p>
          </p:txBody>
        </p:sp>
        <p:sp>
          <p:nvSpPr>
            <p:cNvPr id="122" name="Text Box 29">
              <a:extLst>
                <a:ext uri="{FF2B5EF4-FFF2-40B4-BE49-F238E27FC236}">
                  <a16:creationId xmlns:a16="http://schemas.microsoft.com/office/drawing/2014/main" id="{5A11A179-2D2E-D6EC-DA65-1908F39E5C7A}"/>
                </a:ext>
              </a:extLst>
            </p:cNvPr>
            <p:cNvSpPr txBox="1">
              <a:spLocks noChangeArrowheads="1"/>
            </p:cNvSpPr>
            <p:nvPr/>
          </p:nvSpPr>
          <p:spPr bwMode="auto">
            <a:xfrm>
              <a:off x="1903412" y="3276600"/>
              <a:ext cx="228600" cy="244475"/>
            </a:xfrm>
            <a:prstGeom prst="rect">
              <a:avLst/>
            </a:prstGeom>
            <a:noFill/>
            <a:ln w="9525">
              <a:noFill/>
              <a:miter lim="800000"/>
              <a:headEnd/>
              <a:tailEnd/>
            </a:ln>
          </p:spPr>
          <p:txBody>
            <a:bodyPr>
              <a:spAutoFit/>
            </a:bodyPr>
            <a:lstStyle/>
            <a:p>
              <a:r>
                <a:rPr lang="en-US" sz="1000">
                  <a:solidFill>
                    <a:srgbClr val="3802BE"/>
                  </a:solidFill>
                </a:rPr>
                <a:t>1</a:t>
              </a:r>
            </a:p>
          </p:txBody>
        </p:sp>
        <p:sp>
          <p:nvSpPr>
            <p:cNvPr id="123" name="Text Box 31">
              <a:extLst>
                <a:ext uri="{FF2B5EF4-FFF2-40B4-BE49-F238E27FC236}">
                  <a16:creationId xmlns:a16="http://schemas.microsoft.com/office/drawing/2014/main" id="{7685D620-4DC2-4EFF-ABA5-4385269F5447}"/>
                </a:ext>
              </a:extLst>
            </p:cNvPr>
            <p:cNvSpPr txBox="1">
              <a:spLocks noChangeArrowheads="1"/>
            </p:cNvSpPr>
            <p:nvPr/>
          </p:nvSpPr>
          <p:spPr bwMode="auto">
            <a:xfrm>
              <a:off x="4037807" y="3260724"/>
              <a:ext cx="228600" cy="246221"/>
            </a:xfrm>
            <a:prstGeom prst="rect">
              <a:avLst/>
            </a:prstGeom>
            <a:noFill/>
            <a:ln w="9525">
              <a:noFill/>
              <a:miter lim="800000"/>
              <a:headEnd/>
              <a:tailEnd/>
            </a:ln>
          </p:spPr>
          <p:txBody>
            <a:bodyPr>
              <a:spAutoFit/>
            </a:bodyPr>
            <a:lstStyle/>
            <a:p>
              <a:r>
                <a:rPr lang="en-US" sz="1000">
                  <a:solidFill>
                    <a:srgbClr val="3802BE"/>
                  </a:solidFill>
                </a:rPr>
                <a:t>4</a:t>
              </a:r>
            </a:p>
          </p:txBody>
        </p:sp>
        <p:sp>
          <p:nvSpPr>
            <p:cNvPr id="124" name="Text Box 29">
              <a:extLst>
                <a:ext uri="{FF2B5EF4-FFF2-40B4-BE49-F238E27FC236}">
                  <a16:creationId xmlns:a16="http://schemas.microsoft.com/office/drawing/2014/main" id="{30228BAC-8FA5-C304-39DF-923920C36D0F}"/>
                </a:ext>
              </a:extLst>
            </p:cNvPr>
            <p:cNvSpPr txBox="1">
              <a:spLocks noChangeArrowheads="1"/>
            </p:cNvSpPr>
            <p:nvPr/>
          </p:nvSpPr>
          <p:spPr bwMode="auto">
            <a:xfrm>
              <a:off x="3427413" y="3260724"/>
              <a:ext cx="228600" cy="246221"/>
            </a:xfrm>
            <a:prstGeom prst="rect">
              <a:avLst/>
            </a:prstGeom>
            <a:noFill/>
            <a:ln w="9525">
              <a:noFill/>
              <a:miter lim="800000"/>
              <a:headEnd/>
              <a:tailEnd/>
            </a:ln>
          </p:spPr>
          <p:txBody>
            <a:bodyPr>
              <a:spAutoFit/>
            </a:bodyPr>
            <a:lstStyle/>
            <a:p>
              <a:r>
                <a:rPr lang="en-US" sz="1000" dirty="0">
                  <a:solidFill>
                    <a:srgbClr val="3802BE"/>
                  </a:solidFill>
                </a:rPr>
                <a:t>3</a:t>
              </a:r>
            </a:p>
          </p:txBody>
        </p:sp>
        <p:sp>
          <p:nvSpPr>
            <p:cNvPr id="125" name="Text Box 31">
              <a:extLst>
                <a:ext uri="{FF2B5EF4-FFF2-40B4-BE49-F238E27FC236}">
                  <a16:creationId xmlns:a16="http://schemas.microsoft.com/office/drawing/2014/main" id="{5B7EC622-B908-6249-EB35-4F788B087D3E}"/>
                </a:ext>
              </a:extLst>
            </p:cNvPr>
            <p:cNvSpPr txBox="1">
              <a:spLocks noChangeArrowheads="1"/>
            </p:cNvSpPr>
            <p:nvPr/>
          </p:nvSpPr>
          <p:spPr bwMode="auto">
            <a:xfrm>
              <a:off x="5638007" y="3200400"/>
              <a:ext cx="228600" cy="246221"/>
            </a:xfrm>
            <a:prstGeom prst="rect">
              <a:avLst/>
            </a:prstGeom>
            <a:noFill/>
            <a:ln w="9525">
              <a:noFill/>
              <a:miter lim="800000"/>
              <a:headEnd/>
              <a:tailEnd/>
            </a:ln>
          </p:spPr>
          <p:txBody>
            <a:bodyPr>
              <a:spAutoFit/>
            </a:bodyPr>
            <a:lstStyle/>
            <a:p>
              <a:r>
                <a:rPr lang="en-US" sz="1000" dirty="0">
                  <a:solidFill>
                    <a:srgbClr val="3802BE"/>
                  </a:solidFill>
                </a:rPr>
                <a:t>6</a:t>
              </a:r>
            </a:p>
          </p:txBody>
        </p:sp>
        <p:sp>
          <p:nvSpPr>
            <p:cNvPr id="126" name="Text Box 29">
              <a:extLst>
                <a:ext uri="{FF2B5EF4-FFF2-40B4-BE49-F238E27FC236}">
                  <a16:creationId xmlns:a16="http://schemas.microsoft.com/office/drawing/2014/main" id="{0C635CB4-87E2-17BE-0647-6DB47F33FBF7}"/>
                </a:ext>
              </a:extLst>
            </p:cNvPr>
            <p:cNvSpPr txBox="1">
              <a:spLocks noChangeArrowheads="1"/>
            </p:cNvSpPr>
            <p:nvPr/>
          </p:nvSpPr>
          <p:spPr bwMode="auto">
            <a:xfrm>
              <a:off x="5027613" y="3200400"/>
              <a:ext cx="228600" cy="246221"/>
            </a:xfrm>
            <a:prstGeom prst="rect">
              <a:avLst/>
            </a:prstGeom>
            <a:noFill/>
            <a:ln w="9525">
              <a:noFill/>
              <a:miter lim="800000"/>
              <a:headEnd/>
              <a:tailEnd/>
            </a:ln>
          </p:spPr>
          <p:txBody>
            <a:bodyPr>
              <a:spAutoFit/>
            </a:bodyPr>
            <a:lstStyle/>
            <a:p>
              <a:r>
                <a:rPr lang="en-US" sz="1000" dirty="0">
                  <a:solidFill>
                    <a:srgbClr val="3802BE"/>
                  </a:solidFill>
                </a:rPr>
                <a:t>5</a:t>
              </a:r>
            </a:p>
          </p:txBody>
        </p:sp>
        <p:sp>
          <p:nvSpPr>
            <p:cNvPr id="127" name="Text Box 31">
              <a:extLst>
                <a:ext uri="{FF2B5EF4-FFF2-40B4-BE49-F238E27FC236}">
                  <a16:creationId xmlns:a16="http://schemas.microsoft.com/office/drawing/2014/main" id="{3C638E03-FBD8-2173-29F7-85DA1A89C19F}"/>
                </a:ext>
              </a:extLst>
            </p:cNvPr>
            <p:cNvSpPr txBox="1">
              <a:spLocks noChangeArrowheads="1"/>
            </p:cNvSpPr>
            <p:nvPr/>
          </p:nvSpPr>
          <p:spPr bwMode="auto">
            <a:xfrm>
              <a:off x="7174707" y="3200400"/>
              <a:ext cx="228600" cy="246221"/>
            </a:xfrm>
            <a:prstGeom prst="rect">
              <a:avLst/>
            </a:prstGeom>
            <a:noFill/>
            <a:ln w="9525">
              <a:noFill/>
              <a:miter lim="800000"/>
              <a:headEnd/>
              <a:tailEnd/>
            </a:ln>
          </p:spPr>
          <p:txBody>
            <a:bodyPr>
              <a:spAutoFit/>
            </a:bodyPr>
            <a:lstStyle/>
            <a:p>
              <a:r>
                <a:rPr lang="en-US" sz="1000" dirty="0">
                  <a:solidFill>
                    <a:srgbClr val="3802BE"/>
                  </a:solidFill>
                </a:rPr>
                <a:t>8</a:t>
              </a:r>
            </a:p>
          </p:txBody>
        </p:sp>
        <p:sp>
          <p:nvSpPr>
            <p:cNvPr id="128" name="Text Box 29">
              <a:extLst>
                <a:ext uri="{FF2B5EF4-FFF2-40B4-BE49-F238E27FC236}">
                  <a16:creationId xmlns:a16="http://schemas.microsoft.com/office/drawing/2014/main" id="{20F6E472-5164-FDED-51C5-802A19014EFF}"/>
                </a:ext>
              </a:extLst>
            </p:cNvPr>
            <p:cNvSpPr txBox="1">
              <a:spLocks noChangeArrowheads="1"/>
            </p:cNvSpPr>
            <p:nvPr/>
          </p:nvSpPr>
          <p:spPr bwMode="auto">
            <a:xfrm>
              <a:off x="6564313" y="3200400"/>
              <a:ext cx="228600" cy="244475"/>
            </a:xfrm>
            <a:prstGeom prst="rect">
              <a:avLst/>
            </a:prstGeom>
            <a:noFill/>
            <a:ln w="9525">
              <a:noFill/>
              <a:miter lim="800000"/>
              <a:headEnd/>
              <a:tailEnd/>
            </a:ln>
          </p:spPr>
          <p:txBody>
            <a:bodyPr>
              <a:spAutoFit/>
            </a:bodyPr>
            <a:lstStyle/>
            <a:p>
              <a:r>
                <a:rPr lang="en-US" sz="1000" dirty="0">
                  <a:solidFill>
                    <a:srgbClr val="3802BE"/>
                  </a:solidFill>
                </a:rPr>
                <a:t>7</a:t>
              </a:r>
            </a:p>
          </p:txBody>
        </p:sp>
        <p:cxnSp>
          <p:nvCxnSpPr>
            <p:cNvPr id="129" name="Straight Arrow Connector 357">
              <a:extLst>
                <a:ext uri="{FF2B5EF4-FFF2-40B4-BE49-F238E27FC236}">
                  <a16:creationId xmlns:a16="http://schemas.microsoft.com/office/drawing/2014/main" id="{5E8F6046-D882-C98E-B629-D7F6E7949728}"/>
                </a:ext>
              </a:extLst>
            </p:cNvPr>
            <p:cNvCxnSpPr>
              <a:cxnSpLocks noChangeShapeType="1"/>
            </p:cNvCxnSpPr>
            <p:nvPr/>
          </p:nvCxnSpPr>
          <p:spPr bwMode="auto">
            <a:xfrm rot="5400000">
              <a:off x="2095500" y="3238500"/>
              <a:ext cx="381000" cy="152400"/>
            </a:xfrm>
            <a:prstGeom prst="straightConnector1">
              <a:avLst/>
            </a:prstGeom>
            <a:noFill/>
            <a:ln w="28575" algn="ctr">
              <a:solidFill>
                <a:srgbClr val="C00000"/>
              </a:solidFill>
              <a:round/>
              <a:headEnd/>
              <a:tailEnd type="arrow" w="med" len="med"/>
            </a:ln>
          </p:spPr>
        </p:cxnSp>
        <p:cxnSp>
          <p:nvCxnSpPr>
            <p:cNvPr id="130" name="Straight Arrow Connector 359">
              <a:extLst>
                <a:ext uri="{FF2B5EF4-FFF2-40B4-BE49-F238E27FC236}">
                  <a16:creationId xmlns:a16="http://schemas.microsoft.com/office/drawing/2014/main" id="{B86F8E62-05C0-6113-644F-D5F65A9DBF90}"/>
                </a:ext>
              </a:extLst>
            </p:cNvPr>
            <p:cNvCxnSpPr>
              <a:cxnSpLocks noChangeShapeType="1"/>
              <a:stCxn id="90" idx="1"/>
            </p:cNvCxnSpPr>
            <p:nvPr/>
          </p:nvCxnSpPr>
          <p:spPr bwMode="auto">
            <a:xfrm rot="16200000" flipH="1">
              <a:off x="2218927" y="3285728"/>
              <a:ext cx="365919" cy="73025"/>
            </a:xfrm>
            <a:prstGeom prst="straightConnector1">
              <a:avLst/>
            </a:prstGeom>
            <a:noFill/>
            <a:ln w="28575" algn="ctr">
              <a:solidFill>
                <a:srgbClr val="C00000"/>
              </a:solidFill>
              <a:round/>
              <a:headEnd/>
              <a:tailEnd type="arrow" w="med" len="med"/>
            </a:ln>
          </p:spPr>
        </p:cxnSp>
        <p:cxnSp>
          <p:nvCxnSpPr>
            <p:cNvPr id="131" name="Straight Arrow Connector 362">
              <a:extLst>
                <a:ext uri="{FF2B5EF4-FFF2-40B4-BE49-F238E27FC236}">
                  <a16:creationId xmlns:a16="http://schemas.microsoft.com/office/drawing/2014/main" id="{F1C2E7C5-4607-2DBF-FCEC-A6973B6F52BF}"/>
                </a:ext>
              </a:extLst>
            </p:cNvPr>
            <p:cNvCxnSpPr>
              <a:cxnSpLocks noChangeShapeType="1"/>
            </p:cNvCxnSpPr>
            <p:nvPr/>
          </p:nvCxnSpPr>
          <p:spPr bwMode="auto">
            <a:xfrm rot="5400000">
              <a:off x="3619501" y="3238500"/>
              <a:ext cx="381000" cy="152400"/>
            </a:xfrm>
            <a:prstGeom prst="straightConnector1">
              <a:avLst/>
            </a:prstGeom>
            <a:noFill/>
            <a:ln w="28575" algn="ctr">
              <a:solidFill>
                <a:srgbClr val="C00000"/>
              </a:solidFill>
              <a:round/>
              <a:headEnd/>
              <a:tailEnd type="arrow" w="med" len="med"/>
            </a:ln>
          </p:spPr>
        </p:cxnSp>
        <p:cxnSp>
          <p:nvCxnSpPr>
            <p:cNvPr id="132" name="Straight Arrow Connector 363">
              <a:extLst>
                <a:ext uri="{FF2B5EF4-FFF2-40B4-BE49-F238E27FC236}">
                  <a16:creationId xmlns:a16="http://schemas.microsoft.com/office/drawing/2014/main" id="{9ADAB9B6-DFEF-A701-EBEA-33669FCED773}"/>
                </a:ext>
              </a:extLst>
            </p:cNvPr>
            <p:cNvCxnSpPr>
              <a:cxnSpLocks noChangeShapeType="1"/>
            </p:cNvCxnSpPr>
            <p:nvPr/>
          </p:nvCxnSpPr>
          <p:spPr bwMode="auto">
            <a:xfrm rot="16200000" flipH="1">
              <a:off x="3742928" y="3285728"/>
              <a:ext cx="365919" cy="73025"/>
            </a:xfrm>
            <a:prstGeom prst="straightConnector1">
              <a:avLst/>
            </a:prstGeom>
            <a:noFill/>
            <a:ln w="28575" algn="ctr">
              <a:solidFill>
                <a:srgbClr val="C00000"/>
              </a:solidFill>
              <a:round/>
              <a:headEnd/>
              <a:tailEnd type="arrow" w="med" len="med"/>
            </a:ln>
          </p:spPr>
        </p:cxnSp>
        <p:cxnSp>
          <p:nvCxnSpPr>
            <p:cNvPr id="133" name="Straight Arrow Connector 368">
              <a:extLst>
                <a:ext uri="{FF2B5EF4-FFF2-40B4-BE49-F238E27FC236}">
                  <a16:creationId xmlns:a16="http://schemas.microsoft.com/office/drawing/2014/main" id="{DB7CBCFF-34E4-EB1A-5B54-32DD89CA4A0F}"/>
                </a:ext>
              </a:extLst>
            </p:cNvPr>
            <p:cNvCxnSpPr>
              <a:cxnSpLocks noChangeShapeType="1"/>
            </p:cNvCxnSpPr>
            <p:nvPr/>
          </p:nvCxnSpPr>
          <p:spPr bwMode="auto">
            <a:xfrm rot="5400000">
              <a:off x="5219700" y="3238500"/>
              <a:ext cx="304800" cy="76200"/>
            </a:xfrm>
            <a:prstGeom prst="straightConnector1">
              <a:avLst/>
            </a:prstGeom>
            <a:noFill/>
            <a:ln w="28575" algn="ctr">
              <a:solidFill>
                <a:srgbClr val="C00000"/>
              </a:solidFill>
              <a:round/>
              <a:headEnd/>
              <a:tailEnd type="arrow" w="med" len="med"/>
            </a:ln>
          </p:spPr>
        </p:cxnSp>
        <p:cxnSp>
          <p:nvCxnSpPr>
            <p:cNvPr id="134" name="Straight Arrow Connector 370">
              <a:extLst>
                <a:ext uri="{FF2B5EF4-FFF2-40B4-BE49-F238E27FC236}">
                  <a16:creationId xmlns:a16="http://schemas.microsoft.com/office/drawing/2014/main" id="{F4DD74BF-B13B-1E07-1F77-27CE549F88BA}"/>
                </a:ext>
              </a:extLst>
            </p:cNvPr>
            <p:cNvCxnSpPr>
              <a:cxnSpLocks noChangeShapeType="1"/>
              <a:endCxn id="165" idx="0"/>
            </p:cNvCxnSpPr>
            <p:nvPr/>
          </p:nvCxnSpPr>
          <p:spPr bwMode="auto">
            <a:xfrm rot="16200000" flipH="1">
              <a:off x="5312569" y="3221831"/>
              <a:ext cx="335756" cy="140494"/>
            </a:xfrm>
            <a:prstGeom prst="straightConnector1">
              <a:avLst/>
            </a:prstGeom>
            <a:noFill/>
            <a:ln w="28575" algn="ctr">
              <a:solidFill>
                <a:srgbClr val="C00000"/>
              </a:solidFill>
              <a:round/>
              <a:headEnd/>
              <a:tailEnd type="arrow" w="med" len="med"/>
            </a:ln>
          </p:spPr>
        </p:cxnSp>
        <p:cxnSp>
          <p:nvCxnSpPr>
            <p:cNvPr id="135" name="Straight Arrow Connector 372">
              <a:extLst>
                <a:ext uri="{FF2B5EF4-FFF2-40B4-BE49-F238E27FC236}">
                  <a16:creationId xmlns:a16="http://schemas.microsoft.com/office/drawing/2014/main" id="{7243005A-DF84-E472-7278-ED02489ABA2C}"/>
                </a:ext>
              </a:extLst>
            </p:cNvPr>
            <p:cNvCxnSpPr>
              <a:cxnSpLocks noChangeShapeType="1"/>
              <a:stCxn id="101" idx="1"/>
            </p:cNvCxnSpPr>
            <p:nvPr/>
          </p:nvCxnSpPr>
          <p:spPr bwMode="auto">
            <a:xfrm rot="-5400000" flipH="1" flipV="1">
              <a:off x="6741716" y="3239690"/>
              <a:ext cx="305594" cy="73025"/>
            </a:xfrm>
            <a:prstGeom prst="straightConnector1">
              <a:avLst/>
            </a:prstGeom>
            <a:noFill/>
            <a:ln w="28575" algn="ctr">
              <a:solidFill>
                <a:srgbClr val="C00000"/>
              </a:solidFill>
              <a:round/>
              <a:headEnd/>
              <a:tailEnd type="arrow" w="med" len="med"/>
            </a:ln>
          </p:spPr>
        </p:cxnSp>
        <p:cxnSp>
          <p:nvCxnSpPr>
            <p:cNvPr id="136" name="Straight Arrow Connector 374">
              <a:extLst>
                <a:ext uri="{FF2B5EF4-FFF2-40B4-BE49-F238E27FC236}">
                  <a16:creationId xmlns:a16="http://schemas.microsoft.com/office/drawing/2014/main" id="{8615697D-F721-D10F-30C9-B11F3B3483AB}"/>
                </a:ext>
              </a:extLst>
            </p:cNvPr>
            <p:cNvCxnSpPr>
              <a:cxnSpLocks noChangeShapeType="1"/>
            </p:cNvCxnSpPr>
            <p:nvPr/>
          </p:nvCxnSpPr>
          <p:spPr bwMode="auto">
            <a:xfrm rot="16200000" flipH="1">
              <a:off x="6858000" y="3200400"/>
              <a:ext cx="304800" cy="152400"/>
            </a:xfrm>
            <a:prstGeom prst="straightConnector1">
              <a:avLst/>
            </a:prstGeom>
            <a:noFill/>
            <a:ln w="28575" algn="ctr">
              <a:solidFill>
                <a:srgbClr val="C00000"/>
              </a:solidFill>
              <a:round/>
              <a:headEnd/>
              <a:tailEnd type="arrow" w="med" len="med"/>
            </a:ln>
          </p:spPr>
        </p:cxnSp>
        <p:grpSp>
          <p:nvGrpSpPr>
            <p:cNvPr id="137" name="Group 418">
              <a:extLst>
                <a:ext uri="{FF2B5EF4-FFF2-40B4-BE49-F238E27FC236}">
                  <a16:creationId xmlns:a16="http://schemas.microsoft.com/office/drawing/2014/main" id="{79A01C6B-3B81-3E2F-C3DB-910E8A9108A1}"/>
                </a:ext>
              </a:extLst>
            </p:cNvPr>
            <p:cNvGrpSpPr>
              <a:grpSpLocks/>
            </p:cNvGrpSpPr>
            <p:nvPr/>
          </p:nvGrpSpPr>
          <p:grpSpPr bwMode="auto">
            <a:xfrm>
              <a:off x="304800" y="3459162"/>
              <a:ext cx="7175500" cy="442914"/>
              <a:chOff x="304800" y="3459162"/>
              <a:chExt cx="7175500" cy="442914"/>
            </a:xfrm>
          </p:grpSpPr>
          <p:sp>
            <p:nvSpPr>
              <p:cNvPr id="138" name="Rectangle 12">
                <a:extLst>
                  <a:ext uri="{FF2B5EF4-FFF2-40B4-BE49-F238E27FC236}">
                    <a16:creationId xmlns:a16="http://schemas.microsoft.com/office/drawing/2014/main" id="{BDEA73D8-EC15-9B47-45A2-6E784B25724C}"/>
                  </a:ext>
                </a:extLst>
              </p:cNvPr>
              <p:cNvSpPr>
                <a:spLocks noChangeArrowheads="1"/>
              </p:cNvSpPr>
              <p:nvPr/>
            </p:nvSpPr>
            <p:spPr bwMode="auto">
              <a:xfrm>
                <a:off x="2431256" y="3536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139" name="Line 17">
                <a:extLst>
                  <a:ext uri="{FF2B5EF4-FFF2-40B4-BE49-F238E27FC236}">
                    <a16:creationId xmlns:a16="http://schemas.microsoft.com/office/drawing/2014/main" id="{8CD7E066-3B1E-01FD-05FD-BC4C0D719930}"/>
                  </a:ext>
                </a:extLst>
              </p:cNvPr>
              <p:cNvSpPr>
                <a:spLocks noChangeShapeType="1"/>
              </p:cNvSpPr>
              <p:nvPr/>
            </p:nvSpPr>
            <p:spPr bwMode="auto">
              <a:xfrm>
                <a:off x="2426493" y="3536156"/>
                <a:ext cx="0" cy="365125"/>
              </a:xfrm>
              <a:prstGeom prst="line">
                <a:avLst/>
              </a:prstGeom>
              <a:noFill/>
              <a:ln w="28575" cap="sq">
                <a:solidFill>
                  <a:schemeClr val="tx1"/>
                </a:solidFill>
                <a:round/>
                <a:headEnd/>
                <a:tailEnd/>
              </a:ln>
            </p:spPr>
            <p:txBody>
              <a:bodyPr anchor="ctr" anchorCtr="1"/>
              <a:lstStyle/>
              <a:p>
                <a:endParaRPr lang="en-US"/>
              </a:p>
            </p:txBody>
          </p:sp>
          <p:sp>
            <p:nvSpPr>
              <p:cNvPr id="140" name="Line 18">
                <a:extLst>
                  <a:ext uri="{FF2B5EF4-FFF2-40B4-BE49-F238E27FC236}">
                    <a16:creationId xmlns:a16="http://schemas.microsoft.com/office/drawing/2014/main" id="{50239E6F-6953-126D-8520-829560C9C459}"/>
                  </a:ext>
                </a:extLst>
              </p:cNvPr>
              <p:cNvSpPr>
                <a:spLocks noChangeShapeType="1"/>
              </p:cNvSpPr>
              <p:nvPr/>
            </p:nvSpPr>
            <p:spPr bwMode="auto">
              <a:xfrm>
                <a:off x="2426493" y="3536156"/>
                <a:ext cx="0" cy="365125"/>
              </a:xfrm>
              <a:prstGeom prst="line">
                <a:avLst/>
              </a:prstGeom>
              <a:noFill/>
              <a:ln w="12700">
                <a:solidFill>
                  <a:schemeClr val="tx1"/>
                </a:solidFill>
                <a:round/>
                <a:headEnd/>
                <a:tailEnd/>
              </a:ln>
            </p:spPr>
            <p:txBody>
              <a:bodyPr anchor="ctr" anchorCtr="1"/>
              <a:lstStyle/>
              <a:p>
                <a:endParaRPr lang="en-US"/>
              </a:p>
            </p:txBody>
          </p:sp>
          <p:sp>
            <p:nvSpPr>
              <p:cNvPr id="141" name="Line 20">
                <a:extLst>
                  <a:ext uri="{FF2B5EF4-FFF2-40B4-BE49-F238E27FC236}">
                    <a16:creationId xmlns:a16="http://schemas.microsoft.com/office/drawing/2014/main" id="{002BB9E2-14E6-C34C-E6A6-C385DE56FD7D}"/>
                  </a:ext>
                </a:extLst>
              </p:cNvPr>
              <p:cNvSpPr>
                <a:spLocks noChangeShapeType="1"/>
              </p:cNvSpPr>
              <p:nvPr/>
            </p:nvSpPr>
            <p:spPr bwMode="auto">
              <a:xfrm>
                <a:off x="2815431" y="3536156"/>
                <a:ext cx="0" cy="365125"/>
              </a:xfrm>
              <a:prstGeom prst="line">
                <a:avLst/>
              </a:prstGeom>
              <a:noFill/>
              <a:ln w="12700">
                <a:solidFill>
                  <a:schemeClr val="tx1"/>
                </a:solidFill>
                <a:round/>
                <a:headEnd/>
                <a:tailEnd/>
              </a:ln>
            </p:spPr>
            <p:txBody>
              <a:bodyPr anchor="ctr" anchorCtr="1"/>
              <a:lstStyle/>
              <a:p>
                <a:endParaRPr lang="en-US"/>
              </a:p>
            </p:txBody>
          </p:sp>
          <p:sp>
            <p:nvSpPr>
              <p:cNvPr id="142" name="Line 28">
                <a:extLst>
                  <a:ext uri="{FF2B5EF4-FFF2-40B4-BE49-F238E27FC236}">
                    <a16:creationId xmlns:a16="http://schemas.microsoft.com/office/drawing/2014/main" id="{FA0C60EA-8FCE-0E11-261F-6E39E06DB9E1}"/>
                  </a:ext>
                </a:extLst>
              </p:cNvPr>
              <p:cNvSpPr>
                <a:spLocks noChangeShapeType="1"/>
              </p:cNvSpPr>
              <p:nvPr/>
            </p:nvSpPr>
            <p:spPr bwMode="auto">
              <a:xfrm>
                <a:off x="2818606" y="3536156"/>
                <a:ext cx="0" cy="365125"/>
              </a:xfrm>
              <a:prstGeom prst="line">
                <a:avLst/>
              </a:prstGeom>
              <a:noFill/>
              <a:ln w="28575" cap="sq">
                <a:solidFill>
                  <a:schemeClr val="tx1"/>
                </a:solidFill>
                <a:round/>
                <a:headEnd/>
                <a:tailEnd/>
              </a:ln>
            </p:spPr>
            <p:txBody>
              <a:bodyPr anchor="ctr" anchorCtr="1"/>
              <a:lstStyle/>
              <a:p>
                <a:endParaRPr lang="en-US"/>
              </a:p>
            </p:txBody>
          </p:sp>
          <p:cxnSp>
            <p:nvCxnSpPr>
              <p:cNvPr id="143" name="Straight Connector 173">
                <a:extLst>
                  <a:ext uri="{FF2B5EF4-FFF2-40B4-BE49-F238E27FC236}">
                    <a16:creationId xmlns:a16="http://schemas.microsoft.com/office/drawing/2014/main" id="{CD531628-8312-9CA9-7FB2-675AE2CB52AD}"/>
                  </a:ext>
                </a:extLst>
              </p:cNvPr>
              <p:cNvCxnSpPr>
                <a:cxnSpLocks noChangeShapeType="1"/>
                <a:stCxn id="139" idx="0"/>
                <a:endCxn id="142" idx="0"/>
              </p:cNvCxnSpPr>
              <p:nvPr/>
            </p:nvCxnSpPr>
            <p:spPr bwMode="auto">
              <a:xfrm rot="16200000" flipH="1">
                <a:off x="2622549" y="3340099"/>
                <a:ext cx="1588" cy="392113"/>
              </a:xfrm>
              <a:prstGeom prst="line">
                <a:avLst/>
              </a:prstGeom>
              <a:noFill/>
              <a:ln w="28575" algn="ctr">
                <a:solidFill>
                  <a:schemeClr val="tx1"/>
                </a:solidFill>
                <a:round/>
                <a:headEnd/>
                <a:tailEnd/>
              </a:ln>
            </p:spPr>
          </p:cxnSp>
          <p:cxnSp>
            <p:nvCxnSpPr>
              <p:cNvPr id="144" name="Straight Connector 174">
                <a:extLst>
                  <a:ext uri="{FF2B5EF4-FFF2-40B4-BE49-F238E27FC236}">
                    <a16:creationId xmlns:a16="http://schemas.microsoft.com/office/drawing/2014/main" id="{7EC36484-9130-B113-E057-45F9B74C4606}"/>
                  </a:ext>
                </a:extLst>
              </p:cNvPr>
              <p:cNvCxnSpPr>
                <a:cxnSpLocks noChangeShapeType="1"/>
                <a:stCxn id="139" idx="1"/>
                <a:endCxn id="142" idx="1"/>
              </p:cNvCxnSpPr>
              <p:nvPr/>
            </p:nvCxnSpPr>
            <p:spPr bwMode="auto">
              <a:xfrm rot="5400000" flipH="1" flipV="1">
                <a:off x="2622549" y="3705225"/>
                <a:ext cx="1588" cy="392113"/>
              </a:xfrm>
              <a:prstGeom prst="line">
                <a:avLst/>
              </a:prstGeom>
              <a:noFill/>
              <a:ln w="28575" algn="ctr">
                <a:solidFill>
                  <a:schemeClr val="tx1"/>
                </a:solidFill>
                <a:round/>
                <a:headEnd/>
                <a:tailEnd/>
              </a:ln>
            </p:spPr>
          </p:cxnSp>
          <p:sp>
            <p:nvSpPr>
              <p:cNvPr id="145" name="Rectangle 14">
                <a:extLst>
                  <a:ext uri="{FF2B5EF4-FFF2-40B4-BE49-F238E27FC236}">
                    <a16:creationId xmlns:a16="http://schemas.microsoft.com/office/drawing/2014/main" id="{1ADD96BF-4502-76E5-B1CB-DE3599A33598}"/>
                  </a:ext>
                </a:extLst>
              </p:cNvPr>
              <p:cNvSpPr>
                <a:spLocks noChangeArrowheads="1"/>
              </p:cNvSpPr>
              <p:nvPr/>
            </p:nvSpPr>
            <p:spPr bwMode="auto">
              <a:xfrm>
                <a:off x="1816099" y="35361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146" name="Line 17">
                <a:extLst>
                  <a:ext uri="{FF2B5EF4-FFF2-40B4-BE49-F238E27FC236}">
                    <a16:creationId xmlns:a16="http://schemas.microsoft.com/office/drawing/2014/main" id="{589F5B99-DD64-E172-B1C0-737FB9C04012}"/>
                  </a:ext>
                </a:extLst>
              </p:cNvPr>
              <p:cNvSpPr>
                <a:spLocks noChangeShapeType="1"/>
              </p:cNvSpPr>
              <p:nvPr/>
            </p:nvSpPr>
            <p:spPr bwMode="auto">
              <a:xfrm>
                <a:off x="1816099" y="3536156"/>
                <a:ext cx="0" cy="365125"/>
              </a:xfrm>
              <a:prstGeom prst="line">
                <a:avLst/>
              </a:prstGeom>
              <a:noFill/>
              <a:ln w="28575" cap="sq">
                <a:solidFill>
                  <a:schemeClr val="tx1"/>
                </a:solidFill>
                <a:round/>
                <a:headEnd/>
                <a:tailEnd/>
              </a:ln>
            </p:spPr>
            <p:txBody>
              <a:bodyPr anchor="ctr" anchorCtr="1"/>
              <a:lstStyle/>
              <a:p>
                <a:endParaRPr lang="en-US"/>
              </a:p>
            </p:txBody>
          </p:sp>
          <p:sp>
            <p:nvSpPr>
              <p:cNvPr id="147" name="Line 18">
                <a:extLst>
                  <a:ext uri="{FF2B5EF4-FFF2-40B4-BE49-F238E27FC236}">
                    <a16:creationId xmlns:a16="http://schemas.microsoft.com/office/drawing/2014/main" id="{3E251F8F-4148-19AC-0744-3E6487953987}"/>
                  </a:ext>
                </a:extLst>
              </p:cNvPr>
              <p:cNvSpPr>
                <a:spLocks noChangeShapeType="1"/>
              </p:cNvSpPr>
              <p:nvPr/>
            </p:nvSpPr>
            <p:spPr bwMode="auto">
              <a:xfrm>
                <a:off x="2200274" y="3536156"/>
                <a:ext cx="0" cy="365125"/>
              </a:xfrm>
              <a:prstGeom prst="line">
                <a:avLst/>
              </a:prstGeom>
              <a:noFill/>
              <a:ln w="12700">
                <a:solidFill>
                  <a:schemeClr val="tx1"/>
                </a:solidFill>
                <a:round/>
                <a:headEnd/>
                <a:tailEnd/>
              </a:ln>
            </p:spPr>
            <p:txBody>
              <a:bodyPr anchor="ctr" anchorCtr="1"/>
              <a:lstStyle/>
              <a:p>
                <a:endParaRPr lang="en-US"/>
              </a:p>
            </p:txBody>
          </p:sp>
          <p:sp>
            <p:nvSpPr>
              <p:cNvPr id="148" name="Line 28">
                <a:extLst>
                  <a:ext uri="{FF2B5EF4-FFF2-40B4-BE49-F238E27FC236}">
                    <a16:creationId xmlns:a16="http://schemas.microsoft.com/office/drawing/2014/main" id="{3D57FAF9-B66C-8704-624F-B6E79403E18A}"/>
                  </a:ext>
                </a:extLst>
              </p:cNvPr>
              <p:cNvSpPr>
                <a:spLocks noChangeShapeType="1"/>
              </p:cNvSpPr>
              <p:nvPr/>
            </p:nvSpPr>
            <p:spPr bwMode="auto">
              <a:xfrm>
                <a:off x="2208212" y="3536156"/>
                <a:ext cx="0" cy="365125"/>
              </a:xfrm>
              <a:prstGeom prst="line">
                <a:avLst/>
              </a:prstGeom>
              <a:noFill/>
              <a:ln w="28575" cap="sq">
                <a:solidFill>
                  <a:schemeClr val="tx1"/>
                </a:solidFill>
                <a:round/>
                <a:headEnd/>
                <a:tailEnd/>
              </a:ln>
            </p:spPr>
            <p:txBody>
              <a:bodyPr anchor="ctr" anchorCtr="1"/>
              <a:lstStyle/>
              <a:p>
                <a:endParaRPr lang="en-US"/>
              </a:p>
            </p:txBody>
          </p:sp>
          <p:cxnSp>
            <p:nvCxnSpPr>
              <p:cNvPr id="149" name="Straight Connector 183">
                <a:extLst>
                  <a:ext uri="{FF2B5EF4-FFF2-40B4-BE49-F238E27FC236}">
                    <a16:creationId xmlns:a16="http://schemas.microsoft.com/office/drawing/2014/main" id="{12279329-E535-59F0-27EE-99707EB9FBBD}"/>
                  </a:ext>
                </a:extLst>
              </p:cNvPr>
              <p:cNvCxnSpPr>
                <a:cxnSpLocks noChangeShapeType="1"/>
                <a:stCxn id="146" idx="0"/>
                <a:endCxn id="148" idx="0"/>
              </p:cNvCxnSpPr>
              <p:nvPr/>
            </p:nvCxnSpPr>
            <p:spPr bwMode="auto">
              <a:xfrm rot="16200000" flipH="1">
                <a:off x="2012155" y="3340099"/>
                <a:ext cx="1588" cy="392113"/>
              </a:xfrm>
              <a:prstGeom prst="line">
                <a:avLst/>
              </a:prstGeom>
              <a:noFill/>
              <a:ln w="28575" algn="ctr">
                <a:solidFill>
                  <a:schemeClr val="tx1"/>
                </a:solidFill>
                <a:round/>
                <a:headEnd/>
                <a:tailEnd/>
              </a:ln>
            </p:spPr>
          </p:cxnSp>
          <p:cxnSp>
            <p:nvCxnSpPr>
              <p:cNvPr id="150" name="Straight Connector 184">
                <a:extLst>
                  <a:ext uri="{FF2B5EF4-FFF2-40B4-BE49-F238E27FC236}">
                    <a16:creationId xmlns:a16="http://schemas.microsoft.com/office/drawing/2014/main" id="{CAE33327-DA2D-2F0A-B798-3CA420399B32}"/>
                  </a:ext>
                </a:extLst>
              </p:cNvPr>
              <p:cNvCxnSpPr>
                <a:cxnSpLocks noChangeShapeType="1"/>
                <a:stCxn id="146" idx="1"/>
                <a:endCxn id="148" idx="1"/>
              </p:cNvCxnSpPr>
              <p:nvPr/>
            </p:nvCxnSpPr>
            <p:spPr bwMode="auto">
              <a:xfrm rot="5400000" flipH="1" flipV="1">
                <a:off x="2012155" y="3705225"/>
                <a:ext cx="1588" cy="392113"/>
              </a:xfrm>
              <a:prstGeom prst="line">
                <a:avLst/>
              </a:prstGeom>
              <a:noFill/>
              <a:ln w="28575" algn="ctr">
                <a:solidFill>
                  <a:schemeClr val="tx1"/>
                </a:solidFill>
                <a:round/>
                <a:headEnd/>
                <a:tailEnd/>
              </a:ln>
            </p:spPr>
          </p:cxnSp>
          <p:sp>
            <p:nvSpPr>
              <p:cNvPr id="151" name="Rectangle 12">
                <a:extLst>
                  <a:ext uri="{FF2B5EF4-FFF2-40B4-BE49-F238E27FC236}">
                    <a16:creationId xmlns:a16="http://schemas.microsoft.com/office/drawing/2014/main" id="{FA3D2206-C25C-E7A3-6B30-718747237693}"/>
                  </a:ext>
                </a:extLst>
              </p:cNvPr>
              <p:cNvSpPr>
                <a:spLocks noChangeArrowheads="1"/>
              </p:cNvSpPr>
              <p:nvPr/>
            </p:nvSpPr>
            <p:spPr bwMode="auto">
              <a:xfrm>
                <a:off x="3955257" y="3520280"/>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152" name="Line 17">
                <a:extLst>
                  <a:ext uri="{FF2B5EF4-FFF2-40B4-BE49-F238E27FC236}">
                    <a16:creationId xmlns:a16="http://schemas.microsoft.com/office/drawing/2014/main" id="{78B8DD1E-F44E-83C8-39FD-A479E503DAF4}"/>
                  </a:ext>
                </a:extLst>
              </p:cNvPr>
              <p:cNvSpPr>
                <a:spLocks noChangeShapeType="1"/>
              </p:cNvSpPr>
              <p:nvPr/>
            </p:nvSpPr>
            <p:spPr bwMode="auto">
              <a:xfrm>
                <a:off x="3950494" y="3520280"/>
                <a:ext cx="0" cy="365125"/>
              </a:xfrm>
              <a:prstGeom prst="line">
                <a:avLst/>
              </a:prstGeom>
              <a:noFill/>
              <a:ln w="28575" cap="sq">
                <a:solidFill>
                  <a:schemeClr val="tx1"/>
                </a:solidFill>
                <a:round/>
                <a:headEnd/>
                <a:tailEnd/>
              </a:ln>
            </p:spPr>
            <p:txBody>
              <a:bodyPr anchor="ctr" anchorCtr="1"/>
              <a:lstStyle/>
              <a:p>
                <a:endParaRPr lang="en-US"/>
              </a:p>
            </p:txBody>
          </p:sp>
          <p:sp>
            <p:nvSpPr>
              <p:cNvPr id="153" name="Line 18">
                <a:extLst>
                  <a:ext uri="{FF2B5EF4-FFF2-40B4-BE49-F238E27FC236}">
                    <a16:creationId xmlns:a16="http://schemas.microsoft.com/office/drawing/2014/main" id="{4FC45026-D1E6-1869-1854-F22529FE600A}"/>
                  </a:ext>
                </a:extLst>
              </p:cNvPr>
              <p:cNvSpPr>
                <a:spLocks noChangeShapeType="1"/>
              </p:cNvSpPr>
              <p:nvPr/>
            </p:nvSpPr>
            <p:spPr bwMode="auto">
              <a:xfrm>
                <a:off x="3950494" y="3520280"/>
                <a:ext cx="0" cy="365125"/>
              </a:xfrm>
              <a:prstGeom prst="line">
                <a:avLst/>
              </a:prstGeom>
              <a:noFill/>
              <a:ln w="12700">
                <a:solidFill>
                  <a:schemeClr val="tx1"/>
                </a:solidFill>
                <a:round/>
                <a:headEnd/>
                <a:tailEnd/>
              </a:ln>
            </p:spPr>
            <p:txBody>
              <a:bodyPr anchor="ctr" anchorCtr="1"/>
              <a:lstStyle/>
              <a:p>
                <a:endParaRPr lang="en-US"/>
              </a:p>
            </p:txBody>
          </p:sp>
          <p:sp>
            <p:nvSpPr>
              <p:cNvPr id="154" name="Line 20">
                <a:extLst>
                  <a:ext uri="{FF2B5EF4-FFF2-40B4-BE49-F238E27FC236}">
                    <a16:creationId xmlns:a16="http://schemas.microsoft.com/office/drawing/2014/main" id="{CB6AC788-3D9A-9B4F-E9C1-E5EE553CFF39}"/>
                  </a:ext>
                </a:extLst>
              </p:cNvPr>
              <p:cNvSpPr>
                <a:spLocks noChangeShapeType="1"/>
              </p:cNvSpPr>
              <p:nvPr/>
            </p:nvSpPr>
            <p:spPr bwMode="auto">
              <a:xfrm>
                <a:off x="4339432" y="3520280"/>
                <a:ext cx="0" cy="365125"/>
              </a:xfrm>
              <a:prstGeom prst="line">
                <a:avLst/>
              </a:prstGeom>
              <a:noFill/>
              <a:ln w="12700">
                <a:solidFill>
                  <a:schemeClr val="tx1"/>
                </a:solidFill>
                <a:round/>
                <a:headEnd/>
                <a:tailEnd/>
              </a:ln>
            </p:spPr>
            <p:txBody>
              <a:bodyPr anchor="ctr" anchorCtr="1"/>
              <a:lstStyle/>
              <a:p>
                <a:endParaRPr lang="en-US"/>
              </a:p>
            </p:txBody>
          </p:sp>
          <p:sp>
            <p:nvSpPr>
              <p:cNvPr id="155" name="Line 28">
                <a:extLst>
                  <a:ext uri="{FF2B5EF4-FFF2-40B4-BE49-F238E27FC236}">
                    <a16:creationId xmlns:a16="http://schemas.microsoft.com/office/drawing/2014/main" id="{126E1105-FEE0-0784-76A4-97BE65106ACB}"/>
                  </a:ext>
                </a:extLst>
              </p:cNvPr>
              <p:cNvSpPr>
                <a:spLocks noChangeShapeType="1"/>
              </p:cNvSpPr>
              <p:nvPr/>
            </p:nvSpPr>
            <p:spPr bwMode="auto">
              <a:xfrm>
                <a:off x="4342607" y="3520280"/>
                <a:ext cx="0" cy="365125"/>
              </a:xfrm>
              <a:prstGeom prst="line">
                <a:avLst/>
              </a:prstGeom>
              <a:noFill/>
              <a:ln w="28575" cap="sq">
                <a:solidFill>
                  <a:schemeClr val="tx1"/>
                </a:solidFill>
                <a:round/>
                <a:headEnd/>
                <a:tailEnd/>
              </a:ln>
            </p:spPr>
            <p:txBody>
              <a:bodyPr anchor="ctr" anchorCtr="1"/>
              <a:lstStyle/>
              <a:p>
                <a:endParaRPr lang="en-US"/>
              </a:p>
            </p:txBody>
          </p:sp>
          <p:cxnSp>
            <p:nvCxnSpPr>
              <p:cNvPr id="156" name="Straight Connector 193">
                <a:extLst>
                  <a:ext uri="{FF2B5EF4-FFF2-40B4-BE49-F238E27FC236}">
                    <a16:creationId xmlns:a16="http://schemas.microsoft.com/office/drawing/2014/main" id="{3158D63A-EDE4-26EE-0F7B-8960AB251816}"/>
                  </a:ext>
                </a:extLst>
              </p:cNvPr>
              <p:cNvCxnSpPr>
                <a:cxnSpLocks noChangeShapeType="1"/>
                <a:stCxn id="152" idx="0"/>
                <a:endCxn id="155" idx="0"/>
              </p:cNvCxnSpPr>
              <p:nvPr/>
            </p:nvCxnSpPr>
            <p:spPr bwMode="auto">
              <a:xfrm rot="16200000" flipH="1">
                <a:off x="4146550" y="3324223"/>
                <a:ext cx="1588" cy="392113"/>
              </a:xfrm>
              <a:prstGeom prst="line">
                <a:avLst/>
              </a:prstGeom>
              <a:noFill/>
              <a:ln w="28575" algn="ctr">
                <a:solidFill>
                  <a:schemeClr val="tx1"/>
                </a:solidFill>
                <a:round/>
                <a:headEnd/>
                <a:tailEnd/>
              </a:ln>
            </p:spPr>
          </p:cxnSp>
          <p:cxnSp>
            <p:nvCxnSpPr>
              <p:cNvPr id="157" name="Straight Connector 194">
                <a:extLst>
                  <a:ext uri="{FF2B5EF4-FFF2-40B4-BE49-F238E27FC236}">
                    <a16:creationId xmlns:a16="http://schemas.microsoft.com/office/drawing/2014/main" id="{5419D38D-942F-020D-75BE-1D6B642AA802}"/>
                  </a:ext>
                </a:extLst>
              </p:cNvPr>
              <p:cNvCxnSpPr>
                <a:cxnSpLocks noChangeShapeType="1"/>
                <a:stCxn id="152" idx="1"/>
                <a:endCxn id="155" idx="1"/>
              </p:cNvCxnSpPr>
              <p:nvPr/>
            </p:nvCxnSpPr>
            <p:spPr bwMode="auto">
              <a:xfrm rot="5400000" flipH="1" flipV="1">
                <a:off x="4146550" y="3689349"/>
                <a:ext cx="1588" cy="392113"/>
              </a:xfrm>
              <a:prstGeom prst="line">
                <a:avLst/>
              </a:prstGeom>
              <a:noFill/>
              <a:ln w="28575" algn="ctr">
                <a:solidFill>
                  <a:schemeClr val="tx1"/>
                </a:solidFill>
                <a:round/>
                <a:headEnd/>
                <a:tailEnd/>
              </a:ln>
            </p:spPr>
          </p:cxnSp>
          <p:sp>
            <p:nvSpPr>
              <p:cNvPr id="158" name="Rectangle 14">
                <a:extLst>
                  <a:ext uri="{FF2B5EF4-FFF2-40B4-BE49-F238E27FC236}">
                    <a16:creationId xmlns:a16="http://schemas.microsoft.com/office/drawing/2014/main" id="{A0468696-A038-F0FF-6F56-E0E83C6B1B9E}"/>
                  </a:ext>
                </a:extLst>
              </p:cNvPr>
              <p:cNvSpPr>
                <a:spLocks noChangeArrowheads="1"/>
              </p:cNvSpPr>
              <p:nvPr/>
            </p:nvSpPr>
            <p:spPr bwMode="auto">
              <a:xfrm>
                <a:off x="3340100" y="3520280"/>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159" name="Line 17">
                <a:extLst>
                  <a:ext uri="{FF2B5EF4-FFF2-40B4-BE49-F238E27FC236}">
                    <a16:creationId xmlns:a16="http://schemas.microsoft.com/office/drawing/2014/main" id="{3585DF88-ED88-D016-CD03-DC1B87BC60DC}"/>
                  </a:ext>
                </a:extLst>
              </p:cNvPr>
              <p:cNvSpPr>
                <a:spLocks noChangeShapeType="1"/>
              </p:cNvSpPr>
              <p:nvPr/>
            </p:nvSpPr>
            <p:spPr bwMode="auto">
              <a:xfrm>
                <a:off x="3340100" y="3520280"/>
                <a:ext cx="0" cy="365125"/>
              </a:xfrm>
              <a:prstGeom prst="line">
                <a:avLst/>
              </a:prstGeom>
              <a:noFill/>
              <a:ln w="28575" cap="sq">
                <a:solidFill>
                  <a:schemeClr val="tx1"/>
                </a:solidFill>
                <a:round/>
                <a:headEnd/>
                <a:tailEnd/>
              </a:ln>
            </p:spPr>
            <p:txBody>
              <a:bodyPr anchor="ctr" anchorCtr="1"/>
              <a:lstStyle/>
              <a:p>
                <a:endParaRPr lang="en-US"/>
              </a:p>
            </p:txBody>
          </p:sp>
          <p:sp>
            <p:nvSpPr>
              <p:cNvPr id="160" name="Line 18">
                <a:extLst>
                  <a:ext uri="{FF2B5EF4-FFF2-40B4-BE49-F238E27FC236}">
                    <a16:creationId xmlns:a16="http://schemas.microsoft.com/office/drawing/2014/main" id="{9DEB4749-6DA7-879E-C9C8-D456F905250F}"/>
                  </a:ext>
                </a:extLst>
              </p:cNvPr>
              <p:cNvSpPr>
                <a:spLocks noChangeShapeType="1"/>
              </p:cNvSpPr>
              <p:nvPr/>
            </p:nvSpPr>
            <p:spPr bwMode="auto">
              <a:xfrm>
                <a:off x="3724275" y="3520280"/>
                <a:ext cx="0" cy="365125"/>
              </a:xfrm>
              <a:prstGeom prst="line">
                <a:avLst/>
              </a:prstGeom>
              <a:noFill/>
              <a:ln w="12700">
                <a:solidFill>
                  <a:schemeClr val="tx1"/>
                </a:solidFill>
                <a:round/>
                <a:headEnd/>
                <a:tailEnd/>
              </a:ln>
            </p:spPr>
            <p:txBody>
              <a:bodyPr anchor="ctr" anchorCtr="1"/>
              <a:lstStyle/>
              <a:p>
                <a:endParaRPr lang="en-US"/>
              </a:p>
            </p:txBody>
          </p:sp>
          <p:sp>
            <p:nvSpPr>
              <p:cNvPr id="161" name="Line 28">
                <a:extLst>
                  <a:ext uri="{FF2B5EF4-FFF2-40B4-BE49-F238E27FC236}">
                    <a16:creationId xmlns:a16="http://schemas.microsoft.com/office/drawing/2014/main" id="{96D7AACC-800A-1513-260E-F3FCE677EC2B}"/>
                  </a:ext>
                </a:extLst>
              </p:cNvPr>
              <p:cNvSpPr>
                <a:spLocks noChangeShapeType="1"/>
              </p:cNvSpPr>
              <p:nvPr/>
            </p:nvSpPr>
            <p:spPr bwMode="auto">
              <a:xfrm>
                <a:off x="3732213" y="3520280"/>
                <a:ext cx="0" cy="365125"/>
              </a:xfrm>
              <a:prstGeom prst="line">
                <a:avLst/>
              </a:prstGeom>
              <a:noFill/>
              <a:ln w="28575" cap="sq">
                <a:solidFill>
                  <a:schemeClr val="tx1"/>
                </a:solidFill>
                <a:round/>
                <a:headEnd/>
                <a:tailEnd/>
              </a:ln>
            </p:spPr>
            <p:txBody>
              <a:bodyPr anchor="ctr" anchorCtr="1"/>
              <a:lstStyle/>
              <a:p>
                <a:endParaRPr lang="en-US"/>
              </a:p>
            </p:txBody>
          </p:sp>
          <p:cxnSp>
            <p:nvCxnSpPr>
              <p:cNvPr id="162" name="Straight Connector 200">
                <a:extLst>
                  <a:ext uri="{FF2B5EF4-FFF2-40B4-BE49-F238E27FC236}">
                    <a16:creationId xmlns:a16="http://schemas.microsoft.com/office/drawing/2014/main" id="{70149C40-53E2-FBB6-642A-080194D7E136}"/>
                  </a:ext>
                </a:extLst>
              </p:cNvPr>
              <p:cNvCxnSpPr>
                <a:cxnSpLocks noChangeShapeType="1"/>
                <a:stCxn id="159" idx="0"/>
                <a:endCxn id="161" idx="0"/>
              </p:cNvCxnSpPr>
              <p:nvPr/>
            </p:nvCxnSpPr>
            <p:spPr bwMode="auto">
              <a:xfrm rot="16200000" flipH="1">
                <a:off x="3536156" y="3324223"/>
                <a:ext cx="1588" cy="392113"/>
              </a:xfrm>
              <a:prstGeom prst="line">
                <a:avLst/>
              </a:prstGeom>
              <a:noFill/>
              <a:ln w="28575" algn="ctr">
                <a:solidFill>
                  <a:schemeClr val="tx1"/>
                </a:solidFill>
                <a:round/>
                <a:headEnd/>
                <a:tailEnd/>
              </a:ln>
            </p:spPr>
          </p:cxnSp>
          <p:cxnSp>
            <p:nvCxnSpPr>
              <p:cNvPr id="163" name="Straight Connector 201">
                <a:extLst>
                  <a:ext uri="{FF2B5EF4-FFF2-40B4-BE49-F238E27FC236}">
                    <a16:creationId xmlns:a16="http://schemas.microsoft.com/office/drawing/2014/main" id="{EBB56E6C-0CDE-D03F-1103-1F866FBE445A}"/>
                  </a:ext>
                </a:extLst>
              </p:cNvPr>
              <p:cNvCxnSpPr>
                <a:cxnSpLocks noChangeShapeType="1"/>
                <a:stCxn id="159" idx="1"/>
                <a:endCxn id="161" idx="1"/>
              </p:cNvCxnSpPr>
              <p:nvPr/>
            </p:nvCxnSpPr>
            <p:spPr bwMode="auto">
              <a:xfrm rot="5400000" flipH="1" flipV="1">
                <a:off x="3536156" y="3689349"/>
                <a:ext cx="1588" cy="392113"/>
              </a:xfrm>
              <a:prstGeom prst="line">
                <a:avLst/>
              </a:prstGeom>
              <a:noFill/>
              <a:ln w="28575" algn="ctr">
                <a:solidFill>
                  <a:schemeClr val="tx1"/>
                </a:solidFill>
                <a:round/>
                <a:headEnd/>
                <a:tailEnd/>
              </a:ln>
            </p:spPr>
          </p:cxnSp>
          <p:sp>
            <p:nvSpPr>
              <p:cNvPr id="164" name="Rectangle 12">
                <a:extLst>
                  <a:ext uri="{FF2B5EF4-FFF2-40B4-BE49-F238E27FC236}">
                    <a16:creationId xmlns:a16="http://schemas.microsoft.com/office/drawing/2014/main" id="{00F54A8E-9243-FCC9-981E-D7C3C1738558}"/>
                  </a:ext>
                </a:extLst>
              </p:cNvPr>
              <p:cNvSpPr>
                <a:spLocks noChangeArrowheads="1"/>
              </p:cNvSpPr>
              <p:nvPr/>
            </p:nvSpPr>
            <p:spPr bwMode="auto">
              <a:xfrm>
                <a:off x="5555457" y="34599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165" name="Line 17">
                <a:extLst>
                  <a:ext uri="{FF2B5EF4-FFF2-40B4-BE49-F238E27FC236}">
                    <a16:creationId xmlns:a16="http://schemas.microsoft.com/office/drawing/2014/main" id="{E40E9DAE-1C20-5DED-6E0D-104097261331}"/>
                  </a:ext>
                </a:extLst>
              </p:cNvPr>
              <p:cNvSpPr>
                <a:spLocks noChangeShapeType="1"/>
              </p:cNvSpPr>
              <p:nvPr/>
            </p:nvSpPr>
            <p:spPr bwMode="auto">
              <a:xfrm>
                <a:off x="5550694" y="3459956"/>
                <a:ext cx="0" cy="365125"/>
              </a:xfrm>
              <a:prstGeom prst="line">
                <a:avLst/>
              </a:prstGeom>
              <a:noFill/>
              <a:ln w="28575" cap="sq">
                <a:solidFill>
                  <a:schemeClr val="tx1"/>
                </a:solidFill>
                <a:round/>
                <a:headEnd/>
                <a:tailEnd/>
              </a:ln>
            </p:spPr>
            <p:txBody>
              <a:bodyPr anchor="ctr" anchorCtr="1"/>
              <a:lstStyle/>
              <a:p>
                <a:endParaRPr lang="en-US"/>
              </a:p>
            </p:txBody>
          </p:sp>
          <p:sp>
            <p:nvSpPr>
              <p:cNvPr id="166" name="Line 18">
                <a:extLst>
                  <a:ext uri="{FF2B5EF4-FFF2-40B4-BE49-F238E27FC236}">
                    <a16:creationId xmlns:a16="http://schemas.microsoft.com/office/drawing/2014/main" id="{0A828BCB-97DE-292F-EEDD-F96C20432C5A}"/>
                  </a:ext>
                </a:extLst>
              </p:cNvPr>
              <p:cNvSpPr>
                <a:spLocks noChangeShapeType="1"/>
              </p:cNvSpPr>
              <p:nvPr/>
            </p:nvSpPr>
            <p:spPr bwMode="auto">
              <a:xfrm>
                <a:off x="5550694" y="3459956"/>
                <a:ext cx="0" cy="365125"/>
              </a:xfrm>
              <a:prstGeom prst="line">
                <a:avLst/>
              </a:prstGeom>
              <a:noFill/>
              <a:ln w="12700">
                <a:solidFill>
                  <a:schemeClr val="tx1"/>
                </a:solidFill>
                <a:round/>
                <a:headEnd/>
                <a:tailEnd/>
              </a:ln>
            </p:spPr>
            <p:txBody>
              <a:bodyPr anchor="ctr" anchorCtr="1"/>
              <a:lstStyle/>
              <a:p>
                <a:endParaRPr lang="en-US"/>
              </a:p>
            </p:txBody>
          </p:sp>
          <p:sp>
            <p:nvSpPr>
              <p:cNvPr id="167" name="Line 20">
                <a:extLst>
                  <a:ext uri="{FF2B5EF4-FFF2-40B4-BE49-F238E27FC236}">
                    <a16:creationId xmlns:a16="http://schemas.microsoft.com/office/drawing/2014/main" id="{1A2DAD07-79FE-FDF6-32A7-E339D04E858B}"/>
                  </a:ext>
                </a:extLst>
              </p:cNvPr>
              <p:cNvSpPr>
                <a:spLocks noChangeShapeType="1"/>
              </p:cNvSpPr>
              <p:nvPr/>
            </p:nvSpPr>
            <p:spPr bwMode="auto">
              <a:xfrm>
                <a:off x="5939632" y="3459956"/>
                <a:ext cx="0" cy="365125"/>
              </a:xfrm>
              <a:prstGeom prst="line">
                <a:avLst/>
              </a:prstGeom>
              <a:noFill/>
              <a:ln w="12700">
                <a:solidFill>
                  <a:schemeClr val="tx1"/>
                </a:solidFill>
                <a:round/>
                <a:headEnd/>
                <a:tailEnd/>
              </a:ln>
            </p:spPr>
            <p:txBody>
              <a:bodyPr anchor="ctr" anchorCtr="1"/>
              <a:lstStyle/>
              <a:p>
                <a:endParaRPr lang="en-US"/>
              </a:p>
            </p:txBody>
          </p:sp>
          <p:sp>
            <p:nvSpPr>
              <p:cNvPr id="168" name="Line 28">
                <a:extLst>
                  <a:ext uri="{FF2B5EF4-FFF2-40B4-BE49-F238E27FC236}">
                    <a16:creationId xmlns:a16="http://schemas.microsoft.com/office/drawing/2014/main" id="{C55BA7CC-8236-8A0B-E4D8-A759CB324EAD}"/>
                  </a:ext>
                </a:extLst>
              </p:cNvPr>
              <p:cNvSpPr>
                <a:spLocks noChangeShapeType="1"/>
              </p:cNvSpPr>
              <p:nvPr/>
            </p:nvSpPr>
            <p:spPr bwMode="auto">
              <a:xfrm>
                <a:off x="5942807" y="3459956"/>
                <a:ext cx="0" cy="365125"/>
              </a:xfrm>
              <a:prstGeom prst="line">
                <a:avLst/>
              </a:prstGeom>
              <a:noFill/>
              <a:ln w="28575" cap="sq">
                <a:solidFill>
                  <a:schemeClr val="tx1"/>
                </a:solidFill>
                <a:round/>
                <a:headEnd/>
                <a:tailEnd/>
              </a:ln>
            </p:spPr>
            <p:txBody>
              <a:bodyPr anchor="ctr" anchorCtr="1"/>
              <a:lstStyle/>
              <a:p>
                <a:endParaRPr lang="en-US"/>
              </a:p>
            </p:txBody>
          </p:sp>
          <p:cxnSp>
            <p:nvCxnSpPr>
              <p:cNvPr id="169" name="Straight Connector 209">
                <a:extLst>
                  <a:ext uri="{FF2B5EF4-FFF2-40B4-BE49-F238E27FC236}">
                    <a16:creationId xmlns:a16="http://schemas.microsoft.com/office/drawing/2014/main" id="{F5B3B560-0EEC-1169-7501-EA7EF5794057}"/>
                  </a:ext>
                </a:extLst>
              </p:cNvPr>
              <p:cNvCxnSpPr>
                <a:cxnSpLocks noChangeShapeType="1"/>
                <a:stCxn id="165" idx="0"/>
                <a:endCxn id="168" idx="0"/>
              </p:cNvCxnSpPr>
              <p:nvPr/>
            </p:nvCxnSpPr>
            <p:spPr bwMode="auto">
              <a:xfrm rot="16200000" flipH="1">
                <a:off x="5746750" y="3263899"/>
                <a:ext cx="1588" cy="392113"/>
              </a:xfrm>
              <a:prstGeom prst="line">
                <a:avLst/>
              </a:prstGeom>
              <a:noFill/>
              <a:ln w="28575" algn="ctr">
                <a:solidFill>
                  <a:schemeClr val="tx1"/>
                </a:solidFill>
                <a:round/>
                <a:headEnd/>
                <a:tailEnd/>
              </a:ln>
            </p:spPr>
          </p:cxnSp>
          <p:cxnSp>
            <p:nvCxnSpPr>
              <p:cNvPr id="170" name="Straight Connector 210">
                <a:extLst>
                  <a:ext uri="{FF2B5EF4-FFF2-40B4-BE49-F238E27FC236}">
                    <a16:creationId xmlns:a16="http://schemas.microsoft.com/office/drawing/2014/main" id="{F6E3A1D3-9898-22FD-21B8-80EC0621885C}"/>
                  </a:ext>
                </a:extLst>
              </p:cNvPr>
              <p:cNvCxnSpPr>
                <a:cxnSpLocks noChangeShapeType="1"/>
                <a:stCxn id="165" idx="1"/>
                <a:endCxn id="168" idx="1"/>
              </p:cNvCxnSpPr>
              <p:nvPr/>
            </p:nvCxnSpPr>
            <p:spPr bwMode="auto">
              <a:xfrm rot="5400000" flipH="1" flipV="1">
                <a:off x="5746750" y="3629025"/>
                <a:ext cx="1588" cy="392113"/>
              </a:xfrm>
              <a:prstGeom prst="line">
                <a:avLst/>
              </a:prstGeom>
              <a:noFill/>
              <a:ln w="28575" algn="ctr">
                <a:solidFill>
                  <a:schemeClr val="tx1"/>
                </a:solidFill>
                <a:round/>
                <a:headEnd/>
                <a:tailEnd/>
              </a:ln>
            </p:spPr>
          </p:cxnSp>
          <p:sp>
            <p:nvSpPr>
              <p:cNvPr id="171" name="Rectangle 14">
                <a:extLst>
                  <a:ext uri="{FF2B5EF4-FFF2-40B4-BE49-F238E27FC236}">
                    <a16:creationId xmlns:a16="http://schemas.microsoft.com/office/drawing/2014/main" id="{0E44C67D-BDE0-D258-367B-6A9E8A1BE9C7}"/>
                  </a:ext>
                </a:extLst>
              </p:cNvPr>
              <p:cNvSpPr>
                <a:spLocks noChangeArrowheads="1"/>
              </p:cNvSpPr>
              <p:nvPr/>
            </p:nvSpPr>
            <p:spPr bwMode="auto">
              <a:xfrm>
                <a:off x="4940300" y="34599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172" name="Line 17">
                <a:extLst>
                  <a:ext uri="{FF2B5EF4-FFF2-40B4-BE49-F238E27FC236}">
                    <a16:creationId xmlns:a16="http://schemas.microsoft.com/office/drawing/2014/main" id="{6452E147-9BAB-F58A-C9A9-D44FF031D0F4}"/>
                  </a:ext>
                </a:extLst>
              </p:cNvPr>
              <p:cNvSpPr>
                <a:spLocks noChangeShapeType="1"/>
              </p:cNvSpPr>
              <p:nvPr/>
            </p:nvSpPr>
            <p:spPr bwMode="auto">
              <a:xfrm>
                <a:off x="4940300" y="3459956"/>
                <a:ext cx="0" cy="365125"/>
              </a:xfrm>
              <a:prstGeom prst="line">
                <a:avLst/>
              </a:prstGeom>
              <a:noFill/>
              <a:ln w="28575" cap="sq">
                <a:solidFill>
                  <a:schemeClr val="tx1"/>
                </a:solidFill>
                <a:round/>
                <a:headEnd/>
                <a:tailEnd/>
              </a:ln>
            </p:spPr>
            <p:txBody>
              <a:bodyPr anchor="ctr" anchorCtr="1"/>
              <a:lstStyle/>
              <a:p>
                <a:endParaRPr lang="en-US"/>
              </a:p>
            </p:txBody>
          </p:sp>
          <p:sp>
            <p:nvSpPr>
              <p:cNvPr id="173" name="Line 18">
                <a:extLst>
                  <a:ext uri="{FF2B5EF4-FFF2-40B4-BE49-F238E27FC236}">
                    <a16:creationId xmlns:a16="http://schemas.microsoft.com/office/drawing/2014/main" id="{BC4436A5-AD34-8102-4955-ACEB2940BC66}"/>
                  </a:ext>
                </a:extLst>
              </p:cNvPr>
              <p:cNvSpPr>
                <a:spLocks noChangeShapeType="1"/>
              </p:cNvSpPr>
              <p:nvPr/>
            </p:nvSpPr>
            <p:spPr bwMode="auto">
              <a:xfrm>
                <a:off x="5324475" y="3459956"/>
                <a:ext cx="0" cy="365125"/>
              </a:xfrm>
              <a:prstGeom prst="line">
                <a:avLst/>
              </a:prstGeom>
              <a:noFill/>
              <a:ln w="12700">
                <a:solidFill>
                  <a:schemeClr val="tx1"/>
                </a:solidFill>
                <a:round/>
                <a:headEnd/>
                <a:tailEnd/>
              </a:ln>
            </p:spPr>
            <p:txBody>
              <a:bodyPr anchor="ctr" anchorCtr="1"/>
              <a:lstStyle/>
              <a:p>
                <a:endParaRPr lang="en-US"/>
              </a:p>
            </p:txBody>
          </p:sp>
          <p:sp>
            <p:nvSpPr>
              <p:cNvPr id="174" name="Line 28">
                <a:extLst>
                  <a:ext uri="{FF2B5EF4-FFF2-40B4-BE49-F238E27FC236}">
                    <a16:creationId xmlns:a16="http://schemas.microsoft.com/office/drawing/2014/main" id="{D349DC53-1111-EC03-8733-1DE85E04F274}"/>
                  </a:ext>
                </a:extLst>
              </p:cNvPr>
              <p:cNvSpPr>
                <a:spLocks noChangeShapeType="1"/>
              </p:cNvSpPr>
              <p:nvPr/>
            </p:nvSpPr>
            <p:spPr bwMode="auto">
              <a:xfrm>
                <a:off x="5332413" y="3459956"/>
                <a:ext cx="0" cy="365125"/>
              </a:xfrm>
              <a:prstGeom prst="line">
                <a:avLst/>
              </a:prstGeom>
              <a:noFill/>
              <a:ln w="28575" cap="sq">
                <a:solidFill>
                  <a:schemeClr val="tx1"/>
                </a:solidFill>
                <a:round/>
                <a:headEnd/>
                <a:tailEnd/>
              </a:ln>
            </p:spPr>
            <p:txBody>
              <a:bodyPr anchor="ctr" anchorCtr="1"/>
              <a:lstStyle/>
              <a:p>
                <a:endParaRPr lang="en-US"/>
              </a:p>
            </p:txBody>
          </p:sp>
          <p:cxnSp>
            <p:nvCxnSpPr>
              <p:cNvPr id="175" name="Straight Connector 216">
                <a:extLst>
                  <a:ext uri="{FF2B5EF4-FFF2-40B4-BE49-F238E27FC236}">
                    <a16:creationId xmlns:a16="http://schemas.microsoft.com/office/drawing/2014/main" id="{5C161F40-CCDE-BE35-E8A3-9F289A223DA9}"/>
                  </a:ext>
                </a:extLst>
              </p:cNvPr>
              <p:cNvCxnSpPr>
                <a:cxnSpLocks noChangeShapeType="1"/>
                <a:stCxn id="172" idx="0"/>
                <a:endCxn id="174" idx="0"/>
              </p:cNvCxnSpPr>
              <p:nvPr/>
            </p:nvCxnSpPr>
            <p:spPr bwMode="auto">
              <a:xfrm rot="16200000" flipH="1">
                <a:off x="5136356" y="3263899"/>
                <a:ext cx="1588" cy="392113"/>
              </a:xfrm>
              <a:prstGeom prst="line">
                <a:avLst/>
              </a:prstGeom>
              <a:noFill/>
              <a:ln w="28575" algn="ctr">
                <a:solidFill>
                  <a:schemeClr val="tx1"/>
                </a:solidFill>
                <a:round/>
                <a:headEnd/>
                <a:tailEnd/>
              </a:ln>
            </p:spPr>
          </p:cxnSp>
          <p:cxnSp>
            <p:nvCxnSpPr>
              <p:cNvPr id="176" name="Straight Connector 217">
                <a:extLst>
                  <a:ext uri="{FF2B5EF4-FFF2-40B4-BE49-F238E27FC236}">
                    <a16:creationId xmlns:a16="http://schemas.microsoft.com/office/drawing/2014/main" id="{137BA116-5246-1A2D-B1B7-C13D5418E4A5}"/>
                  </a:ext>
                </a:extLst>
              </p:cNvPr>
              <p:cNvCxnSpPr>
                <a:cxnSpLocks noChangeShapeType="1"/>
                <a:stCxn id="172" idx="1"/>
                <a:endCxn id="174" idx="1"/>
              </p:cNvCxnSpPr>
              <p:nvPr/>
            </p:nvCxnSpPr>
            <p:spPr bwMode="auto">
              <a:xfrm rot="5400000" flipH="1" flipV="1">
                <a:off x="5136356" y="3629025"/>
                <a:ext cx="1588" cy="392113"/>
              </a:xfrm>
              <a:prstGeom prst="line">
                <a:avLst/>
              </a:prstGeom>
              <a:noFill/>
              <a:ln w="28575" algn="ctr">
                <a:solidFill>
                  <a:schemeClr val="tx1"/>
                </a:solidFill>
                <a:round/>
                <a:headEnd/>
                <a:tailEnd/>
              </a:ln>
            </p:spPr>
          </p:cxnSp>
          <p:sp>
            <p:nvSpPr>
              <p:cNvPr id="177" name="Rectangle 12">
                <a:extLst>
                  <a:ext uri="{FF2B5EF4-FFF2-40B4-BE49-F238E27FC236}">
                    <a16:creationId xmlns:a16="http://schemas.microsoft.com/office/drawing/2014/main" id="{8B8CC1CA-9CEF-7604-0C8C-7A8C7DD59F76}"/>
                  </a:ext>
                </a:extLst>
              </p:cNvPr>
              <p:cNvSpPr>
                <a:spLocks noChangeArrowheads="1"/>
              </p:cNvSpPr>
              <p:nvPr/>
            </p:nvSpPr>
            <p:spPr bwMode="auto">
              <a:xfrm>
                <a:off x="7092157" y="34599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178" name="Line 17">
                <a:extLst>
                  <a:ext uri="{FF2B5EF4-FFF2-40B4-BE49-F238E27FC236}">
                    <a16:creationId xmlns:a16="http://schemas.microsoft.com/office/drawing/2014/main" id="{4C3CB9FF-82E0-DFDA-9DB8-A6DD0517F1A9}"/>
                  </a:ext>
                </a:extLst>
              </p:cNvPr>
              <p:cNvSpPr>
                <a:spLocks noChangeShapeType="1"/>
              </p:cNvSpPr>
              <p:nvPr/>
            </p:nvSpPr>
            <p:spPr bwMode="auto">
              <a:xfrm>
                <a:off x="7087394" y="3459956"/>
                <a:ext cx="0" cy="365125"/>
              </a:xfrm>
              <a:prstGeom prst="line">
                <a:avLst/>
              </a:prstGeom>
              <a:noFill/>
              <a:ln w="28575" cap="sq">
                <a:solidFill>
                  <a:schemeClr val="tx1"/>
                </a:solidFill>
                <a:round/>
                <a:headEnd/>
                <a:tailEnd/>
              </a:ln>
            </p:spPr>
            <p:txBody>
              <a:bodyPr anchor="ctr" anchorCtr="1"/>
              <a:lstStyle/>
              <a:p>
                <a:endParaRPr lang="en-US"/>
              </a:p>
            </p:txBody>
          </p:sp>
          <p:sp>
            <p:nvSpPr>
              <p:cNvPr id="179" name="Line 18">
                <a:extLst>
                  <a:ext uri="{FF2B5EF4-FFF2-40B4-BE49-F238E27FC236}">
                    <a16:creationId xmlns:a16="http://schemas.microsoft.com/office/drawing/2014/main" id="{B9F2FC1E-3930-A304-9AF3-FF468EE3A165}"/>
                  </a:ext>
                </a:extLst>
              </p:cNvPr>
              <p:cNvSpPr>
                <a:spLocks noChangeShapeType="1"/>
              </p:cNvSpPr>
              <p:nvPr/>
            </p:nvSpPr>
            <p:spPr bwMode="auto">
              <a:xfrm>
                <a:off x="7087394" y="3459956"/>
                <a:ext cx="0" cy="365125"/>
              </a:xfrm>
              <a:prstGeom prst="line">
                <a:avLst/>
              </a:prstGeom>
              <a:noFill/>
              <a:ln w="12700">
                <a:solidFill>
                  <a:schemeClr val="tx1"/>
                </a:solidFill>
                <a:round/>
                <a:headEnd/>
                <a:tailEnd/>
              </a:ln>
            </p:spPr>
            <p:txBody>
              <a:bodyPr anchor="ctr" anchorCtr="1"/>
              <a:lstStyle/>
              <a:p>
                <a:endParaRPr lang="en-US"/>
              </a:p>
            </p:txBody>
          </p:sp>
          <p:sp>
            <p:nvSpPr>
              <p:cNvPr id="180" name="Line 20">
                <a:extLst>
                  <a:ext uri="{FF2B5EF4-FFF2-40B4-BE49-F238E27FC236}">
                    <a16:creationId xmlns:a16="http://schemas.microsoft.com/office/drawing/2014/main" id="{CA42D8A1-F8C1-B11C-C850-DC91C1956460}"/>
                  </a:ext>
                </a:extLst>
              </p:cNvPr>
              <p:cNvSpPr>
                <a:spLocks noChangeShapeType="1"/>
              </p:cNvSpPr>
              <p:nvPr/>
            </p:nvSpPr>
            <p:spPr bwMode="auto">
              <a:xfrm>
                <a:off x="7476332" y="3459956"/>
                <a:ext cx="0" cy="365125"/>
              </a:xfrm>
              <a:prstGeom prst="line">
                <a:avLst/>
              </a:prstGeom>
              <a:noFill/>
              <a:ln w="12700">
                <a:solidFill>
                  <a:schemeClr val="tx1"/>
                </a:solidFill>
                <a:round/>
                <a:headEnd/>
                <a:tailEnd/>
              </a:ln>
            </p:spPr>
            <p:txBody>
              <a:bodyPr anchor="ctr" anchorCtr="1"/>
              <a:lstStyle/>
              <a:p>
                <a:endParaRPr lang="en-US"/>
              </a:p>
            </p:txBody>
          </p:sp>
          <p:sp>
            <p:nvSpPr>
              <p:cNvPr id="181" name="Line 28">
                <a:extLst>
                  <a:ext uri="{FF2B5EF4-FFF2-40B4-BE49-F238E27FC236}">
                    <a16:creationId xmlns:a16="http://schemas.microsoft.com/office/drawing/2014/main" id="{400C0C3F-41D1-CA92-FCAB-7FE0A63DEE72}"/>
                  </a:ext>
                </a:extLst>
              </p:cNvPr>
              <p:cNvSpPr>
                <a:spLocks noChangeShapeType="1"/>
              </p:cNvSpPr>
              <p:nvPr/>
            </p:nvSpPr>
            <p:spPr bwMode="auto">
              <a:xfrm>
                <a:off x="7479507" y="3459956"/>
                <a:ext cx="0" cy="365125"/>
              </a:xfrm>
              <a:prstGeom prst="line">
                <a:avLst/>
              </a:prstGeom>
              <a:noFill/>
              <a:ln w="28575" cap="sq">
                <a:solidFill>
                  <a:schemeClr val="tx1"/>
                </a:solidFill>
                <a:round/>
                <a:headEnd/>
                <a:tailEnd/>
              </a:ln>
            </p:spPr>
            <p:txBody>
              <a:bodyPr anchor="ctr" anchorCtr="1"/>
              <a:lstStyle/>
              <a:p>
                <a:endParaRPr lang="en-US"/>
              </a:p>
            </p:txBody>
          </p:sp>
          <p:cxnSp>
            <p:nvCxnSpPr>
              <p:cNvPr id="182" name="Straight Connector 225">
                <a:extLst>
                  <a:ext uri="{FF2B5EF4-FFF2-40B4-BE49-F238E27FC236}">
                    <a16:creationId xmlns:a16="http://schemas.microsoft.com/office/drawing/2014/main" id="{9B05C4EB-00A3-A2EE-57ED-ABC274500353}"/>
                  </a:ext>
                </a:extLst>
              </p:cNvPr>
              <p:cNvCxnSpPr>
                <a:cxnSpLocks noChangeShapeType="1"/>
                <a:stCxn id="178" idx="0"/>
                <a:endCxn id="181" idx="0"/>
              </p:cNvCxnSpPr>
              <p:nvPr/>
            </p:nvCxnSpPr>
            <p:spPr bwMode="auto">
              <a:xfrm rot="16200000" flipH="1">
                <a:off x="7283450" y="3263899"/>
                <a:ext cx="1588" cy="392113"/>
              </a:xfrm>
              <a:prstGeom prst="line">
                <a:avLst/>
              </a:prstGeom>
              <a:noFill/>
              <a:ln w="28575" algn="ctr">
                <a:solidFill>
                  <a:schemeClr val="tx1"/>
                </a:solidFill>
                <a:round/>
                <a:headEnd/>
                <a:tailEnd/>
              </a:ln>
            </p:spPr>
          </p:cxnSp>
          <p:cxnSp>
            <p:nvCxnSpPr>
              <p:cNvPr id="183" name="Straight Connector 226">
                <a:extLst>
                  <a:ext uri="{FF2B5EF4-FFF2-40B4-BE49-F238E27FC236}">
                    <a16:creationId xmlns:a16="http://schemas.microsoft.com/office/drawing/2014/main" id="{24B59356-71DF-D347-FCF5-33DD94A1FF4B}"/>
                  </a:ext>
                </a:extLst>
              </p:cNvPr>
              <p:cNvCxnSpPr>
                <a:cxnSpLocks noChangeShapeType="1"/>
                <a:stCxn id="178" idx="1"/>
                <a:endCxn id="181" idx="1"/>
              </p:cNvCxnSpPr>
              <p:nvPr/>
            </p:nvCxnSpPr>
            <p:spPr bwMode="auto">
              <a:xfrm rot="5400000" flipH="1" flipV="1">
                <a:off x="7283450" y="3629025"/>
                <a:ext cx="1588" cy="392113"/>
              </a:xfrm>
              <a:prstGeom prst="line">
                <a:avLst/>
              </a:prstGeom>
              <a:noFill/>
              <a:ln w="28575" algn="ctr">
                <a:solidFill>
                  <a:schemeClr val="tx1"/>
                </a:solidFill>
                <a:round/>
                <a:headEnd/>
                <a:tailEnd/>
              </a:ln>
            </p:spPr>
          </p:cxnSp>
          <p:sp>
            <p:nvSpPr>
              <p:cNvPr id="184" name="Rectangle 14">
                <a:extLst>
                  <a:ext uri="{FF2B5EF4-FFF2-40B4-BE49-F238E27FC236}">
                    <a16:creationId xmlns:a16="http://schemas.microsoft.com/office/drawing/2014/main" id="{C0BD8CDC-FC84-9CAC-D268-A01153E4E166}"/>
                  </a:ext>
                </a:extLst>
              </p:cNvPr>
              <p:cNvSpPr>
                <a:spLocks noChangeArrowheads="1"/>
              </p:cNvSpPr>
              <p:nvPr/>
            </p:nvSpPr>
            <p:spPr bwMode="auto">
              <a:xfrm>
                <a:off x="6477000" y="34599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185" name="Line 17">
                <a:extLst>
                  <a:ext uri="{FF2B5EF4-FFF2-40B4-BE49-F238E27FC236}">
                    <a16:creationId xmlns:a16="http://schemas.microsoft.com/office/drawing/2014/main" id="{A6E943E1-AEAC-CAE9-8DE4-8347367743D9}"/>
                  </a:ext>
                </a:extLst>
              </p:cNvPr>
              <p:cNvSpPr>
                <a:spLocks noChangeShapeType="1"/>
              </p:cNvSpPr>
              <p:nvPr/>
            </p:nvSpPr>
            <p:spPr bwMode="auto">
              <a:xfrm>
                <a:off x="6477000" y="3459956"/>
                <a:ext cx="0" cy="365125"/>
              </a:xfrm>
              <a:prstGeom prst="line">
                <a:avLst/>
              </a:prstGeom>
              <a:noFill/>
              <a:ln w="28575" cap="sq">
                <a:solidFill>
                  <a:schemeClr val="tx1"/>
                </a:solidFill>
                <a:round/>
                <a:headEnd/>
                <a:tailEnd/>
              </a:ln>
            </p:spPr>
            <p:txBody>
              <a:bodyPr anchor="ctr" anchorCtr="1"/>
              <a:lstStyle/>
              <a:p>
                <a:endParaRPr lang="en-US"/>
              </a:p>
            </p:txBody>
          </p:sp>
          <p:sp>
            <p:nvSpPr>
              <p:cNvPr id="186" name="Line 18">
                <a:extLst>
                  <a:ext uri="{FF2B5EF4-FFF2-40B4-BE49-F238E27FC236}">
                    <a16:creationId xmlns:a16="http://schemas.microsoft.com/office/drawing/2014/main" id="{AD08800F-717F-FA3F-48F0-EB1751FA42FA}"/>
                  </a:ext>
                </a:extLst>
              </p:cNvPr>
              <p:cNvSpPr>
                <a:spLocks noChangeShapeType="1"/>
              </p:cNvSpPr>
              <p:nvPr/>
            </p:nvSpPr>
            <p:spPr bwMode="auto">
              <a:xfrm>
                <a:off x="6861175" y="3459956"/>
                <a:ext cx="0" cy="365125"/>
              </a:xfrm>
              <a:prstGeom prst="line">
                <a:avLst/>
              </a:prstGeom>
              <a:noFill/>
              <a:ln w="12700">
                <a:solidFill>
                  <a:schemeClr val="tx1"/>
                </a:solidFill>
                <a:round/>
                <a:headEnd/>
                <a:tailEnd/>
              </a:ln>
            </p:spPr>
            <p:txBody>
              <a:bodyPr anchor="ctr" anchorCtr="1"/>
              <a:lstStyle/>
              <a:p>
                <a:endParaRPr lang="en-US"/>
              </a:p>
            </p:txBody>
          </p:sp>
          <p:sp>
            <p:nvSpPr>
              <p:cNvPr id="187" name="Line 28">
                <a:extLst>
                  <a:ext uri="{FF2B5EF4-FFF2-40B4-BE49-F238E27FC236}">
                    <a16:creationId xmlns:a16="http://schemas.microsoft.com/office/drawing/2014/main" id="{085FF8B4-FCFF-2802-358A-DCCB290C9353}"/>
                  </a:ext>
                </a:extLst>
              </p:cNvPr>
              <p:cNvSpPr>
                <a:spLocks noChangeShapeType="1"/>
              </p:cNvSpPr>
              <p:nvPr/>
            </p:nvSpPr>
            <p:spPr bwMode="auto">
              <a:xfrm>
                <a:off x="6869113" y="3459956"/>
                <a:ext cx="0" cy="365125"/>
              </a:xfrm>
              <a:prstGeom prst="line">
                <a:avLst/>
              </a:prstGeom>
              <a:noFill/>
              <a:ln w="28575" cap="sq">
                <a:solidFill>
                  <a:schemeClr val="tx1"/>
                </a:solidFill>
                <a:round/>
                <a:headEnd/>
                <a:tailEnd/>
              </a:ln>
            </p:spPr>
            <p:txBody>
              <a:bodyPr anchor="ctr" anchorCtr="1"/>
              <a:lstStyle/>
              <a:p>
                <a:endParaRPr lang="en-US"/>
              </a:p>
            </p:txBody>
          </p:sp>
          <p:cxnSp>
            <p:nvCxnSpPr>
              <p:cNvPr id="188" name="Straight Connector 232">
                <a:extLst>
                  <a:ext uri="{FF2B5EF4-FFF2-40B4-BE49-F238E27FC236}">
                    <a16:creationId xmlns:a16="http://schemas.microsoft.com/office/drawing/2014/main" id="{51CC9143-7421-C7FE-FD23-1DA7D771FEC8}"/>
                  </a:ext>
                </a:extLst>
              </p:cNvPr>
              <p:cNvCxnSpPr>
                <a:cxnSpLocks noChangeShapeType="1"/>
                <a:stCxn id="185" idx="0"/>
                <a:endCxn id="187" idx="0"/>
              </p:cNvCxnSpPr>
              <p:nvPr/>
            </p:nvCxnSpPr>
            <p:spPr bwMode="auto">
              <a:xfrm rot="16200000" flipH="1">
                <a:off x="6673056" y="3263899"/>
                <a:ext cx="1588" cy="392113"/>
              </a:xfrm>
              <a:prstGeom prst="line">
                <a:avLst/>
              </a:prstGeom>
              <a:noFill/>
              <a:ln w="28575" algn="ctr">
                <a:solidFill>
                  <a:schemeClr val="tx1"/>
                </a:solidFill>
                <a:round/>
                <a:headEnd/>
                <a:tailEnd/>
              </a:ln>
            </p:spPr>
          </p:cxnSp>
          <p:cxnSp>
            <p:nvCxnSpPr>
              <p:cNvPr id="189" name="Straight Connector 233">
                <a:extLst>
                  <a:ext uri="{FF2B5EF4-FFF2-40B4-BE49-F238E27FC236}">
                    <a16:creationId xmlns:a16="http://schemas.microsoft.com/office/drawing/2014/main" id="{AF4E79E9-C4E6-2BC5-8F59-C5D16A2F285E}"/>
                  </a:ext>
                </a:extLst>
              </p:cNvPr>
              <p:cNvCxnSpPr>
                <a:cxnSpLocks noChangeShapeType="1"/>
                <a:stCxn id="185" idx="1"/>
                <a:endCxn id="187" idx="1"/>
              </p:cNvCxnSpPr>
              <p:nvPr/>
            </p:nvCxnSpPr>
            <p:spPr bwMode="auto">
              <a:xfrm rot="5400000" flipH="1" flipV="1">
                <a:off x="6673056" y="3629025"/>
                <a:ext cx="1588" cy="392113"/>
              </a:xfrm>
              <a:prstGeom prst="line">
                <a:avLst/>
              </a:prstGeom>
              <a:noFill/>
              <a:ln w="28575" algn="ctr">
                <a:solidFill>
                  <a:schemeClr val="tx1"/>
                </a:solidFill>
                <a:round/>
                <a:headEnd/>
                <a:tailEnd/>
              </a:ln>
            </p:spPr>
          </p:cxnSp>
          <p:sp>
            <p:nvSpPr>
              <p:cNvPr id="190" name="TextBox 411">
                <a:extLst>
                  <a:ext uri="{FF2B5EF4-FFF2-40B4-BE49-F238E27FC236}">
                    <a16:creationId xmlns:a16="http://schemas.microsoft.com/office/drawing/2014/main" id="{B8708827-EDBF-0748-6BD6-4C116CFD7484}"/>
                  </a:ext>
                </a:extLst>
              </p:cNvPr>
              <p:cNvSpPr txBox="1">
                <a:spLocks noChangeArrowheads="1"/>
              </p:cNvSpPr>
              <p:nvPr/>
            </p:nvSpPr>
            <p:spPr bwMode="auto">
              <a:xfrm>
                <a:off x="304800" y="3505200"/>
                <a:ext cx="1600200" cy="368986"/>
              </a:xfrm>
              <a:prstGeom prst="rect">
                <a:avLst/>
              </a:prstGeom>
              <a:noFill/>
              <a:ln w="9525">
                <a:noFill/>
                <a:miter lim="800000"/>
                <a:headEnd/>
                <a:tailEnd/>
              </a:ln>
            </p:spPr>
            <p:txBody>
              <a:bodyPr>
                <a:spAutoFit/>
              </a:bodyPr>
              <a:lstStyle/>
              <a:p>
                <a:r>
                  <a:rPr lang="en-US" b="1">
                    <a:solidFill>
                      <a:srgbClr val="7030A0"/>
                    </a:solidFill>
                  </a:rPr>
                  <a:t>1 phần tử</a:t>
                </a:r>
              </a:p>
            </p:txBody>
          </p:sp>
        </p:grpSp>
      </p:grpSp>
      <p:grpSp>
        <p:nvGrpSpPr>
          <p:cNvPr id="191" name="Group 424">
            <a:extLst>
              <a:ext uri="{FF2B5EF4-FFF2-40B4-BE49-F238E27FC236}">
                <a16:creationId xmlns:a16="http://schemas.microsoft.com/office/drawing/2014/main" id="{267B09D5-1C5F-6F43-6425-8397D9DC677E}"/>
              </a:ext>
            </a:extLst>
          </p:cNvPr>
          <p:cNvGrpSpPr>
            <a:grpSpLocks/>
          </p:cNvGrpSpPr>
          <p:nvPr/>
        </p:nvGrpSpPr>
        <p:grpSpPr bwMode="auto">
          <a:xfrm>
            <a:off x="1905000" y="3809999"/>
            <a:ext cx="7086600" cy="761941"/>
            <a:chOff x="381000" y="3810000"/>
            <a:chExt cx="7086600" cy="762000"/>
          </a:xfrm>
        </p:grpSpPr>
        <p:cxnSp>
          <p:nvCxnSpPr>
            <p:cNvPr id="192" name="Straight Arrow Connector 376">
              <a:extLst>
                <a:ext uri="{FF2B5EF4-FFF2-40B4-BE49-F238E27FC236}">
                  <a16:creationId xmlns:a16="http://schemas.microsoft.com/office/drawing/2014/main" id="{FFB7523E-3E52-FB3A-93BC-556274E52B87}"/>
                </a:ext>
              </a:extLst>
            </p:cNvPr>
            <p:cNvCxnSpPr>
              <a:cxnSpLocks noChangeShapeType="1"/>
              <a:stCxn id="146" idx="1"/>
            </p:cNvCxnSpPr>
            <p:nvPr/>
          </p:nvCxnSpPr>
          <p:spPr bwMode="auto">
            <a:xfrm rot="16200000" flipH="1">
              <a:off x="1944290" y="3773090"/>
              <a:ext cx="289718" cy="546101"/>
            </a:xfrm>
            <a:prstGeom prst="straightConnector1">
              <a:avLst/>
            </a:prstGeom>
            <a:noFill/>
            <a:ln w="28575" algn="ctr">
              <a:solidFill>
                <a:srgbClr val="0000FF"/>
              </a:solidFill>
              <a:round/>
              <a:headEnd/>
              <a:tailEnd type="arrow" w="med" len="med"/>
            </a:ln>
          </p:spPr>
        </p:cxnSp>
        <p:cxnSp>
          <p:nvCxnSpPr>
            <p:cNvPr id="193" name="Straight Arrow Connector 378">
              <a:extLst>
                <a:ext uri="{FF2B5EF4-FFF2-40B4-BE49-F238E27FC236}">
                  <a16:creationId xmlns:a16="http://schemas.microsoft.com/office/drawing/2014/main" id="{CC44E121-7BDE-058F-65A1-CF2E4487F450}"/>
                </a:ext>
              </a:extLst>
            </p:cNvPr>
            <p:cNvCxnSpPr>
              <a:cxnSpLocks noChangeShapeType="1"/>
              <a:endCxn id="238" idx="0"/>
            </p:cNvCxnSpPr>
            <p:nvPr/>
          </p:nvCxnSpPr>
          <p:spPr bwMode="auto">
            <a:xfrm rot="10800000" flipV="1">
              <a:off x="2365376" y="3886199"/>
              <a:ext cx="454025" cy="319881"/>
            </a:xfrm>
            <a:prstGeom prst="straightConnector1">
              <a:avLst/>
            </a:prstGeom>
            <a:noFill/>
            <a:ln w="28575" algn="ctr">
              <a:solidFill>
                <a:srgbClr val="0000FF"/>
              </a:solidFill>
              <a:round/>
              <a:headEnd/>
              <a:tailEnd type="arrow" w="med" len="med"/>
            </a:ln>
          </p:spPr>
        </p:cxnSp>
        <p:cxnSp>
          <p:nvCxnSpPr>
            <p:cNvPr id="194" name="Straight Arrow Connector 381">
              <a:extLst>
                <a:ext uri="{FF2B5EF4-FFF2-40B4-BE49-F238E27FC236}">
                  <a16:creationId xmlns:a16="http://schemas.microsoft.com/office/drawing/2014/main" id="{815F4341-88D9-8F00-1B2C-94BC9E5D8695}"/>
                </a:ext>
              </a:extLst>
            </p:cNvPr>
            <p:cNvCxnSpPr>
              <a:cxnSpLocks noChangeShapeType="1"/>
            </p:cNvCxnSpPr>
            <p:nvPr/>
          </p:nvCxnSpPr>
          <p:spPr bwMode="auto">
            <a:xfrm>
              <a:off x="3352800" y="3886200"/>
              <a:ext cx="533400" cy="304800"/>
            </a:xfrm>
            <a:prstGeom prst="straightConnector1">
              <a:avLst/>
            </a:prstGeom>
            <a:noFill/>
            <a:ln w="28575" algn="ctr">
              <a:solidFill>
                <a:srgbClr val="0000FF"/>
              </a:solidFill>
              <a:round/>
              <a:headEnd/>
              <a:tailEnd type="arrow" w="med" len="med"/>
            </a:ln>
          </p:spPr>
        </p:cxnSp>
        <p:cxnSp>
          <p:nvCxnSpPr>
            <p:cNvPr id="195" name="Straight Arrow Connector 383">
              <a:extLst>
                <a:ext uri="{FF2B5EF4-FFF2-40B4-BE49-F238E27FC236}">
                  <a16:creationId xmlns:a16="http://schemas.microsoft.com/office/drawing/2014/main" id="{FCA57A71-AEE4-FDF1-8D0C-FA1D08AC35F1}"/>
                </a:ext>
              </a:extLst>
            </p:cNvPr>
            <p:cNvCxnSpPr>
              <a:cxnSpLocks noChangeShapeType="1"/>
              <a:endCxn id="228" idx="0"/>
            </p:cNvCxnSpPr>
            <p:nvPr/>
          </p:nvCxnSpPr>
          <p:spPr bwMode="auto">
            <a:xfrm rot="10800000" flipV="1">
              <a:off x="3894139" y="3886199"/>
              <a:ext cx="449263" cy="319882"/>
            </a:xfrm>
            <a:prstGeom prst="straightConnector1">
              <a:avLst/>
            </a:prstGeom>
            <a:noFill/>
            <a:ln w="28575" algn="ctr">
              <a:solidFill>
                <a:srgbClr val="0000FF"/>
              </a:solidFill>
              <a:round/>
              <a:headEnd/>
              <a:tailEnd type="arrow" w="med" len="med"/>
            </a:ln>
          </p:spPr>
        </p:cxnSp>
        <p:cxnSp>
          <p:nvCxnSpPr>
            <p:cNvPr id="196" name="Straight Arrow Connector 390">
              <a:extLst>
                <a:ext uri="{FF2B5EF4-FFF2-40B4-BE49-F238E27FC236}">
                  <a16:creationId xmlns:a16="http://schemas.microsoft.com/office/drawing/2014/main" id="{ECDF6823-26E5-34AC-F5B1-6A675E4B80AB}"/>
                </a:ext>
              </a:extLst>
            </p:cNvPr>
            <p:cNvCxnSpPr>
              <a:cxnSpLocks noChangeShapeType="1"/>
              <a:stCxn id="172" idx="1"/>
              <a:endCxn id="216" idx="0"/>
            </p:cNvCxnSpPr>
            <p:nvPr/>
          </p:nvCxnSpPr>
          <p:spPr bwMode="auto">
            <a:xfrm rot="16200000" flipH="1">
              <a:off x="4988718" y="3776662"/>
              <a:ext cx="365125" cy="461962"/>
            </a:xfrm>
            <a:prstGeom prst="straightConnector1">
              <a:avLst/>
            </a:prstGeom>
            <a:noFill/>
            <a:ln w="28575" algn="ctr">
              <a:solidFill>
                <a:srgbClr val="0000FF"/>
              </a:solidFill>
              <a:round/>
              <a:headEnd/>
              <a:tailEnd type="arrow" w="med" len="med"/>
            </a:ln>
          </p:spPr>
        </p:cxnSp>
        <p:cxnSp>
          <p:nvCxnSpPr>
            <p:cNvPr id="197" name="Straight Arrow Connector 392">
              <a:extLst>
                <a:ext uri="{FF2B5EF4-FFF2-40B4-BE49-F238E27FC236}">
                  <a16:creationId xmlns:a16="http://schemas.microsoft.com/office/drawing/2014/main" id="{99787196-D08E-C816-9849-8BF4EB675864}"/>
                </a:ext>
              </a:extLst>
            </p:cNvPr>
            <p:cNvCxnSpPr>
              <a:cxnSpLocks noChangeShapeType="1"/>
            </p:cNvCxnSpPr>
            <p:nvPr/>
          </p:nvCxnSpPr>
          <p:spPr bwMode="auto">
            <a:xfrm rot="10800000" flipV="1">
              <a:off x="5410200" y="3810000"/>
              <a:ext cx="533400" cy="381000"/>
            </a:xfrm>
            <a:prstGeom prst="straightConnector1">
              <a:avLst/>
            </a:prstGeom>
            <a:noFill/>
            <a:ln w="28575" algn="ctr">
              <a:solidFill>
                <a:srgbClr val="0000FF"/>
              </a:solidFill>
              <a:round/>
              <a:headEnd/>
              <a:tailEnd type="arrow" w="med" len="med"/>
            </a:ln>
          </p:spPr>
        </p:cxnSp>
        <p:cxnSp>
          <p:nvCxnSpPr>
            <p:cNvPr id="198" name="Straight Arrow Connector 394">
              <a:extLst>
                <a:ext uri="{FF2B5EF4-FFF2-40B4-BE49-F238E27FC236}">
                  <a16:creationId xmlns:a16="http://schemas.microsoft.com/office/drawing/2014/main" id="{26C944B9-3544-A1D8-11D1-2F027617E5E5}"/>
                </a:ext>
              </a:extLst>
            </p:cNvPr>
            <p:cNvCxnSpPr>
              <a:cxnSpLocks noChangeShapeType="1"/>
              <a:stCxn id="185" idx="1"/>
            </p:cNvCxnSpPr>
            <p:nvPr/>
          </p:nvCxnSpPr>
          <p:spPr bwMode="auto">
            <a:xfrm rot="16200000" flipH="1">
              <a:off x="6522640" y="3779440"/>
              <a:ext cx="365919" cy="457200"/>
            </a:xfrm>
            <a:prstGeom prst="straightConnector1">
              <a:avLst/>
            </a:prstGeom>
            <a:noFill/>
            <a:ln w="28575" algn="ctr">
              <a:solidFill>
                <a:srgbClr val="0000FF"/>
              </a:solidFill>
              <a:round/>
              <a:headEnd/>
              <a:tailEnd type="arrow" w="med" len="med"/>
            </a:ln>
          </p:spPr>
        </p:cxnSp>
        <p:cxnSp>
          <p:nvCxnSpPr>
            <p:cNvPr id="199" name="Straight Arrow Connector 396">
              <a:extLst>
                <a:ext uri="{FF2B5EF4-FFF2-40B4-BE49-F238E27FC236}">
                  <a16:creationId xmlns:a16="http://schemas.microsoft.com/office/drawing/2014/main" id="{4BCC6203-8276-931F-EA5A-17B87FA0FD04}"/>
                </a:ext>
              </a:extLst>
            </p:cNvPr>
            <p:cNvCxnSpPr>
              <a:cxnSpLocks noChangeShapeType="1"/>
            </p:cNvCxnSpPr>
            <p:nvPr/>
          </p:nvCxnSpPr>
          <p:spPr bwMode="auto">
            <a:xfrm rot="10800000" flipV="1">
              <a:off x="6934200" y="3810000"/>
              <a:ext cx="533400" cy="381000"/>
            </a:xfrm>
            <a:prstGeom prst="straightConnector1">
              <a:avLst/>
            </a:prstGeom>
            <a:noFill/>
            <a:ln w="28575" algn="ctr">
              <a:solidFill>
                <a:srgbClr val="0000FF"/>
              </a:solidFill>
              <a:round/>
              <a:headEnd/>
              <a:tailEnd type="arrow" w="med" len="med"/>
            </a:ln>
          </p:spPr>
        </p:cxnSp>
        <p:grpSp>
          <p:nvGrpSpPr>
            <p:cNvPr id="200" name="Group 419">
              <a:extLst>
                <a:ext uri="{FF2B5EF4-FFF2-40B4-BE49-F238E27FC236}">
                  <a16:creationId xmlns:a16="http://schemas.microsoft.com/office/drawing/2014/main" id="{3149C937-C0DE-F0CE-6319-1B3743A72BB0}"/>
                </a:ext>
              </a:extLst>
            </p:cNvPr>
            <p:cNvGrpSpPr>
              <a:grpSpLocks/>
            </p:cNvGrpSpPr>
            <p:nvPr/>
          </p:nvGrpSpPr>
          <p:grpSpPr bwMode="auto">
            <a:xfrm>
              <a:off x="381000" y="3930650"/>
              <a:ext cx="6934200" cy="641350"/>
              <a:chOff x="381000" y="3930650"/>
              <a:chExt cx="6934200" cy="641350"/>
            </a:xfrm>
          </p:grpSpPr>
          <p:grpSp>
            <p:nvGrpSpPr>
              <p:cNvPr id="201" name="Group 140">
                <a:extLst>
                  <a:ext uri="{FF2B5EF4-FFF2-40B4-BE49-F238E27FC236}">
                    <a16:creationId xmlns:a16="http://schemas.microsoft.com/office/drawing/2014/main" id="{6E36B5DC-96B0-5A6F-377B-8D6428F065A6}"/>
                  </a:ext>
                </a:extLst>
              </p:cNvPr>
              <p:cNvGrpSpPr>
                <a:grpSpLocks/>
              </p:cNvGrpSpPr>
              <p:nvPr/>
            </p:nvGrpSpPr>
            <p:grpSpPr bwMode="auto">
              <a:xfrm>
                <a:off x="1981200" y="3946525"/>
                <a:ext cx="2297113" cy="625475"/>
                <a:chOff x="1981200" y="2667000"/>
                <a:chExt cx="2297113" cy="625475"/>
              </a:xfrm>
            </p:grpSpPr>
            <p:sp>
              <p:nvSpPr>
                <p:cNvPr id="224" name="Rectangle 11">
                  <a:extLst>
                    <a:ext uri="{FF2B5EF4-FFF2-40B4-BE49-F238E27FC236}">
                      <a16:creationId xmlns:a16="http://schemas.microsoft.com/office/drawing/2014/main" id="{C09C0A01-97BD-27A2-1562-C69B865BE2AC}"/>
                    </a:ext>
                  </a:extLst>
                </p:cNvPr>
                <p:cNvSpPr>
                  <a:spLocks noChangeArrowheads="1"/>
                </p:cNvSpPr>
                <p:nvPr/>
              </p:nvSpPr>
              <p:spPr bwMode="auto">
                <a:xfrm>
                  <a:off x="3894138" y="2926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225" name="Rectangle 12">
                  <a:extLst>
                    <a:ext uri="{FF2B5EF4-FFF2-40B4-BE49-F238E27FC236}">
                      <a16:creationId xmlns:a16="http://schemas.microsoft.com/office/drawing/2014/main" id="{0D9C2009-EAAA-FCED-7807-365B0F9F9765}"/>
                    </a:ext>
                  </a:extLst>
                </p:cNvPr>
                <p:cNvSpPr>
                  <a:spLocks noChangeArrowheads="1"/>
                </p:cNvSpPr>
                <p:nvPr/>
              </p:nvSpPr>
              <p:spPr bwMode="auto">
                <a:xfrm>
                  <a:off x="3509963" y="2926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226" name="Line 17">
                  <a:extLst>
                    <a:ext uri="{FF2B5EF4-FFF2-40B4-BE49-F238E27FC236}">
                      <a16:creationId xmlns:a16="http://schemas.microsoft.com/office/drawing/2014/main" id="{FF4AE733-D173-6207-46E3-34A61F0B9A02}"/>
                    </a:ext>
                  </a:extLst>
                </p:cNvPr>
                <p:cNvSpPr>
                  <a:spLocks noChangeShapeType="1"/>
                </p:cNvSpPr>
                <p:nvPr/>
              </p:nvSpPr>
              <p:spPr bwMode="auto">
                <a:xfrm>
                  <a:off x="3505200" y="2926556"/>
                  <a:ext cx="0" cy="365125"/>
                </a:xfrm>
                <a:prstGeom prst="line">
                  <a:avLst/>
                </a:prstGeom>
                <a:noFill/>
                <a:ln w="28575" cap="sq">
                  <a:solidFill>
                    <a:schemeClr val="tx1"/>
                  </a:solidFill>
                  <a:round/>
                  <a:headEnd/>
                  <a:tailEnd/>
                </a:ln>
              </p:spPr>
              <p:txBody>
                <a:bodyPr anchor="ctr" anchorCtr="1"/>
                <a:lstStyle/>
                <a:p>
                  <a:endParaRPr lang="en-US"/>
                </a:p>
              </p:txBody>
            </p:sp>
            <p:sp>
              <p:nvSpPr>
                <p:cNvPr id="227" name="Line 18">
                  <a:extLst>
                    <a:ext uri="{FF2B5EF4-FFF2-40B4-BE49-F238E27FC236}">
                      <a16:creationId xmlns:a16="http://schemas.microsoft.com/office/drawing/2014/main" id="{57B79D1D-CDE6-451A-0153-E50695D08154}"/>
                    </a:ext>
                  </a:extLst>
                </p:cNvPr>
                <p:cNvSpPr>
                  <a:spLocks noChangeShapeType="1"/>
                </p:cNvSpPr>
                <p:nvPr/>
              </p:nvSpPr>
              <p:spPr bwMode="auto">
                <a:xfrm>
                  <a:off x="3505200" y="2926556"/>
                  <a:ext cx="0" cy="365125"/>
                </a:xfrm>
                <a:prstGeom prst="line">
                  <a:avLst/>
                </a:prstGeom>
                <a:noFill/>
                <a:ln w="12700">
                  <a:solidFill>
                    <a:schemeClr val="tx1"/>
                  </a:solidFill>
                  <a:round/>
                  <a:headEnd/>
                  <a:tailEnd/>
                </a:ln>
              </p:spPr>
              <p:txBody>
                <a:bodyPr anchor="ctr" anchorCtr="1"/>
                <a:lstStyle/>
                <a:p>
                  <a:endParaRPr lang="en-US"/>
                </a:p>
              </p:txBody>
            </p:sp>
            <p:sp>
              <p:nvSpPr>
                <p:cNvPr id="228" name="Line 20">
                  <a:extLst>
                    <a:ext uri="{FF2B5EF4-FFF2-40B4-BE49-F238E27FC236}">
                      <a16:creationId xmlns:a16="http://schemas.microsoft.com/office/drawing/2014/main" id="{1E9AA428-5A8D-4141-AD60-1DD453007E68}"/>
                    </a:ext>
                  </a:extLst>
                </p:cNvPr>
                <p:cNvSpPr>
                  <a:spLocks noChangeShapeType="1"/>
                </p:cNvSpPr>
                <p:nvPr/>
              </p:nvSpPr>
              <p:spPr bwMode="auto">
                <a:xfrm>
                  <a:off x="3894138" y="2926556"/>
                  <a:ext cx="0" cy="365125"/>
                </a:xfrm>
                <a:prstGeom prst="line">
                  <a:avLst/>
                </a:prstGeom>
                <a:noFill/>
                <a:ln w="12700">
                  <a:solidFill>
                    <a:schemeClr val="tx1"/>
                  </a:solidFill>
                  <a:round/>
                  <a:headEnd/>
                  <a:tailEnd/>
                </a:ln>
              </p:spPr>
              <p:txBody>
                <a:bodyPr anchor="ctr" anchorCtr="1"/>
                <a:lstStyle/>
                <a:p>
                  <a:endParaRPr lang="en-US"/>
                </a:p>
              </p:txBody>
            </p:sp>
            <p:sp>
              <p:nvSpPr>
                <p:cNvPr id="229" name="Line 21">
                  <a:extLst>
                    <a:ext uri="{FF2B5EF4-FFF2-40B4-BE49-F238E27FC236}">
                      <a16:creationId xmlns:a16="http://schemas.microsoft.com/office/drawing/2014/main" id="{8AB002F0-D94B-AFD4-D0A4-1E75A6A7CD78}"/>
                    </a:ext>
                  </a:extLst>
                </p:cNvPr>
                <p:cNvSpPr>
                  <a:spLocks noChangeShapeType="1"/>
                </p:cNvSpPr>
                <p:nvPr/>
              </p:nvSpPr>
              <p:spPr bwMode="auto">
                <a:xfrm>
                  <a:off x="4278313" y="2926556"/>
                  <a:ext cx="0" cy="365125"/>
                </a:xfrm>
                <a:prstGeom prst="line">
                  <a:avLst/>
                </a:prstGeom>
                <a:noFill/>
                <a:ln w="12700">
                  <a:solidFill>
                    <a:schemeClr val="tx1"/>
                  </a:solidFill>
                  <a:round/>
                  <a:headEnd/>
                  <a:tailEnd/>
                </a:ln>
              </p:spPr>
              <p:txBody>
                <a:bodyPr anchor="ctr" anchorCtr="1"/>
                <a:lstStyle/>
                <a:p>
                  <a:endParaRPr lang="en-US"/>
                </a:p>
              </p:txBody>
            </p:sp>
            <p:sp>
              <p:nvSpPr>
                <p:cNvPr id="230" name="Line 28">
                  <a:extLst>
                    <a:ext uri="{FF2B5EF4-FFF2-40B4-BE49-F238E27FC236}">
                      <a16:creationId xmlns:a16="http://schemas.microsoft.com/office/drawing/2014/main" id="{8509F1A7-8398-0B72-10B9-C914C9A314A2}"/>
                    </a:ext>
                  </a:extLst>
                </p:cNvPr>
                <p:cNvSpPr>
                  <a:spLocks noChangeShapeType="1"/>
                </p:cNvSpPr>
                <p:nvPr/>
              </p:nvSpPr>
              <p:spPr bwMode="auto">
                <a:xfrm>
                  <a:off x="4267200" y="2926556"/>
                  <a:ext cx="0" cy="365125"/>
                </a:xfrm>
                <a:prstGeom prst="line">
                  <a:avLst/>
                </a:prstGeom>
                <a:noFill/>
                <a:ln w="28575" cap="sq">
                  <a:solidFill>
                    <a:schemeClr val="tx1"/>
                  </a:solidFill>
                  <a:round/>
                  <a:headEnd/>
                  <a:tailEnd/>
                </a:ln>
              </p:spPr>
              <p:txBody>
                <a:bodyPr anchor="ctr" anchorCtr="1"/>
                <a:lstStyle/>
                <a:p>
                  <a:endParaRPr lang="en-US"/>
                </a:p>
              </p:txBody>
            </p:sp>
            <p:sp>
              <p:nvSpPr>
                <p:cNvPr id="231" name="Text Box 31">
                  <a:extLst>
                    <a:ext uri="{FF2B5EF4-FFF2-40B4-BE49-F238E27FC236}">
                      <a16:creationId xmlns:a16="http://schemas.microsoft.com/office/drawing/2014/main" id="{D5E591F2-51B6-4A4D-EE97-6253F3B208DD}"/>
                    </a:ext>
                  </a:extLst>
                </p:cNvPr>
                <p:cNvSpPr txBox="1">
                  <a:spLocks noChangeArrowheads="1"/>
                </p:cNvSpPr>
                <p:nvPr/>
              </p:nvSpPr>
              <p:spPr bwMode="auto">
                <a:xfrm>
                  <a:off x="3592513" y="2667000"/>
                  <a:ext cx="228600" cy="244475"/>
                </a:xfrm>
                <a:prstGeom prst="rect">
                  <a:avLst/>
                </a:prstGeom>
                <a:noFill/>
                <a:ln w="9525">
                  <a:noFill/>
                  <a:miter lim="800000"/>
                  <a:headEnd/>
                  <a:tailEnd/>
                </a:ln>
              </p:spPr>
              <p:txBody>
                <a:bodyPr>
                  <a:spAutoFit/>
                </a:bodyPr>
                <a:lstStyle/>
                <a:p>
                  <a:r>
                    <a:rPr lang="en-US" sz="1000"/>
                    <a:t>3</a:t>
                  </a:r>
                </a:p>
              </p:txBody>
            </p:sp>
            <p:sp>
              <p:nvSpPr>
                <p:cNvPr id="232" name="Text Box 32">
                  <a:extLst>
                    <a:ext uri="{FF2B5EF4-FFF2-40B4-BE49-F238E27FC236}">
                      <a16:creationId xmlns:a16="http://schemas.microsoft.com/office/drawing/2014/main" id="{4214C427-FB59-E2BE-8C16-A700247CAA73}"/>
                    </a:ext>
                  </a:extLst>
                </p:cNvPr>
                <p:cNvSpPr txBox="1">
                  <a:spLocks noChangeArrowheads="1"/>
                </p:cNvSpPr>
                <p:nvPr/>
              </p:nvSpPr>
              <p:spPr bwMode="auto">
                <a:xfrm>
                  <a:off x="3973513" y="2667000"/>
                  <a:ext cx="228600" cy="244475"/>
                </a:xfrm>
                <a:prstGeom prst="rect">
                  <a:avLst/>
                </a:prstGeom>
                <a:noFill/>
                <a:ln w="9525">
                  <a:noFill/>
                  <a:miter lim="800000"/>
                  <a:headEnd/>
                  <a:tailEnd/>
                </a:ln>
              </p:spPr>
              <p:txBody>
                <a:bodyPr>
                  <a:spAutoFit/>
                </a:bodyPr>
                <a:lstStyle/>
                <a:p>
                  <a:r>
                    <a:rPr lang="en-US" sz="1000"/>
                    <a:t>4</a:t>
                  </a:r>
                </a:p>
              </p:txBody>
            </p:sp>
            <p:cxnSp>
              <p:nvCxnSpPr>
                <p:cNvPr id="233" name="Straight Connector 267">
                  <a:extLst>
                    <a:ext uri="{FF2B5EF4-FFF2-40B4-BE49-F238E27FC236}">
                      <a16:creationId xmlns:a16="http://schemas.microsoft.com/office/drawing/2014/main" id="{A80AAC3E-DF6F-45E6-12AE-9282329B8D96}"/>
                    </a:ext>
                  </a:extLst>
                </p:cNvPr>
                <p:cNvCxnSpPr>
                  <a:cxnSpLocks noChangeShapeType="1"/>
                  <a:stCxn id="226" idx="0"/>
                  <a:endCxn id="230" idx="0"/>
                </p:cNvCxnSpPr>
                <p:nvPr/>
              </p:nvCxnSpPr>
              <p:spPr bwMode="auto">
                <a:xfrm rot="16200000" flipH="1">
                  <a:off x="3886200" y="2545556"/>
                  <a:ext cx="1588" cy="762000"/>
                </a:xfrm>
                <a:prstGeom prst="line">
                  <a:avLst/>
                </a:prstGeom>
                <a:noFill/>
                <a:ln w="28575" algn="ctr">
                  <a:solidFill>
                    <a:schemeClr val="tx1"/>
                  </a:solidFill>
                  <a:round/>
                  <a:headEnd/>
                  <a:tailEnd/>
                </a:ln>
              </p:spPr>
            </p:cxnSp>
            <p:cxnSp>
              <p:nvCxnSpPr>
                <p:cNvPr id="234" name="Straight Connector 268">
                  <a:extLst>
                    <a:ext uri="{FF2B5EF4-FFF2-40B4-BE49-F238E27FC236}">
                      <a16:creationId xmlns:a16="http://schemas.microsoft.com/office/drawing/2014/main" id="{7F38CE82-CB2F-760B-B9F2-D2CC4F12D1CA}"/>
                    </a:ext>
                  </a:extLst>
                </p:cNvPr>
                <p:cNvCxnSpPr>
                  <a:cxnSpLocks noChangeShapeType="1"/>
                  <a:stCxn id="226" idx="1"/>
                  <a:endCxn id="230" idx="1"/>
                </p:cNvCxnSpPr>
                <p:nvPr/>
              </p:nvCxnSpPr>
              <p:spPr bwMode="auto">
                <a:xfrm rot="5400000" flipH="1" flipV="1">
                  <a:off x="3886200" y="2910681"/>
                  <a:ext cx="1588" cy="762000"/>
                </a:xfrm>
                <a:prstGeom prst="line">
                  <a:avLst/>
                </a:prstGeom>
                <a:noFill/>
                <a:ln w="28575" algn="ctr">
                  <a:solidFill>
                    <a:schemeClr val="tx1"/>
                  </a:solidFill>
                  <a:round/>
                  <a:headEnd/>
                  <a:tailEnd/>
                </a:ln>
              </p:spPr>
            </p:cxnSp>
            <p:sp>
              <p:nvSpPr>
                <p:cNvPr id="235" name="Rectangle 13">
                  <a:extLst>
                    <a:ext uri="{FF2B5EF4-FFF2-40B4-BE49-F238E27FC236}">
                      <a16:creationId xmlns:a16="http://schemas.microsoft.com/office/drawing/2014/main" id="{4C7087C6-54A2-DBE3-4F7A-72A3021E84C8}"/>
                    </a:ext>
                  </a:extLst>
                </p:cNvPr>
                <p:cNvSpPr>
                  <a:spLocks noChangeArrowheads="1"/>
                </p:cNvSpPr>
                <p:nvPr/>
              </p:nvSpPr>
              <p:spPr bwMode="auto">
                <a:xfrm>
                  <a:off x="2365375" y="2926556"/>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236" name="Rectangle 14">
                  <a:extLst>
                    <a:ext uri="{FF2B5EF4-FFF2-40B4-BE49-F238E27FC236}">
                      <a16:creationId xmlns:a16="http://schemas.microsoft.com/office/drawing/2014/main" id="{2D3D302B-A04D-D6AB-AB41-D3B311A29F06}"/>
                    </a:ext>
                  </a:extLst>
                </p:cNvPr>
                <p:cNvSpPr>
                  <a:spLocks noChangeArrowheads="1"/>
                </p:cNvSpPr>
                <p:nvPr/>
              </p:nvSpPr>
              <p:spPr bwMode="auto">
                <a:xfrm>
                  <a:off x="1981200" y="2926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237" name="Line 17">
                  <a:extLst>
                    <a:ext uri="{FF2B5EF4-FFF2-40B4-BE49-F238E27FC236}">
                      <a16:creationId xmlns:a16="http://schemas.microsoft.com/office/drawing/2014/main" id="{380D5F9B-887A-1141-FBF7-550DCBBA6CBA}"/>
                    </a:ext>
                  </a:extLst>
                </p:cNvPr>
                <p:cNvSpPr>
                  <a:spLocks noChangeShapeType="1"/>
                </p:cNvSpPr>
                <p:nvPr/>
              </p:nvSpPr>
              <p:spPr bwMode="auto">
                <a:xfrm>
                  <a:off x="1981200" y="2926556"/>
                  <a:ext cx="0" cy="365125"/>
                </a:xfrm>
                <a:prstGeom prst="line">
                  <a:avLst/>
                </a:prstGeom>
                <a:noFill/>
                <a:ln w="28575" cap="sq">
                  <a:solidFill>
                    <a:schemeClr val="tx1"/>
                  </a:solidFill>
                  <a:round/>
                  <a:headEnd/>
                  <a:tailEnd/>
                </a:ln>
              </p:spPr>
              <p:txBody>
                <a:bodyPr anchor="ctr" anchorCtr="1"/>
                <a:lstStyle/>
                <a:p>
                  <a:endParaRPr lang="en-US"/>
                </a:p>
              </p:txBody>
            </p:sp>
            <p:sp>
              <p:nvSpPr>
                <p:cNvPr id="238" name="Line 18">
                  <a:extLst>
                    <a:ext uri="{FF2B5EF4-FFF2-40B4-BE49-F238E27FC236}">
                      <a16:creationId xmlns:a16="http://schemas.microsoft.com/office/drawing/2014/main" id="{0EB51551-9653-C40A-AF8E-C72A6700B1C7}"/>
                    </a:ext>
                  </a:extLst>
                </p:cNvPr>
                <p:cNvSpPr>
                  <a:spLocks noChangeShapeType="1"/>
                </p:cNvSpPr>
                <p:nvPr/>
              </p:nvSpPr>
              <p:spPr bwMode="auto">
                <a:xfrm>
                  <a:off x="2365375" y="2926556"/>
                  <a:ext cx="0" cy="365125"/>
                </a:xfrm>
                <a:prstGeom prst="line">
                  <a:avLst/>
                </a:prstGeom>
                <a:noFill/>
                <a:ln w="12700">
                  <a:solidFill>
                    <a:schemeClr val="tx1"/>
                  </a:solidFill>
                  <a:round/>
                  <a:headEnd/>
                  <a:tailEnd/>
                </a:ln>
              </p:spPr>
              <p:txBody>
                <a:bodyPr anchor="ctr" anchorCtr="1"/>
                <a:lstStyle/>
                <a:p>
                  <a:endParaRPr lang="en-US"/>
                </a:p>
              </p:txBody>
            </p:sp>
            <p:sp>
              <p:nvSpPr>
                <p:cNvPr id="239" name="Line 19">
                  <a:extLst>
                    <a:ext uri="{FF2B5EF4-FFF2-40B4-BE49-F238E27FC236}">
                      <a16:creationId xmlns:a16="http://schemas.microsoft.com/office/drawing/2014/main" id="{6A43CA34-1F84-98F1-D8F8-A9D623C08345}"/>
                    </a:ext>
                  </a:extLst>
                </p:cNvPr>
                <p:cNvSpPr>
                  <a:spLocks noChangeShapeType="1"/>
                </p:cNvSpPr>
                <p:nvPr/>
              </p:nvSpPr>
              <p:spPr bwMode="auto">
                <a:xfrm>
                  <a:off x="2747963" y="2926556"/>
                  <a:ext cx="0" cy="365125"/>
                </a:xfrm>
                <a:prstGeom prst="line">
                  <a:avLst/>
                </a:prstGeom>
                <a:noFill/>
                <a:ln w="12700">
                  <a:solidFill>
                    <a:schemeClr val="tx1"/>
                  </a:solidFill>
                  <a:round/>
                  <a:headEnd/>
                  <a:tailEnd/>
                </a:ln>
              </p:spPr>
              <p:txBody>
                <a:bodyPr anchor="ctr" anchorCtr="1"/>
                <a:lstStyle/>
                <a:p>
                  <a:endParaRPr lang="en-US"/>
                </a:p>
              </p:txBody>
            </p:sp>
            <p:sp>
              <p:nvSpPr>
                <p:cNvPr id="240" name="Line 28">
                  <a:extLst>
                    <a:ext uri="{FF2B5EF4-FFF2-40B4-BE49-F238E27FC236}">
                      <a16:creationId xmlns:a16="http://schemas.microsoft.com/office/drawing/2014/main" id="{2B1FC707-B33C-4093-8432-FB5B704AE89E}"/>
                    </a:ext>
                  </a:extLst>
                </p:cNvPr>
                <p:cNvSpPr>
                  <a:spLocks noChangeShapeType="1"/>
                </p:cNvSpPr>
                <p:nvPr/>
              </p:nvSpPr>
              <p:spPr bwMode="auto">
                <a:xfrm>
                  <a:off x="2743200" y="2926556"/>
                  <a:ext cx="0" cy="365125"/>
                </a:xfrm>
                <a:prstGeom prst="line">
                  <a:avLst/>
                </a:prstGeom>
                <a:noFill/>
                <a:ln w="28575" cap="sq">
                  <a:solidFill>
                    <a:schemeClr val="tx1"/>
                  </a:solidFill>
                  <a:round/>
                  <a:headEnd/>
                  <a:tailEnd/>
                </a:ln>
              </p:spPr>
              <p:txBody>
                <a:bodyPr anchor="ctr" anchorCtr="1"/>
                <a:lstStyle/>
                <a:p>
                  <a:endParaRPr lang="en-US"/>
                </a:p>
              </p:txBody>
            </p:sp>
            <p:sp>
              <p:nvSpPr>
                <p:cNvPr id="241" name="Text Box 29">
                  <a:extLst>
                    <a:ext uri="{FF2B5EF4-FFF2-40B4-BE49-F238E27FC236}">
                      <a16:creationId xmlns:a16="http://schemas.microsoft.com/office/drawing/2014/main" id="{FB56B12D-D0F0-D1B4-B361-1FC403B9E33E}"/>
                    </a:ext>
                  </a:extLst>
                </p:cNvPr>
                <p:cNvSpPr txBox="1">
                  <a:spLocks noChangeArrowheads="1"/>
                </p:cNvSpPr>
                <p:nvPr/>
              </p:nvSpPr>
              <p:spPr bwMode="auto">
                <a:xfrm>
                  <a:off x="2068513" y="2667000"/>
                  <a:ext cx="228600" cy="244475"/>
                </a:xfrm>
                <a:prstGeom prst="rect">
                  <a:avLst/>
                </a:prstGeom>
                <a:noFill/>
                <a:ln w="9525">
                  <a:noFill/>
                  <a:miter lim="800000"/>
                  <a:headEnd/>
                  <a:tailEnd/>
                </a:ln>
              </p:spPr>
              <p:txBody>
                <a:bodyPr>
                  <a:spAutoFit/>
                </a:bodyPr>
                <a:lstStyle/>
                <a:p>
                  <a:r>
                    <a:rPr lang="en-US" sz="1000"/>
                    <a:t>1</a:t>
                  </a:r>
                </a:p>
              </p:txBody>
            </p:sp>
            <p:sp>
              <p:nvSpPr>
                <p:cNvPr id="242" name="Text Box 30">
                  <a:extLst>
                    <a:ext uri="{FF2B5EF4-FFF2-40B4-BE49-F238E27FC236}">
                      <a16:creationId xmlns:a16="http://schemas.microsoft.com/office/drawing/2014/main" id="{5A223293-45CA-96B9-663A-7AB9568EA255}"/>
                    </a:ext>
                  </a:extLst>
                </p:cNvPr>
                <p:cNvSpPr txBox="1">
                  <a:spLocks noChangeArrowheads="1"/>
                </p:cNvSpPr>
                <p:nvPr/>
              </p:nvSpPr>
              <p:spPr bwMode="auto">
                <a:xfrm>
                  <a:off x="2449513" y="2667000"/>
                  <a:ext cx="228600" cy="244475"/>
                </a:xfrm>
                <a:prstGeom prst="rect">
                  <a:avLst/>
                </a:prstGeom>
                <a:noFill/>
                <a:ln w="9525">
                  <a:noFill/>
                  <a:miter lim="800000"/>
                  <a:headEnd/>
                  <a:tailEnd/>
                </a:ln>
              </p:spPr>
              <p:txBody>
                <a:bodyPr>
                  <a:spAutoFit/>
                </a:bodyPr>
                <a:lstStyle/>
                <a:p>
                  <a:r>
                    <a:rPr lang="en-US" sz="1000"/>
                    <a:t>2</a:t>
                  </a:r>
                </a:p>
              </p:txBody>
            </p:sp>
            <p:cxnSp>
              <p:nvCxnSpPr>
                <p:cNvPr id="243" name="Straight Connector 277">
                  <a:extLst>
                    <a:ext uri="{FF2B5EF4-FFF2-40B4-BE49-F238E27FC236}">
                      <a16:creationId xmlns:a16="http://schemas.microsoft.com/office/drawing/2014/main" id="{B02D539B-2D83-1014-4860-4D5C5633A404}"/>
                    </a:ext>
                  </a:extLst>
                </p:cNvPr>
                <p:cNvCxnSpPr>
                  <a:cxnSpLocks noChangeShapeType="1"/>
                  <a:stCxn id="237" idx="0"/>
                  <a:endCxn id="240" idx="0"/>
                </p:cNvCxnSpPr>
                <p:nvPr/>
              </p:nvCxnSpPr>
              <p:spPr bwMode="auto">
                <a:xfrm rot="16200000" flipH="1">
                  <a:off x="2362200" y="2545556"/>
                  <a:ext cx="1588" cy="762000"/>
                </a:xfrm>
                <a:prstGeom prst="line">
                  <a:avLst/>
                </a:prstGeom>
                <a:noFill/>
                <a:ln w="28575" algn="ctr">
                  <a:solidFill>
                    <a:schemeClr val="tx1"/>
                  </a:solidFill>
                  <a:round/>
                  <a:headEnd/>
                  <a:tailEnd/>
                </a:ln>
              </p:spPr>
            </p:cxnSp>
            <p:cxnSp>
              <p:nvCxnSpPr>
                <p:cNvPr id="244" name="Straight Connector 278">
                  <a:extLst>
                    <a:ext uri="{FF2B5EF4-FFF2-40B4-BE49-F238E27FC236}">
                      <a16:creationId xmlns:a16="http://schemas.microsoft.com/office/drawing/2014/main" id="{44AC77E8-730D-6B39-8209-2B5C5566A59A}"/>
                    </a:ext>
                  </a:extLst>
                </p:cNvPr>
                <p:cNvCxnSpPr>
                  <a:cxnSpLocks noChangeShapeType="1"/>
                  <a:stCxn id="237" idx="1"/>
                  <a:endCxn id="240" idx="1"/>
                </p:cNvCxnSpPr>
                <p:nvPr/>
              </p:nvCxnSpPr>
              <p:spPr bwMode="auto">
                <a:xfrm rot="5400000" flipH="1" flipV="1">
                  <a:off x="2362200" y="2910681"/>
                  <a:ext cx="1588" cy="762000"/>
                </a:xfrm>
                <a:prstGeom prst="line">
                  <a:avLst/>
                </a:prstGeom>
                <a:noFill/>
                <a:ln w="28575" algn="ctr">
                  <a:solidFill>
                    <a:schemeClr val="tx1"/>
                  </a:solidFill>
                  <a:round/>
                  <a:headEnd/>
                  <a:tailEnd/>
                </a:ln>
              </p:spPr>
            </p:cxnSp>
          </p:grpSp>
          <p:sp>
            <p:nvSpPr>
              <p:cNvPr id="202" name="Rectangle 11">
                <a:extLst>
                  <a:ext uri="{FF2B5EF4-FFF2-40B4-BE49-F238E27FC236}">
                    <a16:creationId xmlns:a16="http://schemas.microsoft.com/office/drawing/2014/main" id="{E30C171D-B77A-C745-29FB-B5258D51483A}"/>
                  </a:ext>
                </a:extLst>
              </p:cNvPr>
              <p:cNvSpPr>
                <a:spLocks noChangeArrowheads="1"/>
              </p:cNvSpPr>
              <p:nvPr/>
            </p:nvSpPr>
            <p:spPr bwMode="auto">
              <a:xfrm>
                <a:off x="6931025" y="419020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203" name="Rectangle 12">
                <a:extLst>
                  <a:ext uri="{FF2B5EF4-FFF2-40B4-BE49-F238E27FC236}">
                    <a16:creationId xmlns:a16="http://schemas.microsoft.com/office/drawing/2014/main" id="{0AC5B6F8-6A68-6285-F786-43FC91EE3288}"/>
                  </a:ext>
                </a:extLst>
              </p:cNvPr>
              <p:cNvSpPr>
                <a:spLocks noChangeArrowheads="1"/>
              </p:cNvSpPr>
              <p:nvPr/>
            </p:nvSpPr>
            <p:spPr bwMode="auto">
              <a:xfrm>
                <a:off x="6546850" y="419020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204" name="Line 17">
                <a:extLst>
                  <a:ext uri="{FF2B5EF4-FFF2-40B4-BE49-F238E27FC236}">
                    <a16:creationId xmlns:a16="http://schemas.microsoft.com/office/drawing/2014/main" id="{DE4CA0EA-EE51-DEE1-F757-F728DF41BFEC}"/>
                  </a:ext>
                </a:extLst>
              </p:cNvPr>
              <p:cNvSpPr>
                <a:spLocks noChangeShapeType="1"/>
              </p:cNvSpPr>
              <p:nvPr/>
            </p:nvSpPr>
            <p:spPr bwMode="auto">
              <a:xfrm>
                <a:off x="6542087" y="4190206"/>
                <a:ext cx="0" cy="365125"/>
              </a:xfrm>
              <a:prstGeom prst="line">
                <a:avLst/>
              </a:prstGeom>
              <a:noFill/>
              <a:ln w="28575" cap="sq">
                <a:solidFill>
                  <a:schemeClr val="tx1"/>
                </a:solidFill>
                <a:round/>
                <a:headEnd/>
                <a:tailEnd/>
              </a:ln>
            </p:spPr>
            <p:txBody>
              <a:bodyPr anchor="ctr" anchorCtr="1"/>
              <a:lstStyle/>
              <a:p>
                <a:endParaRPr lang="en-US"/>
              </a:p>
            </p:txBody>
          </p:sp>
          <p:sp>
            <p:nvSpPr>
              <p:cNvPr id="205" name="Line 18">
                <a:extLst>
                  <a:ext uri="{FF2B5EF4-FFF2-40B4-BE49-F238E27FC236}">
                    <a16:creationId xmlns:a16="http://schemas.microsoft.com/office/drawing/2014/main" id="{82457C31-467E-A539-429C-F9FD73D50F75}"/>
                  </a:ext>
                </a:extLst>
              </p:cNvPr>
              <p:cNvSpPr>
                <a:spLocks noChangeShapeType="1"/>
              </p:cNvSpPr>
              <p:nvPr/>
            </p:nvSpPr>
            <p:spPr bwMode="auto">
              <a:xfrm>
                <a:off x="6542087" y="4190206"/>
                <a:ext cx="0" cy="365125"/>
              </a:xfrm>
              <a:prstGeom prst="line">
                <a:avLst/>
              </a:prstGeom>
              <a:noFill/>
              <a:ln w="12700">
                <a:solidFill>
                  <a:schemeClr val="tx1"/>
                </a:solidFill>
                <a:round/>
                <a:headEnd/>
                <a:tailEnd/>
              </a:ln>
            </p:spPr>
            <p:txBody>
              <a:bodyPr anchor="ctr" anchorCtr="1"/>
              <a:lstStyle/>
              <a:p>
                <a:endParaRPr lang="en-US"/>
              </a:p>
            </p:txBody>
          </p:sp>
          <p:sp>
            <p:nvSpPr>
              <p:cNvPr id="206" name="Line 20">
                <a:extLst>
                  <a:ext uri="{FF2B5EF4-FFF2-40B4-BE49-F238E27FC236}">
                    <a16:creationId xmlns:a16="http://schemas.microsoft.com/office/drawing/2014/main" id="{74A071BE-5223-A464-48B4-1C37209898C1}"/>
                  </a:ext>
                </a:extLst>
              </p:cNvPr>
              <p:cNvSpPr>
                <a:spLocks noChangeShapeType="1"/>
              </p:cNvSpPr>
              <p:nvPr/>
            </p:nvSpPr>
            <p:spPr bwMode="auto">
              <a:xfrm>
                <a:off x="6931025" y="4190206"/>
                <a:ext cx="0" cy="365125"/>
              </a:xfrm>
              <a:prstGeom prst="line">
                <a:avLst/>
              </a:prstGeom>
              <a:noFill/>
              <a:ln w="12700">
                <a:solidFill>
                  <a:schemeClr val="tx1"/>
                </a:solidFill>
                <a:round/>
                <a:headEnd/>
                <a:tailEnd/>
              </a:ln>
            </p:spPr>
            <p:txBody>
              <a:bodyPr anchor="ctr" anchorCtr="1"/>
              <a:lstStyle/>
              <a:p>
                <a:endParaRPr lang="en-US"/>
              </a:p>
            </p:txBody>
          </p:sp>
          <p:sp>
            <p:nvSpPr>
              <p:cNvPr id="207" name="Line 21">
                <a:extLst>
                  <a:ext uri="{FF2B5EF4-FFF2-40B4-BE49-F238E27FC236}">
                    <a16:creationId xmlns:a16="http://schemas.microsoft.com/office/drawing/2014/main" id="{C94E1F00-36E0-E58F-E56A-6751A8520119}"/>
                  </a:ext>
                </a:extLst>
              </p:cNvPr>
              <p:cNvSpPr>
                <a:spLocks noChangeShapeType="1"/>
              </p:cNvSpPr>
              <p:nvPr/>
            </p:nvSpPr>
            <p:spPr bwMode="auto">
              <a:xfrm>
                <a:off x="7315200" y="4190206"/>
                <a:ext cx="0" cy="365125"/>
              </a:xfrm>
              <a:prstGeom prst="line">
                <a:avLst/>
              </a:prstGeom>
              <a:noFill/>
              <a:ln w="12700">
                <a:solidFill>
                  <a:schemeClr val="tx1"/>
                </a:solidFill>
                <a:round/>
                <a:headEnd/>
                <a:tailEnd/>
              </a:ln>
            </p:spPr>
            <p:txBody>
              <a:bodyPr anchor="ctr" anchorCtr="1"/>
              <a:lstStyle/>
              <a:p>
                <a:endParaRPr lang="en-US"/>
              </a:p>
            </p:txBody>
          </p:sp>
          <p:sp>
            <p:nvSpPr>
              <p:cNvPr id="208" name="Line 28">
                <a:extLst>
                  <a:ext uri="{FF2B5EF4-FFF2-40B4-BE49-F238E27FC236}">
                    <a16:creationId xmlns:a16="http://schemas.microsoft.com/office/drawing/2014/main" id="{9818A746-F5F1-DFEA-9C3D-EFDA50775AC4}"/>
                  </a:ext>
                </a:extLst>
              </p:cNvPr>
              <p:cNvSpPr>
                <a:spLocks noChangeShapeType="1"/>
              </p:cNvSpPr>
              <p:nvPr/>
            </p:nvSpPr>
            <p:spPr bwMode="auto">
              <a:xfrm>
                <a:off x="7304087" y="4190206"/>
                <a:ext cx="0" cy="365125"/>
              </a:xfrm>
              <a:prstGeom prst="line">
                <a:avLst/>
              </a:prstGeom>
              <a:noFill/>
              <a:ln w="28575" cap="sq">
                <a:solidFill>
                  <a:schemeClr val="tx1"/>
                </a:solidFill>
                <a:round/>
                <a:headEnd/>
                <a:tailEnd/>
              </a:ln>
            </p:spPr>
            <p:txBody>
              <a:bodyPr anchor="ctr" anchorCtr="1"/>
              <a:lstStyle/>
              <a:p>
                <a:endParaRPr lang="en-US"/>
              </a:p>
            </p:txBody>
          </p:sp>
          <p:sp>
            <p:nvSpPr>
              <p:cNvPr id="209" name="Text Box 31">
                <a:extLst>
                  <a:ext uri="{FF2B5EF4-FFF2-40B4-BE49-F238E27FC236}">
                    <a16:creationId xmlns:a16="http://schemas.microsoft.com/office/drawing/2014/main" id="{B8AB26C2-65C8-AF34-7F88-0D0F3C270968}"/>
                  </a:ext>
                </a:extLst>
              </p:cNvPr>
              <p:cNvSpPr txBox="1">
                <a:spLocks noChangeArrowheads="1"/>
              </p:cNvSpPr>
              <p:nvPr/>
            </p:nvSpPr>
            <p:spPr bwMode="auto">
              <a:xfrm>
                <a:off x="6629400" y="3930650"/>
                <a:ext cx="228600" cy="246221"/>
              </a:xfrm>
              <a:prstGeom prst="rect">
                <a:avLst/>
              </a:prstGeom>
              <a:noFill/>
              <a:ln w="9525">
                <a:noFill/>
                <a:miter lim="800000"/>
                <a:headEnd/>
                <a:tailEnd/>
              </a:ln>
            </p:spPr>
            <p:txBody>
              <a:bodyPr>
                <a:spAutoFit/>
              </a:bodyPr>
              <a:lstStyle/>
              <a:p>
                <a:r>
                  <a:rPr lang="en-US" sz="1000"/>
                  <a:t>7</a:t>
                </a:r>
              </a:p>
            </p:txBody>
          </p:sp>
          <p:sp>
            <p:nvSpPr>
              <p:cNvPr id="210" name="Text Box 32">
                <a:extLst>
                  <a:ext uri="{FF2B5EF4-FFF2-40B4-BE49-F238E27FC236}">
                    <a16:creationId xmlns:a16="http://schemas.microsoft.com/office/drawing/2014/main" id="{B71C225D-472F-EDAB-ED99-F11A3E5C6656}"/>
                  </a:ext>
                </a:extLst>
              </p:cNvPr>
              <p:cNvSpPr txBox="1">
                <a:spLocks noChangeArrowheads="1"/>
              </p:cNvSpPr>
              <p:nvPr/>
            </p:nvSpPr>
            <p:spPr bwMode="auto">
              <a:xfrm>
                <a:off x="7010400" y="3930650"/>
                <a:ext cx="228600" cy="246221"/>
              </a:xfrm>
              <a:prstGeom prst="rect">
                <a:avLst/>
              </a:prstGeom>
              <a:noFill/>
              <a:ln w="9525">
                <a:noFill/>
                <a:miter lim="800000"/>
                <a:headEnd/>
                <a:tailEnd/>
              </a:ln>
            </p:spPr>
            <p:txBody>
              <a:bodyPr>
                <a:spAutoFit/>
              </a:bodyPr>
              <a:lstStyle/>
              <a:p>
                <a:r>
                  <a:rPr lang="en-US" sz="1000"/>
                  <a:t>8</a:t>
                </a:r>
              </a:p>
            </p:txBody>
          </p:sp>
          <p:cxnSp>
            <p:nvCxnSpPr>
              <p:cNvPr id="211" name="Straight Connector 246">
                <a:extLst>
                  <a:ext uri="{FF2B5EF4-FFF2-40B4-BE49-F238E27FC236}">
                    <a16:creationId xmlns:a16="http://schemas.microsoft.com/office/drawing/2014/main" id="{D8DF394B-CAD7-A78A-2E07-9B2F024A06E4}"/>
                  </a:ext>
                </a:extLst>
              </p:cNvPr>
              <p:cNvCxnSpPr>
                <a:cxnSpLocks noChangeShapeType="1"/>
                <a:stCxn id="204" idx="0"/>
                <a:endCxn id="208" idx="0"/>
              </p:cNvCxnSpPr>
              <p:nvPr/>
            </p:nvCxnSpPr>
            <p:spPr bwMode="auto">
              <a:xfrm rot="16200000" flipH="1">
                <a:off x="6923087" y="3809206"/>
                <a:ext cx="1588" cy="762000"/>
              </a:xfrm>
              <a:prstGeom prst="line">
                <a:avLst/>
              </a:prstGeom>
              <a:noFill/>
              <a:ln w="28575" algn="ctr">
                <a:solidFill>
                  <a:schemeClr val="tx1"/>
                </a:solidFill>
                <a:round/>
                <a:headEnd/>
                <a:tailEnd/>
              </a:ln>
            </p:spPr>
          </p:cxnSp>
          <p:cxnSp>
            <p:nvCxnSpPr>
              <p:cNvPr id="212" name="Straight Connector 247">
                <a:extLst>
                  <a:ext uri="{FF2B5EF4-FFF2-40B4-BE49-F238E27FC236}">
                    <a16:creationId xmlns:a16="http://schemas.microsoft.com/office/drawing/2014/main" id="{B05151DC-591D-0A14-D477-F7A427D08AE3}"/>
                  </a:ext>
                </a:extLst>
              </p:cNvPr>
              <p:cNvCxnSpPr>
                <a:cxnSpLocks noChangeShapeType="1"/>
                <a:stCxn id="204" idx="1"/>
                <a:endCxn id="208" idx="1"/>
              </p:cNvCxnSpPr>
              <p:nvPr/>
            </p:nvCxnSpPr>
            <p:spPr bwMode="auto">
              <a:xfrm rot="5400000" flipH="1" flipV="1">
                <a:off x="6923087" y="4174331"/>
                <a:ext cx="1588" cy="762000"/>
              </a:xfrm>
              <a:prstGeom prst="line">
                <a:avLst/>
              </a:prstGeom>
              <a:noFill/>
              <a:ln w="28575" algn="ctr">
                <a:solidFill>
                  <a:schemeClr val="tx1"/>
                </a:solidFill>
                <a:round/>
                <a:headEnd/>
                <a:tailEnd/>
              </a:ln>
            </p:spPr>
          </p:cxnSp>
          <p:sp>
            <p:nvSpPr>
              <p:cNvPr id="213" name="Rectangle 13">
                <a:extLst>
                  <a:ext uri="{FF2B5EF4-FFF2-40B4-BE49-F238E27FC236}">
                    <a16:creationId xmlns:a16="http://schemas.microsoft.com/office/drawing/2014/main" id="{AD7632B5-A3DA-7897-C610-969373EEA9ED}"/>
                  </a:ext>
                </a:extLst>
              </p:cNvPr>
              <p:cNvSpPr>
                <a:spLocks noChangeArrowheads="1"/>
              </p:cNvSpPr>
              <p:nvPr/>
            </p:nvSpPr>
            <p:spPr bwMode="auto">
              <a:xfrm>
                <a:off x="5402262" y="4190206"/>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214" name="Rectangle 14">
                <a:extLst>
                  <a:ext uri="{FF2B5EF4-FFF2-40B4-BE49-F238E27FC236}">
                    <a16:creationId xmlns:a16="http://schemas.microsoft.com/office/drawing/2014/main" id="{EECA9A0A-27BF-27D3-AE5B-1DF27CAC5F16}"/>
                  </a:ext>
                </a:extLst>
              </p:cNvPr>
              <p:cNvSpPr>
                <a:spLocks noChangeArrowheads="1"/>
              </p:cNvSpPr>
              <p:nvPr/>
            </p:nvSpPr>
            <p:spPr bwMode="auto">
              <a:xfrm>
                <a:off x="5018087" y="419020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215" name="Line 17">
                <a:extLst>
                  <a:ext uri="{FF2B5EF4-FFF2-40B4-BE49-F238E27FC236}">
                    <a16:creationId xmlns:a16="http://schemas.microsoft.com/office/drawing/2014/main" id="{3A0EDFC5-0111-AF11-FA95-99C32F01BDDB}"/>
                  </a:ext>
                </a:extLst>
              </p:cNvPr>
              <p:cNvSpPr>
                <a:spLocks noChangeShapeType="1"/>
              </p:cNvSpPr>
              <p:nvPr/>
            </p:nvSpPr>
            <p:spPr bwMode="auto">
              <a:xfrm>
                <a:off x="5018087" y="4190206"/>
                <a:ext cx="0" cy="365125"/>
              </a:xfrm>
              <a:prstGeom prst="line">
                <a:avLst/>
              </a:prstGeom>
              <a:noFill/>
              <a:ln w="28575" cap="sq">
                <a:solidFill>
                  <a:schemeClr val="tx1"/>
                </a:solidFill>
                <a:round/>
                <a:headEnd/>
                <a:tailEnd/>
              </a:ln>
            </p:spPr>
            <p:txBody>
              <a:bodyPr anchor="ctr" anchorCtr="1"/>
              <a:lstStyle/>
              <a:p>
                <a:endParaRPr lang="en-US"/>
              </a:p>
            </p:txBody>
          </p:sp>
          <p:sp>
            <p:nvSpPr>
              <p:cNvPr id="216" name="Line 18">
                <a:extLst>
                  <a:ext uri="{FF2B5EF4-FFF2-40B4-BE49-F238E27FC236}">
                    <a16:creationId xmlns:a16="http://schemas.microsoft.com/office/drawing/2014/main" id="{CBFBA631-219D-FD96-F8F4-FB138C23E06F}"/>
                  </a:ext>
                </a:extLst>
              </p:cNvPr>
              <p:cNvSpPr>
                <a:spLocks noChangeShapeType="1"/>
              </p:cNvSpPr>
              <p:nvPr/>
            </p:nvSpPr>
            <p:spPr bwMode="auto">
              <a:xfrm>
                <a:off x="5402262" y="4190206"/>
                <a:ext cx="0" cy="365125"/>
              </a:xfrm>
              <a:prstGeom prst="line">
                <a:avLst/>
              </a:prstGeom>
              <a:noFill/>
              <a:ln w="12700">
                <a:solidFill>
                  <a:schemeClr val="tx1"/>
                </a:solidFill>
                <a:round/>
                <a:headEnd/>
                <a:tailEnd/>
              </a:ln>
            </p:spPr>
            <p:txBody>
              <a:bodyPr anchor="ctr" anchorCtr="1"/>
              <a:lstStyle/>
              <a:p>
                <a:endParaRPr lang="en-US"/>
              </a:p>
            </p:txBody>
          </p:sp>
          <p:sp>
            <p:nvSpPr>
              <p:cNvPr id="217" name="Line 19">
                <a:extLst>
                  <a:ext uri="{FF2B5EF4-FFF2-40B4-BE49-F238E27FC236}">
                    <a16:creationId xmlns:a16="http://schemas.microsoft.com/office/drawing/2014/main" id="{841B3BDE-D002-677C-F8F0-FF5BBDEF56BE}"/>
                  </a:ext>
                </a:extLst>
              </p:cNvPr>
              <p:cNvSpPr>
                <a:spLocks noChangeShapeType="1"/>
              </p:cNvSpPr>
              <p:nvPr/>
            </p:nvSpPr>
            <p:spPr bwMode="auto">
              <a:xfrm>
                <a:off x="5784850" y="4190206"/>
                <a:ext cx="0" cy="365125"/>
              </a:xfrm>
              <a:prstGeom prst="line">
                <a:avLst/>
              </a:prstGeom>
              <a:noFill/>
              <a:ln w="12700">
                <a:solidFill>
                  <a:schemeClr val="tx1"/>
                </a:solidFill>
                <a:round/>
                <a:headEnd/>
                <a:tailEnd/>
              </a:ln>
            </p:spPr>
            <p:txBody>
              <a:bodyPr anchor="ctr" anchorCtr="1"/>
              <a:lstStyle/>
              <a:p>
                <a:endParaRPr lang="en-US"/>
              </a:p>
            </p:txBody>
          </p:sp>
          <p:sp>
            <p:nvSpPr>
              <p:cNvPr id="218" name="Line 28">
                <a:extLst>
                  <a:ext uri="{FF2B5EF4-FFF2-40B4-BE49-F238E27FC236}">
                    <a16:creationId xmlns:a16="http://schemas.microsoft.com/office/drawing/2014/main" id="{4EC93B79-74F6-522E-609A-B8FA95792CD8}"/>
                  </a:ext>
                </a:extLst>
              </p:cNvPr>
              <p:cNvSpPr>
                <a:spLocks noChangeShapeType="1"/>
              </p:cNvSpPr>
              <p:nvPr/>
            </p:nvSpPr>
            <p:spPr bwMode="auto">
              <a:xfrm>
                <a:off x="5780087" y="4190206"/>
                <a:ext cx="0" cy="365125"/>
              </a:xfrm>
              <a:prstGeom prst="line">
                <a:avLst/>
              </a:prstGeom>
              <a:noFill/>
              <a:ln w="28575" cap="sq">
                <a:solidFill>
                  <a:schemeClr val="tx1"/>
                </a:solidFill>
                <a:round/>
                <a:headEnd/>
                <a:tailEnd/>
              </a:ln>
            </p:spPr>
            <p:txBody>
              <a:bodyPr anchor="ctr" anchorCtr="1"/>
              <a:lstStyle/>
              <a:p>
                <a:endParaRPr lang="en-US"/>
              </a:p>
            </p:txBody>
          </p:sp>
          <p:sp>
            <p:nvSpPr>
              <p:cNvPr id="219" name="Text Box 29">
                <a:extLst>
                  <a:ext uri="{FF2B5EF4-FFF2-40B4-BE49-F238E27FC236}">
                    <a16:creationId xmlns:a16="http://schemas.microsoft.com/office/drawing/2014/main" id="{627C8C06-7CF3-B0BF-C0C7-0F30C584F72E}"/>
                  </a:ext>
                </a:extLst>
              </p:cNvPr>
              <p:cNvSpPr txBox="1">
                <a:spLocks noChangeArrowheads="1"/>
              </p:cNvSpPr>
              <p:nvPr/>
            </p:nvSpPr>
            <p:spPr bwMode="auto">
              <a:xfrm>
                <a:off x="5105400" y="3930650"/>
                <a:ext cx="228600" cy="246221"/>
              </a:xfrm>
              <a:prstGeom prst="rect">
                <a:avLst/>
              </a:prstGeom>
              <a:noFill/>
              <a:ln w="9525">
                <a:noFill/>
                <a:miter lim="800000"/>
                <a:headEnd/>
                <a:tailEnd/>
              </a:ln>
            </p:spPr>
            <p:txBody>
              <a:bodyPr>
                <a:spAutoFit/>
              </a:bodyPr>
              <a:lstStyle/>
              <a:p>
                <a:r>
                  <a:rPr lang="en-US" sz="1000"/>
                  <a:t>5</a:t>
                </a:r>
              </a:p>
            </p:txBody>
          </p:sp>
          <p:sp>
            <p:nvSpPr>
              <p:cNvPr id="220" name="Text Box 30">
                <a:extLst>
                  <a:ext uri="{FF2B5EF4-FFF2-40B4-BE49-F238E27FC236}">
                    <a16:creationId xmlns:a16="http://schemas.microsoft.com/office/drawing/2014/main" id="{CB1C805B-87CB-8DDC-6E93-59B1B4354D61}"/>
                  </a:ext>
                </a:extLst>
              </p:cNvPr>
              <p:cNvSpPr txBox="1">
                <a:spLocks noChangeArrowheads="1"/>
              </p:cNvSpPr>
              <p:nvPr/>
            </p:nvSpPr>
            <p:spPr bwMode="auto">
              <a:xfrm>
                <a:off x="5486400" y="3930650"/>
                <a:ext cx="228600" cy="246221"/>
              </a:xfrm>
              <a:prstGeom prst="rect">
                <a:avLst/>
              </a:prstGeom>
              <a:noFill/>
              <a:ln w="9525">
                <a:noFill/>
                <a:miter lim="800000"/>
                <a:headEnd/>
                <a:tailEnd/>
              </a:ln>
            </p:spPr>
            <p:txBody>
              <a:bodyPr>
                <a:spAutoFit/>
              </a:bodyPr>
              <a:lstStyle/>
              <a:p>
                <a:r>
                  <a:rPr lang="en-US" sz="1000"/>
                  <a:t>6</a:t>
                </a:r>
              </a:p>
            </p:txBody>
          </p:sp>
          <p:cxnSp>
            <p:nvCxnSpPr>
              <p:cNvPr id="221" name="Straight Connector 256">
                <a:extLst>
                  <a:ext uri="{FF2B5EF4-FFF2-40B4-BE49-F238E27FC236}">
                    <a16:creationId xmlns:a16="http://schemas.microsoft.com/office/drawing/2014/main" id="{3A7FFA43-154C-E203-7E18-0362E0F5A609}"/>
                  </a:ext>
                </a:extLst>
              </p:cNvPr>
              <p:cNvCxnSpPr>
                <a:cxnSpLocks noChangeShapeType="1"/>
                <a:stCxn id="215" idx="0"/>
                <a:endCxn id="218" idx="0"/>
              </p:cNvCxnSpPr>
              <p:nvPr/>
            </p:nvCxnSpPr>
            <p:spPr bwMode="auto">
              <a:xfrm rot="16200000" flipH="1">
                <a:off x="5399087" y="3809206"/>
                <a:ext cx="1588" cy="762000"/>
              </a:xfrm>
              <a:prstGeom prst="line">
                <a:avLst/>
              </a:prstGeom>
              <a:noFill/>
              <a:ln w="28575" algn="ctr">
                <a:solidFill>
                  <a:schemeClr val="tx1"/>
                </a:solidFill>
                <a:round/>
                <a:headEnd/>
                <a:tailEnd/>
              </a:ln>
            </p:spPr>
          </p:cxnSp>
          <p:cxnSp>
            <p:nvCxnSpPr>
              <p:cNvPr id="222" name="Straight Connector 257">
                <a:extLst>
                  <a:ext uri="{FF2B5EF4-FFF2-40B4-BE49-F238E27FC236}">
                    <a16:creationId xmlns:a16="http://schemas.microsoft.com/office/drawing/2014/main" id="{517A0A33-D7B9-A7FE-B82F-D26C2CBE45E1}"/>
                  </a:ext>
                </a:extLst>
              </p:cNvPr>
              <p:cNvCxnSpPr>
                <a:cxnSpLocks noChangeShapeType="1"/>
                <a:stCxn id="215" idx="1"/>
                <a:endCxn id="218" idx="1"/>
              </p:cNvCxnSpPr>
              <p:nvPr/>
            </p:nvCxnSpPr>
            <p:spPr bwMode="auto">
              <a:xfrm rot="5400000" flipH="1" flipV="1">
                <a:off x="5399087" y="4174331"/>
                <a:ext cx="1588" cy="762000"/>
              </a:xfrm>
              <a:prstGeom prst="line">
                <a:avLst/>
              </a:prstGeom>
              <a:noFill/>
              <a:ln w="28575" algn="ctr">
                <a:solidFill>
                  <a:schemeClr val="tx1"/>
                </a:solidFill>
                <a:round/>
                <a:headEnd/>
                <a:tailEnd/>
              </a:ln>
            </p:spPr>
          </p:cxnSp>
          <p:sp>
            <p:nvSpPr>
              <p:cNvPr id="223" name="TextBox 412">
                <a:extLst>
                  <a:ext uri="{FF2B5EF4-FFF2-40B4-BE49-F238E27FC236}">
                    <a16:creationId xmlns:a16="http://schemas.microsoft.com/office/drawing/2014/main" id="{8D365158-A422-39A9-11DA-1FBE0EBFF1A6}"/>
                  </a:ext>
                </a:extLst>
              </p:cNvPr>
              <p:cNvSpPr txBox="1">
                <a:spLocks noChangeArrowheads="1"/>
              </p:cNvSpPr>
              <p:nvPr/>
            </p:nvSpPr>
            <p:spPr bwMode="auto">
              <a:xfrm>
                <a:off x="381000" y="4191000"/>
                <a:ext cx="1600200" cy="369361"/>
              </a:xfrm>
              <a:prstGeom prst="rect">
                <a:avLst/>
              </a:prstGeom>
              <a:noFill/>
              <a:ln w="9525">
                <a:noFill/>
                <a:miter lim="800000"/>
                <a:headEnd/>
                <a:tailEnd/>
              </a:ln>
            </p:spPr>
            <p:txBody>
              <a:bodyPr>
                <a:spAutoFit/>
              </a:bodyPr>
              <a:lstStyle/>
              <a:p>
                <a:r>
                  <a:rPr lang="en-US">
                    <a:solidFill>
                      <a:srgbClr val="0000FF"/>
                    </a:solidFill>
                  </a:rPr>
                  <a:t>Merge</a:t>
                </a:r>
              </a:p>
            </p:txBody>
          </p:sp>
        </p:grpSp>
      </p:grpSp>
      <p:grpSp>
        <p:nvGrpSpPr>
          <p:cNvPr id="245" name="Group 420">
            <a:extLst>
              <a:ext uri="{FF2B5EF4-FFF2-40B4-BE49-F238E27FC236}">
                <a16:creationId xmlns:a16="http://schemas.microsoft.com/office/drawing/2014/main" id="{B9EE1F3E-FC07-386E-BE68-331BB50F6058}"/>
              </a:ext>
            </a:extLst>
          </p:cNvPr>
          <p:cNvGrpSpPr>
            <a:grpSpLocks/>
          </p:cNvGrpSpPr>
          <p:nvPr/>
        </p:nvGrpSpPr>
        <p:grpSpPr bwMode="auto">
          <a:xfrm>
            <a:off x="1905001" y="4570414"/>
            <a:ext cx="6575425" cy="687387"/>
            <a:chOff x="381000" y="4571205"/>
            <a:chExt cx="6575425" cy="686595"/>
          </a:xfrm>
        </p:grpSpPr>
        <p:sp>
          <p:nvSpPr>
            <p:cNvPr id="246" name="Rectangle 7">
              <a:extLst>
                <a:ext uri="{FF2B5EF4-FFF2-40B4-BE49-F238E27FC236}">
                  <a16:creationId xmlns:a16="http://schemas.microsoft.com/office/drawing/2014/main" id="{1BA9D182-201E-514A-5930-5DE4F5A051FE}"/>
                </a:ext>
              </a:extLst>
            </p:cNvPr>
            <p:cNvSpPr>
              <a:spLocks noChangeArrowheads="1"/>
            </p:cNvSpPr>
            <p:nvPr/>
          </p:nvSpPr>
          <p:spPr bwMode="auto">
            <a:xfrm>
              <a:off x="6572250" y="4876800"/>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247" name="Rectangle 8">
              <a:extLst>
                <a:ext uri="{FF2B5EF4-FFF2-40B4-BE49-F238E27FC236}">
                  <a16:creationId xmlns:a16="http://schemas.microsoft.com/office/drawing/2014/main" id="{1B7414D6-791E-6C14-46D0-BB2DC71C040E}"/>
                </a:ext>
              </a:extLst>
            </p:cNvPr>
            <p:cNvSpPr>
              <a:spLocks noChangeArrowheads="1"/>
            </p:cNvSpPr>
            <p:nvPr/>
          </p:nvSpPr>
          <p:spPr bwMode="auto">
            <a:xfrm>
              <a:off x="6189663" y="4876800"/>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248" name="Rectangle 9">
              <a:extLst>
                <a:ext uri="{FF2B5EF4-FFF2-40B4-BE49-F238E27FC236}">
                  <a16:creationId xmlns:a16="http://schemas.microsoft.com/office/drawing/2014/main" id="{F54BA813-ED16-C97B-DDB1-44E88C8A92C1}"/>
                </a:ext>
              </a:extLst>
            </p:cNvPr>
            <p:cNvSpPr>
              <a:spLocks noChangeArrowheads="1"/>
            </p:cNvSpPr>
            <p:nvPr/>
          </p:nvSpPr>
          <p:spPr bwMode="auto">
            <a:xfrm>
              <a:off x="5803900" y="4876800"/>
              <a:ext cx="385763"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249" name="Rectangle 10">
              <a:extLst>
                <a:ext uri="{FF2B5EF4-FFF2-40B4-BE49-F238E27FC236}">
                  <a16:creationId xmlns:a16="http://schemas.microsoft.com/office/drawing/2014/main" id="{B1ED3D45-5297-4FC7-487A-E6558748D9CB}"/>
                </a:ext>
              </a:extLst>
            </p:cNvPr>
            <p:cNvSpPr>
              <a:spLocks noChangeArrowheads="1"/>
            </p:cNvSpPr>
            <p:nvPr/>
          </p:nvSpPr>
          <p:spPr bwMode="auto">
            <a:xfrm>
              <a:off x="5421313" y="4876800"/>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250" name="Line 17">
              <a:extLst>
                <a:ext uri="{FF2B5EF4-FFF2-40B4-BE49-F238E27FC236}">
                  <a16:creationId xmlns:a16="http://schemas.microsoft.com/office/drawing/2014/main" id="{BE58558D-CBDA-FDA3-1C0E-40D6F333E54F}"/>
                </a:ext>
              </a:extLst>
            </p:cNvPr>
            <p:cNvSpPr>
              <a:spLocks noChangeShapeType="1"/>
            </p:cNvSpPr>
            <p:nvPr/>
          </p:nvSpPr>
          <p:spPr bwMode="auto">
            <a:xfrm>
              <a:off x="5432425" y="4876800"/>
              <a:ext cx="0" cy="365125"/>
            </a:xfrm>
            <a:prstGeom prst="line">
              <a:avLst/>
            </a:prstGeom>
            <a:noFill/>
            <a:ln w="28575" cap="sq">
              <a:solidFill>
                <a:schemeClr val="tx1"/>
              </a:solidFill>
              <a:round/>
              <a:headEnd/>
              <a:tailEnd/>
            </a:ln>
          </p:spPr>
          <p:txBody>
            <a:bodyPr anchor="ctr" anchorCtr="1"/>
            <a:lstStyle/>
            <a:p>
              <a:endParaRPr lang="en-US"/>
            </a:p>
          </p:txBody>
        </p:sp>
        <p:sp>
          <p:nvSpPr>
            <p:cNvPr id="251" name="Line 21">
              <a:extLst>
                <a:ext uri="{FF2B5EF4-FFF2-40B4-BE49-F238E27FC236}">
                  <a16:creationId xmlns:a16="http://schemas.microsoft.com/office/drawing/2014/main" id="{4F8076B9-C23A-A313-E52F-BC56BD26F404}"/>
                </a:ext>
              </a:extLst>
            </p:cNvPr>
            <p:cNvSpPr>
              <a:spLocks noChangeShapeType="1"/>
            </p:cNvSpPr>
            <p:nvPr/>
          </p:nvSpPr>
          <p:spPr bwMode="auto">
            <a:xfrm>
              <a:off x="5421313" y="4876800"/>
              <a:ext cx="0" cy="365125"/>
            </a:xfrm>
            <a:prstGeom prst="line">
              <a:avLst/>
            </a:prstGeom>
            <a:noFill/>
            <a:ln w="12700">
              <a:solidFill>
                <a:schemeClr val="tx1"/>
              </a:solidFill>
              <a:round/>
              <a:headEnd/>
              <a:tailEnd/>
            </a:ln>
          </p:spPr>
          <p:txBody>
            <a:bodyPr anchor="ctr" anchorCtr="1"/>
            <a:lstStyle/>
            <a:p>
              <a:endParaRPr lang="en-US"/>
            </a:p>
          </p:txBody>
        </p:sp>
        <p:sp>
          <p:nvSpPr>
            <p:cNvPr id="252" name="Line 22">
              <a:extLst>
                <a:ext uri="{FF2B5EF4-FFF2-40B4-BE49-F238E27FC236}">
                  <a16:creationId xmlns:a16="http://schemas.microsoft.com/office/drawing/2014/main" id="{74E34A83-74E5-EA9D-BE2A-61AA1E84AF5F}"/>
                </a:ext>
              </a:extLst>
            </p:cNvPr>
            <p:cNvSpPr>
              <a:spLocks noChangeShapeType="1"/>
            </p:cNvSpPr>
            <p:nvPr/>
          </p:nvSpPr>
          <p:spPr bwMode="auto">
            <a:xfrm>
              <a:off x="5803900" y="4876800"/>
              <a:ext cx="0" cy="365125"/>
            </a:xfrm>
            <a:prstGeom prst="line">
              <a:avLst/>
            </a:prstGeom>
            <a:noFill/>
            <a:ln w="12700">
              <a:solidFill>
                <a:schemeClr val="tx1"/>
              </a:solidFill>
              <a:round/>
              <a:headEnd/>
              <a:tailEnd/>
            </a:ln>
          </p:spPr>
          <p:txBody>
            <a:bodyPr anchor="ctr" anchorCtr="1"/>
            <a:lstStyle/>
            <a:p>
              <a:endParaRPr lang="en-US"/>
            </a:p>
          </p:txBody>
        </p:sp>
        <p:sp>
          <p:nvSpPr>
            <p:cNvPr id="253" name="Line 23">
              <a:extLst>
                <a:ext uri="{FF2B5EF4-FFF2-40B4-BE49-F238E27FC236}">
                  <a16:creationId xmlns:a16="http://schemas.microsoft.com/office/drawing/2014/main" id="{7BEE7411-B2E7-9A4C-480E-982E028B0112}"/>
                </a:ext>
              </a:extLst>
            </p:cNvPr>
            <p:cNvSpPr>
              <a:spLocks noChangeShapeType="1"/>
            </p:cNvSpPr>
            <p:nvPr/>
          </p:nvSpPr>
          <p:spPr bwMode="auto">
            <a:xfrm>
              <a:off x="6189663" y="4876800"/>
              <a:ext cx="0" cy="365125"/>
            </a:xfrm>
            <a:prstGeom prst="line">
              <a:avLst/>
            </a:prstGeom>
            <a:noFill/>
            <a:ln w="12700">
              <a:solidFill>
                <a:schemeClr val="tx1"/>
              </a:solidFill>
              <a:round/>
              <a:headEnd/>
              <a:tailEnd/>
            </a:ln>
          </p:spPr>
          <p:txBody>
            <a:bodyPr anchor="ctr" anchorCtr="1"/>
            <a:lstStyle/>
            <a:p>
              <a:endParaRPr lang="en-US"/>
            </a:p>
          </p:txBody>
        </p:sp>
        <p:sp>
          <p:nvSpPr>
            <p:cNvPr id="254" name="Line 24">
              <a:extLst>
                <a:ext uri="{FF2B5EF4-FFF2-40B4-BE49-F238E27FC236}">
                  <a16:creationId xmlns:a16="http://schemas.microsoft.com/office/drawing/2014/main" id="{0BA6B920-1025-85AE-8100-3FB1B03CE949}"/>
                </a:ext>
              </a:extLst>
            </p:cNvPr>
            <p:cNvSpPr>
              <a:spLocks noChangeShapeType="1"/>
            </p:cNvSpPr>
            <p:nvPr/>
          </p:nvSpPr>
          <p:spPr bwMode="auto">
            <a:xfrm>
              <a:off x="6572250" y="4876800"/>
              <a:ext cx="0" cy="365125"/>
            </a:xfrm>
            <a:prstGeom prst="line">
              <a:avLst/>
            </a:prstGeom>
            <a:noFill/>
            <a:ln w="12700">
              <a:solidFill>
                <a:schemeClr val="tx1"/>
              </a:solidFill>
              <a:round/>
              <a:headEnd/>
              <a:tailEnd/>
            </a:ln>
          </p:spPr>
          <p:txBody>
            <a:bodyPr anchor="ctr" anchorCtr="1"/>
            <a:lstStyle/>
            <a:p>
              <a:endParaRPr lang="en-US"/>
            </a:p>
          </p:txBody>
        </p:sp>
        <p:sp>
          <p:nvSpPr>
            <p:cNvPr id="255" name="Line 28">
              <a:extLst>
                <a:ext uri="{FF2B5EF4-FFF2-40B4-BE49-F238E27FC236}">
                  <a16:creationId xmlns:a16="http://schemas.microsoft.com/office/drawing/2014/main" id="{15D5322D-9B07-5367-3D76-4231F01C8D4E}"/>
                </a:ext>
              </a:extLst>
            </p:cNvPr>
            <p:cNvSpPr>
              <a:spLocks noChangeShapeType="1"/>
            </p:cNvSpPr>
            <p:nvPr/>
          </p:nvSpPr>
          <p:spPr bwMode="auto">
            <a:xfrm>
              <a:off x="6934200" y="4876800"/>
              <a:ext cx="0" cy="365125"/>
            </a:xfrm>
            <a:prstGeom prst="line">
              <a:avLst/>
            </a:prstGeom>
            <a:noFill/>
            <a:ln w="28575" cap="sq">
              <a:solidFill>
                <a:schemeClr val="tx1"/>
              </a:solidFill>
              <a:round/>
              <a:headEnd/>
              <a:tailEnd/>
            </a:ln>
          </p:spPr>
          <p:txBody>
            <a:bodyPr anchor="ctr" anchorCtr="1"/>
            <a:lstStyle/>
            <a:p>
              <a:endParaRPr lang="en-US"/>
            </a:p>
          </p:txBody>
        </p:sp>
        <p:sp>
          <p:nvSpPr>
            <p:cNvPr id="256" name="Text Box 33">
              <a:extLst>
                <a:ext uri="{FF2B5EF4-FFF2-40B4-BE49-F238E27FC236}">
                  <a16:creationId xmlns:a16="http://schemas.microsoft.com/office/drawing/2014/main" id="{B84C4071-2C9B-9F9F-F6BD-983CFC3F3252}"/>
                </a:ext>
              </a:extLst>
            </p:cNvPr>
            <p:cNvSpPr txBox="1">
              <a:spLocks noChangeArrowheads="1"/>
            </p:cNvSpPr>
            <p:nvPr/>
          </p:nvSpPr>
          <p:spPr bwMode="auto">
            <a:xfrm>
              <a:off x="5486400" y="4632325"/>
              <a:ext cx="228600" cy="244475"/>
            </a:xfrm>
            <a:prstGeom prst="rect">
              <a:avLst/>
            </a:prstGeom>
            <a:noFill/>
            <a:ln w="9525">
              <a:noFill/>
              <a:miter lim="800000"/>
              <a:headEnd/>
              <a:tailEnd/>
            </a:ln>
          </p:spPr>
          <p:txBody>
            <a:bodyPr>
              <a:spAutoFit/>
            </a:bodyPr>
            <a:lstStyle/>
            <a:p>
              <a:r>
                <a:rPr lang="en-US" sz="1000" dirty="0">
                  <a:solidFill>
                    <a:srgbClr val="3802BE"/>
                  </a:solidFill>
                </a:rPr>
                <a:t>5</a:t>
              </a:r>
            </a:p>
          </p:txBody>
        </p:sp>
        <p:sp>
          <p:nvSpPr>
            <p:cNvPr id="257" name="Text Box 34">
              <a:extLst>
                <a:ext uri="{FF2B5EF4-FFF2-40B4-BE49-F238E27FC236}">
                  <a16:creationId xmlns:a16="http://schemas.microsoft.com/office/drawing/2014/main" id="{3E701095-9CEF-FCEC-97D9-8E4133C3EA48}"/>
                </a:ext>
              </a:extLst>
            </p:cNvPr>
            <p:cNvSpPr txBox="1">
              <a:spLocks noChangeArrowheads="1"/>
            </p:cNvSpPr>
            <p:nvPr/>
          </p:nvSpPr>
          <p:spPr bwMode="auto">
            <a:xfrm>
              <a:off x="5867400" y="4632325"/>
              <a:ext cx="228600" cy="244475"/>
            </a:xfrm>
            <a:prstGeom prst="rect">
              <a:avLst/>
            </a:prstGeom>
            <a:noFill/>
            <a:ln w="9525">
              <a:noFill/>
              <a:miter lim="800000"/>
              <a:headEnd/>
              <a:tailEnd/>
            </a:ln>
          </p:spPr>
          <p:txBody>
            <a:bodyPr>
              <a:spAutoFit/>
            </a:bodyPr>
            <a:lstStyle/>
            <a:p>
              <a:r>
                <a:rPr lang="en-US" sz="1000"/>
                <a:t>6</a:t>
              </a:r>
            </a:p>
          </p:txBody>
        </p:sp>
        <p:sp>
          <p:nvSpPr>
            <p:cNvPr id="258" name="Text Box 35">
              <a:extLst>
                <a:ext uri="{FF2B5EF4-FFF2-40B4-BE49-F238E27FC236}">
                  <a16:creationId xmlns:a16="http://schemas.microsoft.com/office/drawing/2014/main" id="{B1B8A5D2-5FAC-7185-32CF-06755AC077A7}"/>
                </a:ext>
              </a:extLst>
            </p:cNvPr>
            <p:cNvSpPr txBox="1">
              <a:spLocks noChangeArrowheads="1"/>
            </p:cNvSpPr>
            <p:nvPr/>
          </p:nvSpPr>
          <p:spPr bwMode="auto">
            <a:xfrm>
              <a:off x="6248400" y="4632325"/>
              <a:ext cx="228600" cy="244475"/>
            </a:xfrm>
            <a:prstGeom prst="rect">
              <a:avLst/>
            </a:prstGeom>
            <a:noFill/>
            <a:ln w="9525">
              <a:noFill/>
              <a:miter lim="800000"/>
              <a:headEnd/>
              <a:tailEnd/>
            </a:ln>
          </p:spPr>
          <p:txBody>
            <a:bodyPr>
              <a:spAutoFit/>
            </a:bodyPr>
            <a:lstStyle/>
            <a:p>
              <a:r>
                <a:rPr lang="en-US" sz="1000"/>
                <a:t>7</a:t>
              </a:r>
            </a:p>
          </p:txBody>
        </p:sp>
        <p:sp>
          <p:nvSpPr>
            <p:cNvPr id="259" name="Text Box 36">
              <a:extLst>
                <a:ext uri="{FF2B5EF4-FFF2-40B4-BE49-F238E27FC236}">
                  <a16:creationId xmlns:a16="http://schemas.microsoft.com/office/drawing/2014/main" id="{01D09495-016E-F92E-5956-A2B28F1AD0C1}"/>
                </a:ext>
              </a:extLst>
            </p:cNvPr>
            <p:cNvSpPr txBox="1">
              <a:spLocks noChangeArrowheads="1"/>
            </p:cNvSpPr>
            <p:nvPr/>
          </p:nvSpPr>
          <p:spPr bwMode="auto">
            <a:xfrm>
              <a:off x="6629400" y="4632325"/>
              <a:ext cx="228600" cy="244475"/>
            </a:xfrm>
            <a:prstGeom prst="rect">
              <a:avLst/>
            </a:prstGeom>
            <a:noFill/>
            <a:ln w="9525">
              <a:noFill/>
              <a:miter lim="800000"/>
              <a:headEnd/>
              <a:tailEnd/>
            </a:ln>
          </p:spPr>
          <p:txBody>
            <a:bodyPr>
              <a:spAutoFit/>
            </a:bodyPr>
            <a:lstStyle/>
            <a:p>
              <a:r>
                <a:rPr lang="en-US" sz="1000">
                  <a:solidFill>
                    <a:srgbClr val="3802BE"/>
                  </a:solidFill>
                </a:rPr>
                <a:t>8</a:t>
              </a:r>
            </a:p>
          </p:txBody>
        </p:sp>
        <p:cxnSp>
          <p:nvCxnSpPr>
            <p:cNvPr id="260" name="Straight Connector 295">
              <a:extLst>
                <a:ext uri="{FF2B5EF4-FFF2-40B4-BE49-F238E27FC236}">
                  <a16:creationId xmlns:a16="http://schemas.microsoft.com/office/drawing/2014/main" id="{0CC637AF-B507-DA42-FEB9-266616E3A5F5}"/>
                </a:ext>
              </a:extLst>
            </p:cNvPr>
            <p:cNvCxnSpPr>
              <a:cxnSpLocks noChangeShapeType="1"/>
              <a:stCxn id="250" idx="0"/>
              <a:endCxn id="255" idx="0"/>
            </p:cNvCxnSpPr>
            <p:nvPr/>
          </p:nvCxnSpPr>
          <p:spPr bwMode="auto">
            <a:xfrm rot="16200000" flipH="1">
              <a:off x="6183312" y="4125912"/>
              <a:ext cx="1588" cy="1501775"/>
            </a:xfrm>
            <a:prstGeom prst="line">
              <a:avLst/>
            </a:prstGeom>
            <a:noFill/>
            <a:ln w="28575" algn="ctr">
              <a:solidFill>
                <a:schemeClr val="tx1"/>
              </a:solidFill>
              <a:round/>
              <a:headEnd/>
              <a:tailEnd/>
            </a:ln>
          </p:spPr>
        </p:cxnSp>
        <p:cxnSp>
          <p:nvCxnSpPr>
            <p:cNvPr id="261" name="Straight Connector 296">
              <a:extLst>
                <a:ext uri="{FF2B5EF4-FFF2-40B4-BE49-F238E27FC236}">
                  <a16:creationId xmlns:a16="http://schemas.microsoft.com/office/drawing/2014/main" id="{EDF5B682-921C-CDC7-99DE-FE547102F52F}"/>
                </a:ext>
              </a:extLst>
            </p:cNvPr>
            <p:cNvCxnSpPr>
              <a:cxnSpLocks noChangeShapeType="1"/>
              <a:stCxn id="250" idx="1"/>
              <a:endCxn id="255" idx="1"/>
            </p:cNvCxnSpPr>
            <p:nvPr/>
          </p:nvCxnSpPr>
          <p:spPr bwMode="auto">
            <a:xfrm rot="5400000" flipH="1" flipV="1">
              <a:off x="6183312" y="4491038"/>
              <a:ext cx="1588" cy="1501775"/>
            </a:xfrm>
            <a:prstGeom prst="line">
              <a:avLst/>
            </a:prstGeom>
            <a:noFill/>
            <a:ln w="28575" algn="ctr">
              <a:solidFill>
                <a:schemeClr val="tx1"/>
              </a:solidFill>
              <a:round/>
              <a:headEnd/>
              <a:tailEnd/>
            </a:ln>
          </p:spPr>
        </p:cxnSp>
        <p:grpSp>
          <p:nvGrpSpPr>
            <p:cNvPr id="262" name="Group 105">
              <a:extLst>
                <a:ext uri="{FF2B5EF4-FFF2-40B4-BE49-F238E27FC236}">
                  <a16:creationId xmlns:a16="http://schemas.microsoft.com/office/drawing/2014/main" id="{3C9486A1-852E-1F0A-6E92-5C996D79F458}"/>
                </a:ext>
              </a:extLst>
            </p:cNvPr>
            <p:cNvGrpSpPr>
              <a:grpSpLocks/>
            </p:cNvGrpSpPr>
            <p:nvPr/>
          </p:nvGrpSpPr>
          <p:grpSpPr bwMode="auto">
            <a:xfrm>
              <a:off x="2362200" y="4632325"/>
              <a:ext cx="1535113" cy="625475"/>
              <a:chOff x="2351087" y="1905000"/>
              <a:chExt cx="1535113" cy="625475"/>
            </a:xfrm>
          </p:grpSpPr>
          <p:sp>
            <p:nvSpPr>
              <p:cNvPr id="268" name="Rectangle 11">
                <a:extLst>
                  <a:ext uri="{FF2B5EF4-FFF2-40B4-BE49-F238E27FC236}">
                    <a16:creationId xmlns:a16="http://schemas.microsoft.com/office/drawing/2014/main" id="{48ED2D96-101A-C357-A85F-211AAF8C3EDD}"/>
                  </a:ext>
                </a:extLst>
              </p:cNvPr>
              <p:cNvSpPr>
                <a:spLocks noChangeArrowheads="1"/>
              </p:cNvSpPr>
              <p:nvPr/>
            </p:nvSpPr>
            <p:spPr bwMode="auto">
              <a:xfrm>
                <a:off x="3502025" y="2164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269" name="Rectangle 12">
                <a:extLst>
                  <a:ext uri="{FF2B5EF4-FFF2-40B4-BE49-F238E27FC236}">
                    <a16:creationId xmlns:a16="http://schemas.microsoft.com/office/drawing/2014/main" id="{B1129D7A-9B04-45DF-0CCB-AC4A2AF33654}"/>
                  </a:ext>
                </a:extLst>
              </p:cNvPr>
              <p:cNvSpPr>
                <a:spLocks noChangeArrowheads="1"/>
              </p:cNvSpPr>
              <p:nvPr/>
            </p:nvSpPr>
            <p:spPr bwMode="auto">
              <a:xfrm>
                <a:off x="3117850" y="2164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270" name="Rectangle 13">
                <a:extLst>
                  <a:ext uri="{FF2B5EF4-FFF2-40B4-BE49-F238E27FC236}">
                    <a16:creationId xmlns:a16="http://schemas.microsoft.com/office/drawing/2014/main" id="{B8F873EF-2648-D5BF-52C3-CF14AA42AE0F}"/>
                  </a:ext>
                </a:extLst>
              </p:cNvPr>
              <p:cNvSpPr>
                <a:spLocks noChangeArrowheads="1"/>
              </p:cNvSpPr>
              <p:nvPr/>
            </p:nvSpPr>
            <p:spPr bwMode="auto">
              <a:xfrm>
                <a:off x="2735262" y="2164556"/>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271" name="Rectangle 14">
                <a:extLst>
                  <a:ext uri="{FF2B5EF4-FFF2-40B4-BE49-F238E27FC236}">
                    <a16:creationId xmlns:a16="http://schemas.microsoft.com/office/drawing/2014/main" id="{A5B601FF-00E4-4DE9-5E59-A54587ED75AD}"/>
                  </a:ext>
                </a:extLst>
              </p:cNvPr>
              <p:cNvSpPr>
                <a:spLocks noChangeArrowheads="1"/>
              </p:cNvSpPr>
              <p:nvPr/>
            </p:nvSpPr>
            <p:spPr bwMode="auto">
              <a:xfrm>
                <a:off x="2351087" y="2164556"/>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272" name="Line 17">
                <a:extLst>
                  <a:ext uri="{FF2B5EF4-FFF2-40B4-BE49-F238E27FC236}">
                    <a16:creationId xmlns:a16="http://schemas.microsoft.com/office/drawing/2014/main" id="{0EE7CB52-BBCD-0FA0-1C94-BBC6D4DDBD34}"/>
                  </a:ext>
                </a:extLst>
              </p:cNvPr>
              <p:cNvSpPr>
                <a:spLocks noChangeShapeType="1"/>
              </p:cNvSpPr>
              <p:nvPr/>
            </p:nvSpPr>
            <p:spPr bwMode="auto">
              <a:xfrm>
                <a:off x="2351087" y="2164556"/>
                <a:ext cx="0" cy="365125"/>
              </a:xfrm>
              <a:prstGeom prst="line">
                <a:avLst/>
              </a:prstGeom>
              <a:noFill/>
              <a:ln w="28575" cap="sq">
                <a:solidFill>
                  <a:schemeClr val="tx1"/>
                </a:solidFill>
                <a:round/>
                <a:headEnd/>
                <a:tailEnd/>
              </a:ln>
            </p:spPr>
            <p:txBody>
              <a:bodyPr anchor="ctr" anchorCtr="1"/>
              <a:lstStyle/>
              <a:p>
                <a:endParaRPr lang="en-US"/>
              </a:p>
            </p:txBody>
          </p:sp>
          <p:sp>
            <p:nvSpPr>
              <p:cNvPr id="273" name="Line 18">
                <a:extLst>
                  <a:ext uri="{FF2B5EF4-FFF2-40B4-BE49-F238E27FC236}">
                    <a16:creationId xmlns:a16="http://schemas.microsoft.com/office/drawing/2014/main" id="{69324F98-713D-8F2D-8141-18C9C8F71247}"/>
                  </a:ext>
                </a:extLst>
              </p:cNvPr>
              <p:cNvSpPr>
                <a:spLocks noChangeShapeType="1"/>
              </p:cNvSpPr>
              <p:nvPr/>
            </p:nvSpPr>
            <p:spPr bwMode="auto">
              <a:xfrm>
                <a:off x="2735262" y="2164556"/>
                <a:ext cx="0" cy="365125"/>
              </a:xfrm>
              <a:prstGeom prst="line">
                <a:avLst/>
              </a:prstGeom>
              <a:noFill/>
              <a:ln w="12700">
                <a:solidFill>
                  <a:schemeClr val="tx1"/>
                </a:solidFill>
                <a:round/>
                <a:headEnd/>
                <a:tailEnd/>
              </a:ln>
            </p:spPr>
            <p:txBody>
              <a:bodyPr anchor="ctr" anchorCtr="1"/>
              <a:lstStyle/>
              <a:p>
                <a:endParaRPr lang="en-US"/>
              </a:p>
            </p:txBody>
          </p:sp>
          <p:sp>
            <p:nvSpPr>
              <p:cNvPr id="274" name="Line 19">
                <a:extLst>
                  <a:ext uri="{FF2B5EF4-FFF2-40B4-BE49-F238E27FC236}">
                    <a16:creationId xmlns:a16="http://schemas.microsoft.com/office/drawing/2014/main" id="{D8ECE366-F8EC-5C67-00AE-823C53745F87}"/>
                  </a:ext>
                </a:extLst>
              </p:cNvPr>
              <p:cNvSpPr>
                <a:spLocks noChangeShapeType="1"/>
              </p:cNvSpPr>
              <p:nvPr/>
            </p:nvSpPr>
            <p:spPr bwMode="auto">
              <a:xfrm>
                <a:off x="3117850" y="2164556"/>
                <a:ext cx="0" cy="365125"/>
              </a:xfrm>
              <a:prstGeom prst="line">
                <a:avLst/>
              </a:prstGeom>
              <a:noFill/>
              <a:ln w="12700">
                <a:solidFill>
                  <a:schemeClr val="tx1"/>
                </a:solidFill>
                <a:round/>
                <a:headEnd/>
                <a:tailEnd/>
              </a:ln>
            </p:spPr>
            <p:txBody>
              <a:bodyPr anchor="ctr" anchorCtr="1"/>
              <a:lstStyle/>
              <a:p>
                <a:endParaRPr lang="en-US"/>
              </a:p>
            </p:txBody>
          </p:sp>
          <p:sp>
            <p:nvSpPr>
              <p:cNvPr id="275" name="Line 20">
                <a:extLst>
                  <a:ext uri="{FF2B5EF4-FFF2-40B4-BE49-F238E27FC236}">
                    <a16:creationId xmlns:a16="http://schemas.microsoft.com/office/drawing/2014/main" id="{F626CDD5-2B83-F915-6352-64E3A66EF15F}"/>
                  </a:ext>
                </a:extLst>
              </p:cNvPr>
              <p:cNvSpPr>
                <a:spLocks noChangeShapeType="1"/>
              </p:cNvSpPr>
              <p:nvPr/>
            </p:nvSpPr>
            <p:spPr bwMode="auto">
              <a:xfrm>
                <a:off x="3502025" y="2164556"/>
                <a:ext cx="0" cy="365125"/>
              </a:xfrm>
              <a:prstGeom prst="line">
                <a:avLst/>
              </a:prstGeom>
              <a:noFill/>
              <a:ln w="12700">
                <a:solidFill>
                  <a:schemeClr val="tx1"/>
                </a:solidFill>
                <a:round/>
                <a:headEnd/>
                <a:tailEnd/>
              </a:ln>
            </p:spPr>
            <p:txBody>
              <a:bodyPr anchor="ctr" anchorCtr="1"/>
              <a:lstStyle/>
              <a:p>
                <a:endParaRPr lang="en-US"/>
              </a:p>
            </p:txBody>
          </p:sp>
          <p:sp>
            <p:nvSpPr>
              <p:cNvPr id="276" name="Line 21">
                <a:extLst>
                  <a:ext uri="{FF2B5EF4-FFF2-40B4-BE49-F238E27FC236}">
                    <a16:creationId xmlns:a16="http://schemas.microsoft.com/office/drawing/2014/main" id="{F47A4D60-DCA2-B065-7E65-E5EC5D3B2FF9}"/>
                  </a:ext>
                </a:extLst>
              </p:cNvPr>
              <p:cNvSpPr>
                <a:spLocks noChangeShapeType="1"/>
              </p:cNvSpPr>
              <p:nvPr/>
            </p:nvSpPr>
            <p:spPr bwMode="auto">
              <a:xfrm>
                <a:off x="3886200" y="2164556"/>
                <a:ext cx="0" cy="365125"/>
              </a:xfrm>
              <a:prstGeom prst="line">
                <a:avLst/>
              </a:prstGeom>
              <a:noFill/>
              <a:ln w="12700">
                <a:solidFill>
                  <a:schemeClr val="tx1"/>
                </a:solidFill>
                <a:round/>
                <a:headEnd/>
                <a:tailEnd/>
              </a:ln>
            </p:spPr>
            <p:txBody>
              <a:bodyPr anchor="ctr" anchorCtr="1"/>
              <a:lstStyle/>
              <a:p>
                <a:endParaRPr lang="en-US"/>
              </a:p>
            </p:txBody>
          </p:sp>
          <p:sp>
            <p:nvSpPr>
              <p:cNvPr id="277" name="Line 28">
                <a:extLst>
                  <a:ext uri="{FF2B5EF4-FFF2-40B4-BE49-F238E27FC236}">
                    <a16:creationId xmlns:a16="http://schemas.microsoft.com/office/drawing/2014/main" id="{C9234C59-6A98-88F5-BED5-FE1FB713C4CD}"/>
                  </a:ext>
                </a:extLst>
              </p:cNvPr>
              <p:cNvSpPr>
                <a:spLocks noChangeShapeType="1"/>
              </p:cNvSpPr>
              <p:nvPr/>
            </p:nvSpPr>
            <p:spPr bwMode="auto">
              <a:xfrm>
                <a:off x="3875087" y="2164556"/>
                <a:ext cx="0" cy="365125"/>
              </a:xfrm>
              <a:prstGeom prst="line">
                <a:avLst/>
              </a:prstGeom>
              <a:noFill/>
              <a:ln w="28575" cap="sq">
                <a:solidFill>
                  <a:schemeClr val="tx1"/>
                </a:solidFill>
                <a:round/>
                <a:headEnd/>
                <a:tailEnd/>
              </a:ln>
            </p:spPr>
            <p:txBody>
              <a:bodyPr anchor="ctr" anchorCtr="1"/>
              <a:lstStyle/>
              <a:p>
                <a:endParaRPr lang="en-US"/>
              </a:p>
            </p:txBody>
          </p:sp>
          <p:sp>
            <p:nvSpPr>
              <p:cNvPr id="278" name="Text Box 29">
                <a:extLst>
                  <a:ext uri="{FF2B5EF4-FFF2-40B4-BE49-F238E27FC236}">
                    <a16:creationId xmlns:a16="http://schemas.microsoft.com/office/drawing/2014/main" id="{F6B5CF87-901E-E9FE-8B7C-F127ACD1306B}"/>
                  </a:ext>
                </a:extLst>
              </p:cNvPr>
              <p:cNvSpPr txBox="1">
                <a:spLocks noChangeArrowheads="1"/>
              </p:cNvSpPr>
              <p:nvPr/>
            </p:nvSpPr>
            <p:spPr bwMode="auto">
              <a:xfrm>
                <a:off x="2438400" y="1905000"/>
                <a:ext cx="228600" cy="244475"/>
              </a:xfrm>
              <a:prstGeom prst="rect">
                <a:avLst/>
              </a:prstGeom>
              <a:noFill/>
              <a:ln w="9525">
                <a:noFill/>
                <a:miter lim="800000"/>
                <a:headEnd/>
                <a:tailEnd/>
              </a:ln>
            </p:spPr>
            <p:txBody>
              <a:bodyPr>
                <a:spAutoFit/>
              </a:bodyPr>
              <a:lstStyle/>
              <a:p>
                <a:r>
                  <a:rPr lang="en-US" sz="1000" dirty="0">
                    <a:solidFill>
                      <a:srgbClr val="3802BE"/>
                    </a:solidFill>
                  </a:rPr>
                  <a:t>1</a:t>
                </a:r>
              </a:p>
            </p:txBody>
          </p:sp>
          <p:sp>
            <p:nvSpPr>
              <p:cNvPr id="279" name="Text Box 30">
                <a:extLst>
                  <a:ext uri="{FF2B5EF4-FFF2-40B4-BE49-F238E27FC236}">
                    <a16:creationId xmlns:a16="http://schemas.microsoft.com/office/drawing/2014/main" id="{1BD0A568-2084-4628-04C6-F41740C0D594}"/>
                  </a:ext>
                </a:extLst>
              </p:cNvPr>
              <p:cNvSpPr txBox="1">
                <a:spLocks noChangeArrowheads="1"/>
              </p:cNvSpPr>
              <p:nvPr/>
            </p:nvSpPr>
            <p:spPr bwMode="auto">
              <a:xfrm>
                <a:off x="2819400" y="1905000"/>
                <a:ext cx="228600" cy="244475"/>
              </a:xfrm>
              <a:prstGeom prst="rect">
                <a:avLst/>
              </a:prstGeom>
              <a:noFill/>
              <a:ln w="9525">
                <a:noFill/>
                <a:miter lim="800000"/>
                <a:headEnd/>
                <a:tailEnd/>
              </a:ln>
            </p:spPr>
            <p:txBody>
              <a:bodyPr>
                <a:spAutoFit/>
              </a:bodyPr>
              <a:lstStyle/>
              <a:p>
                <a:r>
                  <a:rPr lang="en-US" sz="1000"/>
                  <a:t>2</a:t>
                </a:r>
              </a:p>
            </p:txBody>
          </p:sp>
          <p:sp>
            <p:nvSpPr>
              <p:cNvPr id="280" name="Text Box 31">
                <a:extLst>
                  <a:ext uri="{FF2B5EF4-FFF2-40B4-BE49-F238E27FC236}">
                    <a16:creationId xmlns:a16="http://schemas.microsoft.com/office/drawing/2014/main" id="{6749B5E5-5943-49CB-4144-E48A2EFD862B}"/>
                  </a:ext>
                </a:extLst>
              </p:cNvPr>
              <p:cNvSpPr txBox="1">
                <a:spLocks noChangeArrowheads="1"/>
              </p:cNvSpPr>
              <p:nvPr/>
            </p:nvSpPr>
            <p:spPr bwMode="auto">
              <a:xfrm>
                <a:off x="3200400" y="1905000"/>
                <a:ext cx="228600" cy="244475"/>
              </a:xfrm>
              <a:prstGeom prst="rect">
                <a:avLst/>
              </a:prstGeom>
              <a:noFill/>
              <a:ln w="9525">
                <a:noFill/>
                <a:miter lim="800000"/>
                <a:headEnd/>
                <a:tailEnd/>
              </a:ln>
            </p:spPr>
            <p:txBody>
              <a:bodyPr>
                <a:spAutoFit/>
              </a:bodyPr>
              <a:lstStyle/>
              <a:p>
                <a:r>
                  <a:rPr lang="en-US" sz="1000"/>
                  <a:t>3</a:t>
                </a:r>
              </a:p>
            </p:txBody>
          </p:sp>
          <p:sp>
            <p:nvSpPr>
              <p:cNvPr id="281" name="Text Box 32">
                <a:extLst>
                  <a:ext uri="{FF2B5EF4-FFF2-40B4-BE49-F238E27FC236}">
                    <a16:creationId xmlns:a16="http://schemas.microsoft.com/office/drawing/2014/main" id="{B9AA79BE-1571-BDB0-D182-2B92BC1442D4}"/>
                  </a:ext>
                </a:extLst>
              </p:cNvPr>
              <p:cNvSpPr txBox="1">
                <a:spLocks noChangeArrowheads="1"/>
              </p:cNvSpPr>
              <p:nvPr/>
            </p:nvSpPr>
            <p:spPr bwMode="auto">
              <a:xfrm>
                <a:off x="3581400" y="1905000"/>
                <a:ext cx="228600" cy="244475"/>
              </a:xfrm>
              <a:prstGeom prst="rect">
                <a:avLst/>
              </a:prstGeom>
              <a:noFill/>
              <a:ln w="9525">
                <a:noFill/>
                <a:miter lim="800000"/>
                <a:headEnd/>
                <a:tailEnd/>
              </a:ln>
            </p:spPr>
            <p:txBody>
              <a:bodyPr>
                <a:spAutoFit/>
              </a:bodyPr>
              <a:lstStyle/>
              <a:p>
                <a:r>
                  <a:rPr lang="en-US" sz="1000" dirty="0">
                    <a:solidFill>
                      <a:srgbClr val="3802BE"/>
                    </a:solidFill>
                  </a:rPr>
                  <a:t>4</a:t>
                </a:r>
              </a:p>
            </p:txBody>
          </p:sp>
          <p:cxnSp>
            <p:nvCxnSpPr>
              <p:cNvPr id="282" name="Straight Connector 312">
                <a:extLst>
                  <a:ext uri="{FF2B5EF4-FFF2-40B4-BE49-F238E27FC236}">
                    <a16:creationId xmlns:a16="http://schemas.microsoft.com/office/drawing/2014/main" id="{3962F39D-2AA4-07E7-A47C-F0860A2FC7D0}"/>
                  </a:ext>
                </a:extLst>
              </p:cNvPr>
              <p:cNvCxnSpPr>
                <a:cxnSpLocks noChangeShapeType="1"/>
                <a:stCxn id="272" idx="0"/>
                <a:endCxn id="277" idx="0"/>
              </p:cNvCxnSpPr>
              <p:nvPr/>
            </p:nvCxnSpPr>
            <p:spPr bwMode="auto">
              <a:xfrm rot="16200000" flipH="1">
                <a:off x="3113087" y="1402556"/>
                <a:ext cx="1588" cy="1524000"/>
              </a:xfrm>
              <a:prstGeom prst="line">
                <a:avLst/>
              </a:prstGeom>
              <a:noFill/>
              <a:ln w="28575" algn="ctr">
                <a:solidFill>
                  <a:schemeClr val="tx1"/>
                </a:solidFill>
                <a:round/>
                <a:headEnd/>
                <a:tailEnd/>
              </a:ln>
            </p:spPr>
          </p:cxnSp>
          <p:cxnSp>
            <p:nvCxnSpPr>
              <p:cNvPr id="283" name="Straight Connector 313">
                <a:extLst>
                  <a:ext uri="{FF2B5EF4-FFF2-40B4-BE49-F238E27FC236}">
                    <a16:creationId xmlns:a16="http://schemas.microsoft.com/office/drawing/2014/main" id="{554F0565-336E-6A4C-B9CB-6F4EF2C91090}"/>
                  </a:ext>
                </a:extLst>
              </p:cNvPr>
              <p:cNvCxnSpPr>
                <a:cxnSpLocks noChangeShapeType="1"/>
                <a:stCxn id="272" idx="1"/>
                <a:endCxn id="277" idx="1"/>
              </p:cNvCxnSpPr>
              <p:nvPr/>
            </p:nvCxnSpPr>
            <p:spPr bwMode="auto">
              <a:xfrm rot="5400000" flipH="1" flipV="1">
                <a:off x="3113087" y="1767681"/>
                <a:ext cx="1588" cy="1524000"/>
              </a:xfrm>
              <a:prstGeom prst="line">
                <a:avLst/>
              </a:prstGeom>
              <a:noFill/>
              <a:ln w="28575" algn="ctr">
                <a:solidFill>
                  <a:schemeClr val="tx1"/>
                </a:solidFill>
                <a:round/>
                <a:headEnd/>
                <a:tailEnd/>
              </a:ln>
            </p:spPr>
          </p:cxnSp>
        </p:grpSp>
        <p:cxnSp>
          <p:nvCxnSpPr>
            <p:cNvPr id="263" name="Straight Arrow Connector 398">
              <a:extLst>
                <a:ext uri="{FF2B5EF4-FFF2-40B4-BE49-F238E27FC236}">
                  <a16:creationId xmlns:a16="http://schemas.microsoft.com/office/drawing/2014/main" id="{2492DF8E-5D8D-8F12-CB80-04C91551E0C8}"/>
                </a:ext>
              </a:extLst>
            </p:cNvPr>
            <p:cNvCxnSpPr>
              <a:cxnSpLocks noChangeShapeType="1"/>
              <a:stCxn id="240" idx="1"/>
            </p:cNvCxnSpPr>
            <p:nvPr/>
          </p:nvCxnSpPr>
          <p:spPr bwMode="auto">
            <a:xfrm rot="16200000" flipH="1">
              <a:off x="2780903" y="4533503"/>
              <a:ext cx="305594" cy="381000"/>
            </a:xfrm>
            <a:prstGeom prst="straightConnector1">
              <a:avLst/>
            </a:prstGeom>
            <a:noFill/>
            <a:ln w="28575" algn="ctr">
              <a:solidFill>
                <a:srgbClr val="0000FF"/>
              </a:solidFill>
              <a:round/>
              <a:headEnd/>
              <a:tailEnd type="arrow" w="med" len="med"/>
            </a:ln>
          </p:spPr>
        </p:cxnSp>
        <p:cxnSp>
          <p:nvCxnSpPr>
            <p:cNvPr id="264" name="Straight Arrow Connector 400">
              <a:extLst>
                <a:ext uri="{FF2B5EF4-FFF2-40B4-BE49-F238E27FC236}">
                  <a16:creationId xmlns:a16="http://schemas.microsoft.com/office/drawing/2014/main" id="{A5969A3D-79A6-6D17-237D-24FEDCCEB63F}"/>
                </a:ext>
              </a:extLst>
            </p:cNvPr>
            <p:cNvCxnSpPr>
              <a:cxnSpLocks noChangeShapeType="1"/>
              <a:stCxn id="227" idx="1"/>
              <a:endCxn id="274" idx="0"/>
            </p:cNvCxnSpPr>
            <p:nvPr/>
          </p:nvCxnSpPr>
          <p:spPr bwMode="auto">
            <a:xfrm rot="-5400000" flipH="1" flipV="1">
              <a:off x="3156744" y="4543424"/>
              <a:ext cx="320675" cy="376237"/>
            </a:xfrm>
            <a:prstGeom prst="straightConnector1">
              <a:avLst/>
            </a:prstGeom>
            <a:noFill/>
            <a:ln w="28575" algn="ctr">
              <a:solidFill>
                <a:srgbClr val="0000FF"/>
              </a:solidFill>
              <a:round/>
              <a:headEnd/>
              <a:tailEnd type="arrow" w="med" len="med"/>
            </a:ln>
          </p:spPr>
        </p:cxnSp>
        <p:cxnSp>
          <p:nvCxnSpPr>
            <p:cNvPr id="265" name="Straight Arrow Connector 402">
              <a:extLst>
                <a:ext uri="{FF2B5EF4-FFF2-40B4-BE49-F238E27FC236}">
                  <a16:creationId xmlns:a16="http://schemas.microsoft.com/office/drawing/2014/main" id="{96C24426-FCC4-B4C4-D4CC-27BF4CBD5143}"/>
                </a:ext>
              </a:extLst>
            </p:cNvPr>
            <p:cNvCxnSpPr>
              <a:cxnSpLocks noChangeShapeType="1"/>
              <a:endCxn id="253" idx="0"/>
            </p:cNvCxnSpPr>
            <p:nvPr/>
          </p:nvCxnSpPr>
          <p:spPr bwMode="auto">
            <a:xfrm>
              <a:off x="5791200" y="4572000"/>
              <a:ext cx="398463" cy="304800"/>
            </a:xfrm>
            <a:prstGeom prst="straightConnector1">
              <a:avLst/>
            </a:prstGeom>
            <a:noFill/>
            <a:ln w="28575" algn="ctr">
              <a:solidFill>
                <a:srgbClr val="0000FF"/>
              </a:solidFill>
              <a:round/>
              <a:headEnd/>
              <a:tailEnd type="arrow" w="med" len="med"/>
            </a:ln>
          </p:spPr>
        </p:cxnSp>
        <p:cxnSp>
          <p:nvCxnSpPr>
            <p:cNvPr id="266" name="Straight Arrow Connector 404">
              <a:extLst>
                <a:ext uri="{FF2B5EF4-FFF2-40B4-BE49-F238E27FC236}">
                  <a16:creationId xmlns:a16="http://schemas.microsoft.com/office/drawing/2014/main" id="{3AD81135-E9F3-EA86-143C-028E4409FB2D}"/>
                </a:ext>
              </a:extLst>
            </p:cNvPr>
            <p:cNvCxnSpPr>
              <a:cxnSpLocks noChangeShapeType="1"/>
              <a:endCxn id="253" idx="0"/>
            </p:cNvCxnSpPr>
            <p:nvPr/>
          </p:nvCxnSpPr>
          <p:spPr bwMode="auto">
            <a:xfrm rot="10800000" flipV="1">
              <a:off x="6189664" y="4572000"/>
              <a:ext cx="744537" cy="304800"/>
            </a:xfrm>
            <a:prstGeom prst="straightConnector1">
              <a:avLst/>
            </a:prstGeom>
            <a:noFill/>
            <a:ln w="28575" algn="ctr">
              <a:solidFill>
                <a:srgbClr val="0000FF"/>
              </a:solidFill>
              <a:round/>
              <a:headEnd/>
              <a:tailEnd type="arrow" w="med" len="med"/>
            </a:ln>
          </p:spPr>
        </p:cxnSp>
        <p:sp>
          <p:nvSpPr>
            <p:cNvPr id="267" name="TextBox 413">
              <a:extLst>
                <a:ext uri="{FF2B5EF4-FFF2-40B4-BE49-F238E27FC236}">
                  <a16:creationId xmlns:a16="http://schemas.microsoft.com/office/drawing/2014/main" id="{4C9FF2C6-78AC-C029-8EA2-4194CDABC89E}"/>
                </a:ext>
              </a:extLst>
            </p:cNvPr>
            <p:cNvSpPr txBox="1">
              <a:spLocks noChangeArrowheads="1"/>
            </p:cNvSpPr>
            <p:nvPr/>
          </p:nvSpPr>
          <p:spPr bwMode="auto">
            <a:xfrm>
              <a:off x="381000" y="4857690"/>
              <a:ext cx="1600200" cy="368906"/>
            </a:xfrm>
            <a:prstGeom prst="rect">
              <a:avLst/>
            </a:prstGeom>
            <a:noFill/>
            <a:ln w="9525">
              <a:noFill/>
              <a:miter lim="800000"/>
              <a:headEnd/>
              <a:tailEnd/>
            </a:ln>
          </p:spPr>
          <p:txBody>
            <a:bodyPr>
              <a:spAutoFit/>
            </a:bodyPr>
            <a:lstStyle/>
            <a:p>
              <a:r>
                <a:rPr lang="en-US">
                  <a:solidFill>
                    <a:srgbClr val="0000FF"/>
                  </a:solidFill>
                </a:rPr>
                <a:t>Merge</a:t>
              </a:r>
            </a:p>
          </p:txBody>
        </p:sp>
      </p:grpSp>
      <p:grpSp>
        <p:nvGrpSpPr>
          <p:cNvPr id="284" name="Group 421">
            <a:extLst>
              <a:ext uri="{FF2B5EF4-FFF2-40B4-BE49-F238E27FC236}">
                <a16:creationId xmlns:a16="http://schemas.microsoft.com/office/drawing/2014/main" id="{20EC65ED-2422-C585-DAEE-3838687D4E47}"/>
              </a:ext>
            </a:extLst>
          </p:cNvPr>
          <p:cNvGrpSpPr>
            <a:grpSpLocks/>
          </p:cNvGrpSpPr>
          <p:nvPr/>
        </p:nvGrpSpPr>
        <p:grpSpPr bwMode="auto">
          <a:xfrm>
            <a:off x="1828800" y="5241922"/>
            <a:ext cx="5943600" cy="777816"/>
            <a:chOff x="304800" y="5241924"/>
            <a:chExt cx="5943600" cy="777876"/>
          </a:xfrm>
        </p:grpSpPr>
        <p:sp>
          <p:nvSpPr>
            <p:cNvPr id="285" name="Rectangle 7">
              <a:extLst>
                <a:ext uri="{FF2B5EF4-FFF2-40B4-BE49-F238E27FC236}">
                  <a16:creationId xmlns:a16="http://schemas.microsoft.com/office/drawing/2014/main" id="{D2B6E601-12DE-0C85-5196-14FEB5CCDE74}"/>
                </a:ext>
              </a:extLst>
            </p:cNvPr>
            <p:cNvSpPr>
              <a:spLocks noChangeArrowheads="1"/>
            </p:cNvSpPr>
            <p:nvPr/>
          </p:nvSpPr>
          <p:spPr bwMode="auto">
            <a:xfrm>
              <a:off x="5864225" y="56538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9</a:t>
              </a:r>
            </a:p>
          </p:txBody>
        </p:sp>
        <p:sp>
          <p:nvSpPr>
            <p:cNvPr id="286" name="Rectangle 8">
              <a:extLst>
                <a:ext uri="{FF2B5EF4-FFF2-40B4-BE49-F238E27FC236}">
                  <a16:creationId xmlns:a16="http://schemas.microsoft.com/office/drawing/2014/main" id="{90ACAB90-39F3-A2AB-AC16-B3028075D5FA}"/>
                </a:ext>
              </a:extLst>
            </p:cNvPr>
            <p:cNvSpPr>
              <a:spLocks noChangeArrowheads="1"/>
            </p:cNvSpPr>
            <p:nvPr/>
          </p:nvSpPr>
          <p:spPr bwMode="auto">
            <a:xfrm>
              <a:off x="5481638" y="5653881"/>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8</a:t>
              </a:r>
            </a:p>
          </p:txBody>
        </p:sp>
        <p:sp>
          <p:nvSpPr>
            <p:cNvPr id="287" name="Rectangle 9">
              <a:extLst>
                <a:ext uri="{FF2B5EF4-FFF2-40B4-BE49-F238E27FC236}">
                  <a16:creationId xmlns:a16="http://schemas.microsoft.com/office/drawing/2014/main" id="{10298A1F-6DF7-DEDA-E3D2-285E6A88E05B}"/>
                </a:ext>
              </a:extLst>
            </p:cNvPr>
            <p:cNvSpPr>
              <a:spLocks noChangeArrowheads="1"/>
            </p:cNvSpPr>
            <p:nvPr/>
          </p:nvSpPr>
          <p:spPr bwMode="auto">
            <a:xfrm>
              <a:off x="5095875" y="5653881"/>
              <a:ext cx="385763"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6</a:t>
              </a:r>
            </a:p>
          </p:txBody>
        </p:sp>
        <p:sp>
          <p:nvSpPr>
            <p:cNvPr id="288" name="Rectangle 10">
              <a:extLst>
                <a:ext uri="{FF2B5EF4-FFF2-40B4-BE49-F238E27FC236}">
                  <a16:creationId xmlns:a16="http://schemas.microsoft.com/office/drawing/2014/main" id="{8C5ADB75-0EDB-30E4-B1DC-5DE1C892D9CF}"/>
                </a:ext>
              </a:extLst>
            </p:cNvPr>
            <p:cNvSpPr>
              <a:spLocks noChangeArrowheads="1"/>
            </p:cNvSpPr>
            <p:nvPr/>
          </p:nvSpPr>
          <p:spPr bwMode="auto">
            <a:xfrm>
              <a:off x="4713288" y="5653881"/>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5</a:t>
              </a:r>
            </a:p>
          </p:txBody>
        </p:sp>
        <p:sp>
          <p:nvSpPr>
            <p:cNvPr id="289" name="Rectangle 11">
              <a:extLst>
                <a:ext uri="{FF2B5EF4-FFF2-40B4-BE49-F238E27FC236}">
                  <a16:creationId xmlns:a16="http://schemas.microsoft.com/office/drawing/2014/main" id="{D9F1F371-924A-D665-2758-0706061A95E8}"/>
                </a:ext>
              </a:extLst>
            </p:cNvPr>
            <p:cNvSpPr>
              <a:spLocks noChangeArrowheads="1"/>
            </p:cNvSpPr>
            <p:nvPr/>
          </p:nvSpPr>
          <p:spPr bwMode="auto">
            <a:xfrm>
              <a:off x="4329113" y="56538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4</a:t>
              </a:r>
            </a:p>
          </p:txBody>
        </p:sp>
        <p:sp>
          <p:nvSpPr>
            <p:cNvPr id="290" name="Rectangle 12">
              <a:extLst>
                <a:ext uri="{FF2B5EF4-FFF2-40B4-BE49-F238E27FC236}">
                  <a16:creationId xmlns:a16="http://schemas.microsoft.com/office/drawing/2014/main" id="{0B652229-3173-56CC-B00C-94CBEAF46486}"/>
                </a:ext>
              </a:extLst>
            </p:cNvPr>
            <p:cNvSpPr>
              <a:spLocks noChangeArrowheads="1"/>
            </p:cNvSpPr>
            <p:nvPr/>
          </p:nvSpPr>
          <p:spPr bwMode="auto">
            <a:xfrm>
              <a:off x="3944938" y="56538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3</a:t>
              </a:r>
            </a:p>
          </p:txBody>
        </p:sp>
        <p:sp>
          <p:nvSpPr>
            <p:cNvPr id="291" name="Rectangle 13">
              <a:extLst>
                <a:ext uri="{FF2B5EF4-FFF2-40B4-BE49-F238E27FC236}">
                  <a16:creationId xmlns:a16="http://schemas.microsoft.com/office/drawing/2014/main" id="{8C2DF1AA-CFC8-FD92-CAA8-C820D3F8C9D4}"/>
                </a:ext>
              </a:extLst>
            </p:cNvPr>
            <p:cNvSpPr>
              <a:spLocks noChangeArrowheads="1"/>
            </p:cNvSpPr>
            <p:nvPr/>
          </p:nvSpPr>
          <p:spPr bwMode="auto">
            <a:xfrm>
              <a:off x="3562350" y="5653881"/>
              <a:ext cx="382588"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2</a:t>
              </a:r>
            </a:p>
          </p:txBody>
        </p:sp>
        <p:sp>
          <p:nvSpPr>
            <p:cNvPr id="292" name="Rectangle 14">
              <a:extLst>
                <a:ext uri="{FF2B5EF4-FFF2-40B4-BE49-F238E27FC236}">
                  <a16:creationId xmlns:a16="http://schemas.microsoft.com/office/drawing/2014/main" id="{C0BC8CD2-A8D2-3752-EB6D-DEB87A1EB652}"/>
                </a:ext>
              </a:extLst>
            </p:cNvPr>
            <p:cNvSpPr>
              <a:spLocks noChangeArrowheads="1"/>
            </p:cNvSpPr>
            <p:nvPr/>
          </p:nvSpPr>
          <p:spPr bwMode="auto">
            <a:xfrm>
              <a:off x="3178175" y="5653881"/>
              <a:ext cx="384175" cy="365125"/>
            </a:xfrm>
            <a:prstGeom prst="rect">
              <a:avLst/>
            </a:prstGeom>
            <a:noFill/>
            <a:ln w="9525">
              <a:noFill/>
              <a:miter lim="800000"/>
              <a:headEnd/>
              <a:tailEnd/>
            </a:ln>
          </p:spPr>
          <p:txBody>
            <a:bodyPr anchor="ctr" anchorCtr="1"/>
            <a:lstStyle/>
            <a:p>
              <a:pPr>
                <a:spcBef>
                  <a:spcPct val="20000"/>
                </a:spcBef>
              </a:pPr>
              <a:r>
                <a:rPr lang="en-US">
                  <a:solidFill>
                    <a:schemeClr val="accent2"/>
                  </a:solidFill>
                </a:rPr>
                <a:t>1</a:t>
              </a:r>
            </a:p>
          </p:txBody>
        </p:sp>
        <p:sp>
          <p:nvSpPr>
            <p:cNvPr id="293" name="Line 17">
              <a:extLst>
                <a:ext uri="{FF2B5EF4-FFF2-40B4-BE49-F238E27FC236}">
                  <a16:creationId xmlns:a16="http://schemas.microsoft.com/office/drawing/2014/main" id="{16DBE541-B3AC-E9B3-458D-456B2F8FD2AA}"/>
                </a:ext>
              </a:extLst>
            </p:cNvPr>
            <p:cNvSpPr>
              <a:spLocks noChangeShapeType="1"/>
            </p:cNvSpPr>
            <p:nvPr/>
          </p:nvSpPr>
          <p:spPr bwMode="auto">
            <a:xfrm>
              <a:off x="3178175" y="5653881"/>
              <a:ext cx="0" cy="365125"/>
            </a:xfrm>
            <a:prstGeom prst="line">
              <a:avLst/>
            </a:prstGeom>
            <a:noFill/>
            <a:ln w="28575" cap="sq">
              <a:solidFill>
                <a:schemeClr val="tx1"/>
              </a:solidFill>
              <a:round/>
              <a:headEnd/>
              <a:tailEnd/>
            </a:ln>
          </p:spPr>
          <p:txBody>
            <a:bodyPr anchor="ctr" anchorCtr="1"/>
            <a:lstStyle/>
            <a:p>
              <a:endParaRPr lang="en-US"/>
            </a:p>
          </p:txBody>
        </p:sp>
        <p:sp>
          <p:nvSpPr>
            <p:cNvPr id="294" name="Line 18">
              <a:extLst>
                <a:ext uri="{FF2B5EF4-FFF2-40B4-BE49-F238E27FC236}">
                  <a16:creationId xmlns:a16="http://schemas.microsoft.com/office/drawing/2014/main" id="{CB4D8CE1-6EDD-0F3B-D7F8-2CEC6DCAE1B0}"/>
                </a:ext>
              </a:extLst>
            </p:cNvPr>
            <p:cNvSpPr>
              <a:spLocks noChangeShapeType="1"/>
            </p:cNvSpPr>
            <p:nvPr/>
          </p:nvSpPr>
          <p:spPr bwMode="auto">
            <a:xfrm>
              <a:off x="3562350" y="5653881"/>
              <a:ext cx="0" cy="365125"/>
            </a:xfrm>
            <a:prstGeom prst="line">
              <a:avLst/>
            </a:prstGeom>
            <a:noFill/>
            <a:ln w="12700">
              <a:solidFill>
                <a:schemeClr val="tx1"/>
              </a:solidFill>
              <a:round/>
              <a:headEnd/>
              <a:tailEnd/>
            </a:ln>
          </p:spPr>
          <p:txBody>
            <a:bodyPr anchor="ctr" anchorCtr="1"/>
            <a:lstStyle/>
            <a:p>
              <a:endParaRPr lang="en-US"/>
            </a:p>
          </p:txBody>
        </p:sp>
        <p:sp>
          <p:nvSpPr>
            <p:cNvPr id="295" name="Line 19">
              <a:extLst>
                <a:ext uri="{FF2B5EF4-FFF2-40B4-BE49-F238E27FC236}">
                  <a16:creationId xmlns:a16="http://schemas.microsoft.com/office/drawing/2014/main" id="{3F3894DA-6CAD-17B0-B2C2-5F996BD349CD}"/>
                </a:ext>
              </a:extLst>
            </p:cNvPr>
            <p:cNvSpPr>
              <a:spLocks noChangeShapeType="1"/>
            </p:cNvSpPr>
            <p:nvPr/>
          </p:nvSpPr>
          <p:spPr bwMode="auto">
            <a:xfrm>
              <a:off x="3944938" y="5653881"/>
              <a:ext cx="0" cy="365125"/>
            </a:xfrm>
            <a:prstGeom prst="line">
              <a:avLst/>
            </a:prstGeom>
            <a:noFill/>
            <a:ln w="12700">
              <a:solidFill>
                <a:schemeClr val="tx1"/>
              </a:solidFill>
              <a:round/>
              <a:headEnd/>
              <a:tailEnd/>
            </a:ln>
          </p:spPr>
          <p:txBody>
            <a:bodyPr anchor="ctr" anchorCtr="1"/>
            <a:lstStyle/>
            <a:p>
              <a:endParaRPr lang="en-US"/>
            </a:p>
          </p:txBody>
        </p:sp>
        <p:sp>
          <p:nvSpPr>
            <p:cNvPr id="296" name="Line 20">
              <a:extLst>
                <a:ext uri="{FF2B5EF4-FFF2-40B4-BE49-F238E27FC236}">
                  <a16:creationId xmlns:a16="http://schemas.microsoft.com/office/drawing/2014/main" id="{E8242E57-2931-2984-07B2-0ECD7070A047}"/>
                </a:ext>
              </a:extLst>
            </p:cNvPr>
            <p:cNvSpPr>
              <a:spLocks noChangeShapeType="1"/>
            </p:cNvSpPr>
            <p:nvPr/>
          </p:nvSpPr>
          <p:spPr bwMode="auto">
            <a:xfrm>
              <a:off x="4329113" y="5653881"/>
              <a:ext cx="0" cy="365125"/>
            </a:xfrm>
            <a:prstGeom prst="line">
              <a:avLst/>
            </a:prstGeom>
            <a:noFill/>
            <a:ln w="12700">
              <a:solidFill>
                <a:schemeClr val="tx1"/>
              </a:solidFill>
              <a:round/>
              <a:headEnd/>
              <a:tailEnd/>
            </a:ln>
          </p:spPr>
          <p:txBody>
            <a:bodyPr anchor="ctr" anchorCtr="1"/>
            <a:lstStyle/>
            <a:p>
              <a:endParaRPr lang="en-US"/>
            </a:p>
          </p:txBody>
        </p:sp>
        <p:sp>
          <p:nvSpPr>
            <p:cNvPr id="297" name="Line 21">
              <a:extLst>
                <a:ext uri="{FF2B5EF4-FFF2-40B4-BE49-F238E27FC236}">
                  <a16:creationId xmlns:a16="http://schemas.microsoft.com/office/drawing/2014/main" id="{B167247D-569B-4C60-AFF4-81EDE7CAF282}"/>
                </a:ext>
              </a:extLst>
            </p:cNvPr>
            <p:cNvSpPr>
              <a:spLocks noChangeShapeType="1"/>
            </p:cNvSpPr>
            <p:nvPr/>
          </p:nvSpPr>
          <p:spPr bwMode="auto">
            <a:xfrm>
              <a:off x="4713288" y="5653881"/>
              <a:ext cx="0" cy="365125"/>
            </a:xfrm>
            <a:prstGeom prst="line">
              <a:avLst/>
            </a:prstGeom>
            <a:noFill/>
            <a:ln w="12700">
              <a:solidFill>
                <a:schemeClr val="tx1"/>
              </a:solidFill>
              <a:round/>
              <a:headEnd/>
              <a:tailEnd/>
            </a:ln>
          </p:spPr>
          <p:txBody>
            <a:bodyPr anchor="ctr" anchorCtr="1"/>
            <a:lstStyle/>
            <a:p>
              <a:endParaRPr lang="en-US"/>
            </a:p>
          </p:txBody>
        </p:sp>
        <p:sp>
          <p:nvSpPr>
            <p:cNvPr id="298" name="Line 22">
              <a:extLst>
                <a:ext uri="{FF2B5EF4-FFF2-40B4-BE49-F238E27FC236}">
                  <a16:creationId xmlns:a16="http://schemas.microsoft.com/office/drawing/2014/main" id="{7EFB6B57-AAB4-49C8-8B72-18802C852495}"/>
                </a:ext>
              </a:extLst>
            </p:cNvPr>
            <p:cNvSpPr>
              <a:spLocks noChangeShapeType="1"/>
            </p:cNvSpPr>
            <p:nvPr/>
          </p:nvSpPr>
          <p:spPr bwMode="auto">
            <a:xfrm>
              <a:off x="5095875" y="5653881"/>
              <a:ext cx="0" cy="365125"/>
            </a:xfrm>
            <a:prstGeom prst="line">
              <a:avLst/>
            </a:prstGeom>
            <a:noFill/>
            <a:ln w="12700">
              <a:solidFill>
                <a:schemeClr val="tx1"/>
              </a:solidFill>
              <a:round/>
              <a:headEnd/>
              <a:tailEnd/>
            </a:ln>
          </p:spPr>
          <p:txBody>
            <a:bodyPr anchor="ctr" anchorCtr="1"/>
            <a:lstStyle/>
            <a:p>
              <a:endParaRPr lang="en-US"/>
            </a:p>
          </p:txBody>
        </p:sp>
        <p:sp>
          <p:nvSpPr>
            <p:cNvPr id="299" name="Line 23">
              <a:extLst>
                <a:ext uri="{FF2B5EF4-FFF2-40B4-BE49-F238E27FC236}">
                  <a16:creationId xmlns:a16="http://schemas.microsoft.com/office/drawing/2014/main" id="{915C9BA2-1269-47D7-E708-97B84AFDFCE7}"/>
                </a:ext>
              </a:extLst>
            </p:cNvPr>
            <p:cNvSpPr>
              <a:spLocks noChangeShapeType="1"/>
            </p:cNvSpPr>
            <p:nvPr/>
          </p:nvSpPr>
          <p:spPr bwMode="auto">
            <a:xfrm>
              <a:off x="5481638" y="5653881"/>
              <a:ext cx="0" cy="365125"/>
            </a:xfrm>
            <a:prstGeom prst="line">
              <a:avLst/>
            </a:prstGeom>
            <a:noFill/>
            <a:ln w="12700">
              <a:solidFill>
                <a:schemeClr val="tx1"/>
              </a:solidFill>
              <a:round/>
              <a:headEnd/>
              <a:tailEnd/>
            </a:ln>
          </p:spPr>
          <p:txBody>
            <a:bodyPr anchor="ctr" anchorCtr="1"/>
            <a:lstStyle/>
            <a:p>
              <a:endParaRPr lang="en-US"/>
            </a:p>
          </p:txBody>
        </p:sp>
        <p:sp>
          <p:nvSpPr>
            <p:cNvPr id="300" name="Line 24">
              <a:extLst>
                <a:ext uri="{FF2B5EF4-FFF2-40B4-BE49-F238E27FC236}">
                  <a16:creationId xmlns:a16="http://schemas.microsoft.com/office/drawing/2014/main" id="{B0C5C38E-E22B-E288-4A61-2D5F6FC1D044}"/>
                </a:ext>
              </a:extLst>
            </p:cNvPr>
            <p:cNvSpPr>
              <a:spLocks noChangeShapeType="1"/>
            </p:cNvSpPr>
            <p:nvPr/>
          </p:nvSpPr>
          <p:spPr bwMode="auto">
            <a:xfrm>
              <a:off x="5864225" y="5653881"/>
              <a:ext cx="0" cy="365125"/>
            </a:xfrm>
            <a:prstGeom prst="line">
              <a:avLst/>
            </a:prstGeom>
            <a:noFill/>
            <a:ln w="12700">
              <a:solidFill>
                <a:schemeClr val="tx1"/>
              </a:solidFill>
              <a:round/>
              <a:headEnd/>
              <a:tailEnd/>
            </a:ln>
          </p:spPr>
          <p:txBody>
            <a:bodyPr anchor="ctr" anchorCtr="1"/>
            <a:lstStyle/>
            <a:p>
              <a:endParaRPr lang="en-US"/>
            </a:p>
          </p:txBody>
        </p:sp>
        <p:sp>
          <p:nvSpPr>
            <p:cNvPr id="301" name="Line 28">
              <a:extLst>
                <a:ext uri="{FF2B5EF4-FFF2-40B4-BE49-F238E27FC236}">
                  <a16:creationId xmlns:a16="http://schemas.microsoft.com/office/drawing/2014/main" id="{AE048C2B-4090-A9D2-5883-4C681B5D241B}"/>
                </a:ext>
              </a:extLst>
            </p:cNvPr>
            <p:cNvSpPr>
              <a:spLocks noChangeShapeType="1"/>
            </p:cNvSpPr>
            <p:nvPr/>
          </p:nvSpPr>
          <p:spPr bwMode="auto">
            <a:xfrm>
              <a:off x="6226175" y="5653881"/>
              <a:ext cx="0" cy="365125"/>
            </a:xfrm>
            <a:prstGeom prst="line">
              <a:avLst/>
            </a:prstGeom>
            <a:noFill/>
            <a:ln w="28575" cap="sq">
              <a:solidFill>
                <a:schemeClr val="tx1"/>
              </a:solidFill>
              <a:round/>
              <a:headEnd/>
              <a:tailEnd/>
            </a:ln>
          </p:spPr>
          <p:txBody>
            <a:bodyPr anchor="ctr" anchorCtr="1"/>
            <a:lstStyle/>
            <a:p>
              <a:endParaRPr lang="en-US"/>
            </a:p>
          </p:txBody>
        </p:sp>
        <p:sp>
          <p:nvSpPr>
            <p:cNvPr id="302" name="Text Box 29">
              <a:extLst>
                <a:ext uri="{FF2B5EF4-FFF2-40B4-BE49-F238E27FC236}">
                  <a16:creationId xmlns:a16="http://schemas.microsoft.com/office/drawing/2014/main" id="{B1869E82-0FF6-5127-6590-63F5A5F2D755}"/>
                </a:ext>
              </a:extLst>
            </p:cNvPr>
            <p:cNvSpPr txBox="1">
              <a:spLocks noChangeArrowheads="1"/>
            </p:cNvSpPr>
            <p:nvPr/>
          </p:nvSpPr>
          <p:spPr bwMode="auto">
            <a:xfrm>
              <a:off x="3254375" y="5409406"/>
              <a:ext cx="228600" cy="244475"/>
            </a:xfrm>
            <a:prstGeom prst="rect">
              <a:avLst/>
            </a:prstGeom>
            <a:noFill/>
            <a:ln w="9525">
              <a:noFill/>
              <a:miter lim="800000"/>
              <a:headEnd/>
              <a:tailEnd/>
            </a:ln>
          </p:spPr>
          <p:txBody>
            <a:bodyPr>
              <a:spAutoFit/>
            </a:bodyPr>
            <a:lstStyle/>
            <a:p>
              <a:r>
                <a:rPr lang="en-US" sz="1000" dirty="0">
                  <a:solidFill>
                    <a:srgbClr val="3802BE"/>
                  </a:solidFill>
                </a:rPr>
                <a:t>1</a:t>
              </a:r>
            </a:p>
          </p:txBody>
        </p:sp>
        <p:sp>
          <p:nvSpPr>
            <p:cNvPr id="303" name="Text Box 30">
              <a:extLst>
                <a:ext uri="{FF2B5EF4-FFF2-40B4-BE49-F238E27FC236}">
                  <a16:creationId xmlns:a16="http://schemas.microsoft.com/office/drawing/2014/main" id="{2521DE44-73CB-6123-615B-D812EB5CE0B3}"/>
                </a:ext>
              </a:extLst>
            </p:cNvPr>
            <p:cNvSpPr txBox="1">
              <a:spLocks noChangeArrowheads="1"/>
            </p:cNvSpPr>
            <p:nvPr/>
          </p:nvSpPr>
          <p:spPr bwMode="auto">
            <a:xfrm>
              <a:off x="3635375" y="5409406"/>
              <a:ext cx="228600" cy="244475"/>
            </a:xfrm>
            <a:prstGeom prst="rect">
              <a:avLst/>
            </a:prstGeom>
            <a:noFill/>
            <a:ln w="9525">
              <a:noFill/>
              <a:miter lim="800000"/>
              <a:headEnd/>
              <a:tailEnd/>
            </a:ln>
          </p:spPr>
          <p:txBody>
            <a:bodyPr>
              <a:spAutoFit/>
            </a:bodyPr>
            <a:lstStyle/>
            <a:p>
              <a:r>
                <a:rPr lang="en-US" sz="1000">
                  <a:solidFill>
                    <a:srgbClr val="3802BE"/>
                  </a:solidFill>
                </a:rPr>
                <a:t>2</a:t>
              </a:r>
            </a:p>
          </p:txBody>
        </p:sp>
        <p:sp>
          <p:nvSpPr>
            <p:cNvPr id="304" name="Text Box 31">
              <a:extLst>
                <a:ext uri="{FF2B5EF4-FFF2-40B4-BE49-F238E27FC236}">
                  <a16:creationId xmlns:a16="http://schemas.microsoft.com/office/drawing/2014/main" id="{0E71F11B-1BAF-2CC2-6B2C-7CF880D32825}"/>
                </a:ext>
              </a:extLst>
            </p:cNvPr>
            <p:cNvSpPr txBox="1">
              <a:spLocks noChangeArrowheads="1"/>
            </p:cNvSpPr>
            <p:nvPr/>
          </p:nvSpPr>
          <p:spPr bwMode="auto">
            <a:xfrm>
              <a:off x="4016375" y="5409406"/>
              <a:ext cx="228600" cy="244475"/>
            </a:xfrm>
            <a:prstGeom prst="rect">
              <a:avLst/>
            </a:prstGeom>
            <a:noFill/>
            <a:ln w="9525">
              <a:noFill/>
              <a:miter lim="800000"/>
              <a:headEnd/>
              <a:tailEnd/>
            </a:ln>
          </p:spPr>
          <p:txBody>
            <a:bodyPr>
              <a:spAutoFit/>
            </a:bodyPr>
            <a:lstStyle/>
            <a:p>
              <a:r>
                <a:rPr lang="en-US" sz="1000" dirty="0">
                  <a:solidFill>
                    <a:srgbClr val="3802BE"/>
                  </a:solidFill>
                </a:rPr>
                <a:t>3</a:t>
              </a:r>
            </a:p>
          </p:txBody>
        </p:sp>
        <p:sp>
          <p:nvSpPr>
            <p:cNvPr id="305" name="Text Box 32">
              <a:extLst>
                <a:ext uri="{FF2B5EF4-FFF2-40B4-BE49-F238E27FC236}">
                  <a16:creationId xmlns:a16="http://schemas.microsoft.com/office/drawing/2014/main" id="{D79D6E8D-687A-BC50-CE31-87383454532D}"/>
                </a:ext>
              </a:extLst>
            </p:cNvPr>
            <p:cNvSpPr txBox="1">
              <a:spLocks noChangeArrowheads="1"/>
            </p:cNvSpPr>
            <p:nvPr/>
          </p:nvSpPr>
          <p:spPr bwMode="auto">
            <a:xfrm>
              <a:off x="4397375" y="5409406"/>
              <a:ext cx="228600" cy="244475"/>
            </a:xfrm>
            <a:prstGeom prst="rect">
              <a:avLst/>
            </a:prstGeom>
            <a:noFill/>
            <a:ln w="9525">
              <a:noFill/>
              <a:miter lim="800000"/>
              <a:headEnd/>
              <a:tailEnd/>
            </a:ln>
          </p:spPr>
          <p:txBody>
            <a:bodyPr>
              <a:spAutoFit/>
            </a:bodyPr>
            <a:lstStyle/>
            <a:p>
              <a:r>
                <a:rPr lang="en-US" sz="1000"/>
                <a:t>4</a:t>
              </a:r>
            </a:p>
          </p:txBody>
        </p:sp>
        <p:sp>
          <p:nvSpPr>
            <p:cNvPr id="306" name="Text Box 33">
              <a:extLst>
                <a:ext uri="{FF2B5EF4-FFF2-40B4-BE49-F238E27FC236}">
                  <a16:creationId xmlns:a16="http://schemas.microsoft.com/office/drawing/2014/main" id="{DBA7B4F6-FFE5-0C55-27CC-9D4487D41F7C}"/>
                </a:ext>
              </a:extLst>
            </p:cNvPr>
            <p:cNvSpPr txBox="1">
              <a:spLocks noChangeArrowheads="1"/>
            </p:cNvSpPr>
            <p:nvPr/>
          </p:nvSpPr>
          <p:spPr bwMode="auto">
            <a:xfrm>
              <a:off x="4778375" y="5409406"/>
              <a:ext cx="228600" cy="244475"/>
            </a:xfrm>
            <a:prstGeom prst="rect">
              <a:avLst/>
            </a:prstGeom>
            <a:noFill/>
            <a:ln w="9525">
              <a:noFill/>
              <a:miter lim="800000"/>
              <a:headEnd/>
              <a:tailEnd/>
            </a:ln>
          </p:spPr>
          <p:txBody>
            <a:bodyPr>
              <a:spAutoFit/>
            </a:bodyPr>
            <a:lstStyle/>
            <a:p>
              <a:r>
                <a:rPr lang="en-US" sz="1000"/>
                <a:t>5</a:t>
              </a:r>
            </a:p>
          </p:txBody>
        </p:sp>
        <p:sp>
          <p:nvSpPr>
            <p:cNvPr id="307" name="Text Box 34">
              <a:extLst>
                <a:ext uri="{FF2B5EF4-FFF2-40B4-BE49-F238E27FC236}">
                  <a16:creationId xmlns:a16="http://schemas.microsoft.com/office/drawing/2014/main" id="{5E3DD747-3FA2-4AE6-D1B3-A5D848380454}"/>
                </a:ext>
              </a:extLst>
            </p:cNvPr>
            <p:cNvSpPr txBox="1">
              <a:spLocks noChangeArrowheads="1"/>
            </p:cNvSpPr>
            <p:nvPr/>
          </p:nvSpPr>
          <p:spPr bwMode="auto">
            <a:xfrm>
              <a:off x="5159375" y="5409406"/>
              <a:ext cx="228600" cy="244475"/>
            </a:xfrm>
            <a:prstGeom prst="rect">
              <a:avLst/>
            </a:prstGeom>
            <a:noFill/>
            <a:ln w="9525">
              <a:noFill/>
              <a:miter lim="800000"/>
              <a:headEnd/>
              <a:tailEnd/>
            </a:ln>
          </p:spPr>
          <p:txBody>
            <a:bodyPr>
              <a:spAutoFit/>
            </a:bodyPr>
            <a:lstStyle/>
            <a:p>
              <a:r>
                <a:rPr lang="en-US" sz="1000" dirty="0">
                  <a:solidFill>
                    <a:srgbClr val="3802BE"/>
                  </a:solidFill>
                </a:rPr>
                <a:t>6</a:t>
              </a:r>
            </a:p>
          </p:txBody>
        </p:sp>
        <p:sp>
          <p:nvSpPr>
            <p:cNvPr id="308" name="Text Box 35">
              <a:extLst>
                <a:ext uri="{FF2B5EF4-FFF2-40B4-BE49-F238E27FC236}">
                  <a16:creationId xmlns:a16="http://schemas.microsoft.com/office/drawing/2014/main" id="{79903C08-4BCD-C449-326C-ED1EDB554384}"/>
                </a:ext>
              </a:extLst>
            </p:cNvPr>
            <p:cNvSpPr txBox="1">
              <a:spLocks noChangeArrowheads="1"/>
            </p:cNvSpPr>
            <p:nvPr/>
          </p:nvSpPr>
          <p:spPr bwMode="auto">
            <a:xfrm>
              <a:off x="5540375" y="5409406"/>
              <a:ext cx="228600" cy="244475"/>
            </a:xfrm>
            <a:prstGeom prst="rect">
              <a:avLst/>
            </a:prstGeom>
            <a:noFill/>
            <a:ln w="9525">
              <a:noFill/>
              <a:miter lim="800000"/>
              <a:headEnd/>
              <a:tailEnd/>
            </a:ln>
          </p:spPr>
          <p:txBody>
            <a:bodyPr>
              <a:spAutoFit/>
            </a:bodyPr>
            <a:lstStyle/>
            <a:p>
              <a:r>
                <a:rPr lang="en-US" sz="1000" dirty="0">
                  <a:solidFill>
                    <a:srgbClr val="3802BE"/>
                  </a:solidFill>
                </a:rPr>
                <a:t>7</a:t>
              </a:r>
            </a:p>
          </p:txBody>
        </p:sp>
        <p:sp>
          <p:nvSpPr>
            <p:cNvPr id="309" name="Text Box 36">
              <a:extLst>
                <a:ext uri="{FF2B5EF4-FFF2-40B4-BE49-F238E27FC236}">
                  <a16:creationId xmlns:a16="http://schemas.microsoft.com/office/drawing/2014/main" id="{4530D980-0C28-8A87-C5C5-134746ADD380}"/>
                </a:ext>
              </a:extLst>
            </p:cNvPr>
            <p:cNvSpPr txBox="1">
              <a:spLocks noChangeArrowheads="1"/>
            </p:cNvSpPr>
            <p:nvPr/>
          </p:nvSpPr>
          <p:spPr bwMode="auto">
            <a:xfrm>
              <a:off x="5921375" y="5409406"/>
              <a:ext cx="228600" cy="244475"/>
            </a:xfrm>
            <a:prstGeom prst="rect">
              <a:avLst/>
            </a:prstGeom>
            <a:noFill/>
            <a:ln w="9525">
              <a:noFill/>
              <a:miter lim="800000"/>
              <a:headEnd/>
              <a:tailEnd/>
            </a:ln>
          </p:spPr>
          <p:txBody>
            <a:bodyPr>
              <a:spAutoFit/>
            </a:bodyPr>
            <a:lstStyle/>
            <a:p>
              <a:r>
                <a:rPr lang="en-US" sz="1000" dirty="0">
                  <a:solidFill>
                    <a:srgbClr val="3802BE"/>
                  </a:solidFill>
                </a:rPr>
                <a:t>8</a:t>
              </a:r>
            </a:p>
          </p:txBody>
        </p:sp>
        <p:cxnSp>
          <p:nvCxnSpPr>
            <p:cNvPr id="310" name="Straight Connector 340">
              <a:extLst>
                <a:ext uri="{FF2B5EF4-FFF2-40B4-BE49-F238E27FC236}">
                  <a16:creationId xmlns:a16="http://schemas.microsoft.com/office/drawing/2014/main" id="{E6913C79-8713-E99D-D3F7-BAE4C2CF92C7}"/>
                </a:ext>
              </a:extLst>
            </p:cNvPr>
            <p:cNvCxnSpPr>
              <a:cxnSpLocks noChangeShapeType="1"/>
              <a:stCxn id="293" idx="0"/>
              <a:endCxn id="301" idx="0"/>
            </p:cNvCxnSpPr>
            <p:nvPr/>
          </p:nvCxnSpPr>
          <p:spPr bwMode="auto">
            <a:xfrm rot="16200000" flipH="1">
              <a:off x="4702175" y="4129881"/>
              <a:ext cx="1588" cy="3048000"/>
            </a:xfrm>
            <a:prstGeom prst="line">
              <a:avLst/>
            </a:prstGeom>
            <a:noFill/>
            <a:ln w="28575" algn="ctr">
              <a:solidFill>
                <a:schemeClr val="tx1"/>
              </a:solidFill>
              <a:round/>
              <a:headEnd/>
              <a:tailEnd/>
            </a:ln>
          </p:spPr>
        </p:cxnSp>
        <p:cxnSp>
          <p:nvCxnSpPr>
            <p:cNvPr id="311" name="Straight Connector 341">
              <a:extLst>
                <a:ext uri="{FF2B5EF4-FFF2-40B4-BE49-F238E27FC236}">
                  <a16:creationId xmlns:a16="http://schemas.microsoft.com/office/drawing/2014/main" id="{BB03F5E5-A870-9396-26F8-AB6121A372E2}"/>
                </a:ext>
              </a:extLst>
            </p:cNvPr>
            <p:cNvCxnSpPr>
              <a:cxnSpLocks noChangeShapeType="1"/>
              <a:stCxn id="293" idx="1"/>
              <a:endCxn id="301" idx="1"/>
            </p:cNvCxnSpPr>
            <p:nvPr/>
          </p:nvCxnSpPr>
          <p:spPr bwMode="auto">
            <a:xfrm rot="5400000" flipH="1" flipV="1">
              <a:off x="4702175" y="4495006"/>
              <a:ext cx="1588" cy="3048000"/>
            </a:xfrm>
            <a:prstGeom prst="line">
              <a:avLst/>
            </a:prstGeom>
            <a:noFill/>
            <a:ln w="28575" algn="ctr">
              <a:solidFill>
                <a:schemeClr val="tx1"/>
              </a:solidFill>
              <a:round/>
              <a:headEnd/>
              <a:tailEnd/>
            </a:ln>
          </p:spPr>
        </p:cxnSp>
        <p:cxnSp>
          <p:nvCxnSpPr>
            <p:cNvPr id="312" name="Straight Arrow Connector 406">
              <a:extLst>
                <a:ext uri="{FF2B5EF4-FFF2-40B4-BE49-F238E27FC236}">
                  <a16:creationId xmlns:a16="http://schemas.microsoft.com/office/drawing/2014/main" id="{B1F155F5-B053-AD55-3A5C-D5CE30307F5A}"/>
                </a:ext>
              </a:extLst>
            </p:cNvPr>
            <p:cNvCxnSpPr>
              <a:cxnSpLocks noChangeShapeType="1"/>
            </p:cNvCxnSpPr>
            <p:nvPr/>
          </p:nvCxnSpPr>
          <p:spPr bwMode="auto">
            <a:xfrm>
              <a:off x="3886200" y="5257800"/>
              <a:ext cx="838200" cy="381000"/>
            </a:xfrm>
            <a:prstGeom prst="straightConnector1">
              <a:avLst/>
            </a:prstGeom>
            <a:noFill/>
            <a:ln w="28575" algn="ctr">
              <a:solidFill>
                <a:srgbClr val="0000FF"/>
              </a:solidFill>
              <a:round/>
              <a:headEnd/>
              <a:tailEnd type="arrow" w="med" len="med"/>
            </a:ln>
          </p:spPr>
        </p:cxnSp>
        <p:cxnSp>
          <p:nvCxnSpPr>
            <p:cNvPr id="313" name="Straight Arrow Connector 408">
              <a:extLst>
                <a:ext uri="{FF2B5EF4-FFF2-40B4-BE49-F238E27FC236}">
                  <a16:creationId xmlns:a16="http://schemas.microsoft.com/office/drawing/2014/main" id="{2FC87605-950D-EF02-F974-E1166661AE11}"/>
                </a:ext>
              </a:extLst>
            </p:cNvPr>
            <p:cNvCxnSpPr>
              <a:cxnSpLocks noChangeShapeType="1"/>
              <a:stCxn id="251" idx="1"/>
            </p:cNvCxnSpPr>
            <p:nvPr/>
          </p:nvCxnSpPr>
          <p:spPr bwMode="auto">
            <a:xfrm rot="-5400000" flipH="1" flipV="1">
              <a:off x="4874419" y="5091905"/>
              <a:ext cx="396875" cy="696913"/>
            </a:xfrm>
            <a:prstGeom prst="straightConnector1">
              <a:avLst/>
            </a:prstGeom>
            <a:noFill/>
            <a:ln w="28575" algn="ctr">
              <a:solidFill>
                <a:srgbClr val="0000FF"/>
              </a:solidFill>
              <a:round/>
              <a:headEnd/>
              <a:tailEnd type="arrow" w="med" len="med"/>
            </a:ln>
          </p:spPr>
        </p:cxnSp>
        <p:sp>
          <p:nvSpPr>
            <p:cNvPr id="314" name="TextBox 414">
              <a:extLst>
                <a:ext uri="{FF2B5EF4-FFF2-40B4-BE49-F238E27FC236}">
                  <a16:creationId xmlns:a16="http://schemas.microsoft.com/office/drawing/2014/main" id="{4246601E-DEB2-33AD-670C-12927BF0223C}"/>
                </a:ext>
              </a:extLst>
            </p:cNvPr>
            <p:cNvSpPr txBox="1">
              <a:spLocks noChangeArrowheads="1"/>
            </p:cNvSpPr>
            <p:nvPr/>
          </p:nvSpPr>
          <p:spPr bwMode="auto">
            <a:xfrm>
              <a:off x="304800" y="5638800"/>
              <a:ext cx="1600200" cy="369360"/>
            </a:xfrm>
            <a:prstGeom prst="rect">
              <a:avLst/>
            </a:prstGeom>
            <a:noFill/>
            <a:ln w="9525">
              <a:noFill/>
              <a:miter lim="800000"/>
              <a:headEnd/>
              <a:tailEnd/>
            </a:ln>
          </p:spPr>
          <p:txBody>
            <a:bodyPr>
              <a:spAutoFit/>
            </a:bodyPr>
            <a:lstStyle/>
            <a:p>
              <a:r>
                <a:rPr lang="en-US">
                  <a:solidFill>
                    <a:srgbClr val="0000FF"/>
                  </a:solidFill>
                </a:rPr>
                <a:t>Kết quả:</a:t>
              </a:r>
            </a:p>
          </p:txBody>
        </p:sp>
      </p:grpSp>
      <p:sp>
        <p:nvSpPr>
          <p:cNvPr id="6" name="Content Placeholder 2">
            <a:extLst>
              <a:ext uri="{FF2B5EF4-FFF2-40B4-BE49-F238E27FC236}">
                <a16:creationId xmlns:a16="http://schemas.microsoft.com/office/drawing/2014/main" id="{0EB59CEB-7DAC-E4CE-14D7-4CEECA6153D8}"/>
              </a:ext>
            </a:extLst>
          </p:cNvPr>
          <p:cNvSpPr txBox="1">
            <a:spLocks/>
          </p:cNvSpPr>
          <p:nvPr/>
        </p:nvSpPr>
        <p:spPr>
          <a:xfrm>
            <a:off x="297180" y="904872"/>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latin typeface="Lato" panose="020F0502020204030203" pitchFamily="34" charset="0"/>
                <a:ea typeface="Lato" panose="020F0502020204030203" pitchFamily="34" charset="0"/>
                <a:cs typeface="Lato" panose="020F0502020204030203" pitchFamily="34" charset="0"/>
              </a:rPr>
              <a:t>1.</a:t>
            </a:r>
            <a:r>
              <a:rPr lang="en-US" dirty="0">
                <a:latin typeface="Lato" panose="020F0502020204030203" pitchFamily="34" charset="0"/>
                <a:ea typeface="Lato" panose="020F0502020204030203" pitchFamily="34" charset="0"/>
                <a:cs typeface="Lato" panose="020F0502020204030203" pitchFamily="34" charset="0"/>
              </a:rPr>
              <a:t>3</a:t>
            </a:r>
            <a:r>
              <a:rPr lang="vi-VN" dirty="0">
                <a:latin typeface="Lato" panose="020F0502020204030203" pitchFamily="34" charset="0"/>
                <a:ea typeface="Lato" panose="020F0502020204030203" pitchFamily="34" charset="0"/>
                <a:cs typeface="Lato" panose="020F0502020204030203" pitchFamily="34" charset="0"/>
              </a:rPr>
              <a:t>. Ví dụ</a:t>
            </a:r>
          </a:p>
          <a:p>
            <a:endParaRPr lang="vi-VN" dirty="0">
              <a:cs typeface="Arial" panose="020B0604020202020204" pitchFamily="34" charset="0"/>
            </a:endParaRPr>
          </a:p>
        </p:txBody>
      </p:sp>
    </p:spTree>
    <p:custDataLst>
      <p:tags r:id="rId1"/>
    </p:custDataLst>
    <p:extLst>
      <p:ext uri="{BB962C8B-B14F-4D97-AF65-F5344CB8AC3E}">
        <p14:creationId xmlns:p14="http://schemas.microsoft.com/office/powerpoint/2010/main" val="113666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ox(i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blinds(horizontal)">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checkerboard(across)">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checkerboard(across)">
                                      <p:cBhvr>
                                        <p:cTn id="27" dur="500"/>
                                        <p:tgtEl>
                                          <p:spTgt spid="19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45"/>
                                        </p:tgtEl>
                                        <p:attrNameLst>
                                          <p:attrName>style.visibility</p:attrName>
                                        </p:attrNameLst>
                                      </p:cBhvr>
                                      <p:to>
                                        <p:strVal val="visible"/>
                                      </p:to>
                                    </p:set>
                                    <p:animEffect transition="in" filter="checkerboard(across)">
                                      <p:cBhvr>
                                        <p:cTn id="32" dur="500"/>
                                        <p:tgtEl>
                                          <p:spTgt spid="24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84"/>
                                        </p:tgtEl>
                                        <p:attrNameLst>
                                          <p:attrName>style.visibility</p:attrName>
                                        </p:attrNameLst>
                                      </p:cBhvr>
                                      <p:to>
                                        <p:strVal val="visible"/>
                                      </p:to>
                                    </p:set>
                                    <p:animEffect transition="in" filter="box(in)">
                                      <p:cBhvr>
                                        <p:cTn id="3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809750"/>
            <a:ext cx="12187575" cy="63350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0B1BA4AB-1EDD-DE20-A48D-B73EF191270F}"/>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41</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Sắp</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xếp</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A2A2A2"/>
                </a:solidFill>
                <a:latin typeface="Lato" panose="020F0502020204030203" pitchFamily="34" charset="0"/>
                <a:ea typeface="Lato" panose="020F0502020204030203" pitchFamily="34" charset="0"/>
                <a:cs typeface="Lato" panose="020F0502020204030203" pitchFamily="34" charset="0"/>
              </a:rPr>
              <a:t>trộn</a:t>
            </a:r>
            <a:r>
              <a:rPr lang="en-US" dirty="0">
                <a:solidFill>
                  <a:srgbClr val="A2A2A2"/>
                </a:solidFill>
                <a:latin typeface="Lato" panose="020F0502020204030203" pitchFamily="34" charset="0"/>
                <a:ea typeface="Lato" panose="020F0502020204030203" pitchFamily="34" charset="0"/>
                <a:cs typeface="Lato" panose="020F0502020204030203" pitchFamily="34" charset="0"/>
              </a:rPr>
              <a:t> (merge sort)</a:t>
            </a:r>
          </a:p>
          <a:p>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2.  </a:t>
            </a:r>
            <a:r>
              <a:rPr lang="en-US" b="1" dirty="0" err="1">
                <a:solidFill>
                  <a:srgbClr val="002060"/>
                </a:solidFill>
                <a:latin typeface="Lato" panose="020F0502020204030203" pitchFamily="34" charset="0"/>
                <a:ea typeface="Lato" panose="020F0502020204030203" pitchFamily="34" charset="0"/>
                <a:cs typeface="Lato" panose="020F0502020204030203" pitchFamily="34" charset="0"/>
              </a:rPr>
              <a:t>Cài</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b="1" dirty="0" err="1">
                <a:solidFill>
                  <a:srgbClr val="002060"/>
                </a:solidFill>
                <a:latin typeface="Lato" panose="020F0502020204030203" pitchFamily="34" charset="0"/>
                <a:ea typeface="Lato" panose="020F0502020204030203" pitchFamily="34" charset="0"/>
                <a:cs typeface="Lato" panose="020F0502020204030203" pitchFamily="34" charset="0"/>
              </a:rPr>
              <a:t>đặt</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b="1" dirty="0" err="1">
                <a:solidFill>
                  <a:srgbClr val="002060"/>
                </a:solidFill>
                <a:latin typeface="Lato" panose="020F0502020204030203" pitchFamily="34" charset="0"/>
                <a:ea typeface="Lato" panose="020F0502020204030203" pitchFamily="34" charset="0"/>
                <a:cs typeface="Lato" panose="020F0502020204030203" pitchFamily="34" charset="0"/>
              </a:rPr>
              <a:t>thuật</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b="1" dirty="0" err="1">
                <a:solidFill>
                  <a:srgbClr val="002060"/>
                </a:solidFill>
                <a:latin typeface="Lato" panose="020F0502020204030203" pitchFamily="34" charset="0"/>
                <a:ea typeface="Lato" panose="020F0502020204030203" pitchFamily="34" charset="0"/>
                <a:cs typeface="Lato" panose="020F0502020204030203" pitchFamily="34" charset="0"/>
              </a:rPr>
              <a:t>toán</a:t>
            </a:r>
            <a:endParaRPr lang="vi-VN" b="1" dirty="0">
              <a:solidFill>
                <a:srgbClr val="002060"/>
              </a:solidFill>
              <a:latin typeface="Lato" panose="020F0502020204030203" pitchFamily="34" charset="0"/>
              <a:ea typeface="Lato" panose="020F0502020204030203" pitchFamily="34" charset="0"/>
              <a:cs typeface="Lato" panose="020F0502020204030203" pitchFamily="34" charset="0"/>
            </a:endParaRPr>
          </a:p>
          <a:p>
            <a:endParaRPr lang="en-US" b="1" dirty="0">
              <a:cs typeface="Arial" panose="020B0604020202020204" pitchFamily="34" charset="0"/>
            </a:endParaRPr>
          </a:p>
        </p:txBody>
      </p:sp>
    </p:spTree>
    <p:extLst>
      <p:ext uri="{BB962C8B-B14F-4D97-AF65-F5344CB8AC3E}">
        <p14:creationId xmlns:p14="http://schemas.microsoft.com/office/powerpoint/2010/main" val="9493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CÀI ĐẶT THUẬT TOÁN</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342900" indent="-342900">
              <a:buFont typeface="Wingdings" panose="05000000000000000000" pitchFamily="2" charset="2"/>
              <a:buChar char="§"/>
            </a:pPr>
            <a:r>
              <a:rPr lang="en-US" sz="2400" dirty="0" err="1"/>
              <a:t>Cài</a:t>
            </a:r>
            <a:r>
              <a:rPr lang="en-US" sz="2400" dirty="0"/>
              <a:t> </a:t>
            </a:r>
            <a:r>
              <a:rPr lang="en-US" sz="2400" dirty="0" err="1"/>
              <a:t>đặt</a:t>
            </a:r>
            <a:r>
              <a:rPr lang="en-US" sz="2400" dirty="0"/>
              <a:t> merge: </a:t>
            </a:r>
            <a:r>
              <a:rPr lang="en-US" sz="2400" dirty="0" err="1"/>
              <a:t>Trộn</a:t>
            </a:r>
            <a:r>
              <a:rPr lang="en-US" sz="2400" dirty="0"/>
              <a:t> A[</a:t>
            </a:r>
            <a:r>
              <a:rPr lang="en-US" sz="2400" dirty="0" err="1"/>
              <a:t>first..mid</a:t>
            </a:r>
            <a:r>
              <a:rPr lang="en-US" sz="2400" dirty="0"/>
              <a:t>] </a:t>
            </a:r>
            <a:r>
              <a:rPr lang="en-US" sz="2400" dirty="0" err="1"/>
              <a:t>và</a:t>
            </a:r>
            <a:r>
              <a:rPr lang="en-US" sz="2400" dirty="0"/>
              <a:t> A[mid+1.. last]</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42</a:t>
            </a:fld>
            <a:endParaRPr lang="vi-VN"/>
          </a:p>
        </p:txBody>
      </p:sp>
      <p:sp>
        <p:nvSpPr>
          <p:cNvPr id="4" name="Content Placeholder 2">
            <a:extLst>
              <a:ext uri="{FF2B5EF4-FFF2-40B4-BE49-F238E27FC236}">
                <a16:creationId xmlns:a16="http://schemas.microsoft.com/office/drawing/2014/main" id="{F5BC5E63-817D-FB4A-B010-04EB2487F009}"/>
              </a:ext>
            </a:extLst>
          </p:cNvPr>
          <p:cNvSpPr txBox="1">
            <a:spLocks/>
          </p:cNvSpPr>
          <p:nvPr/>
        </p:nvSpPr>
        <p:spPr>
          <a:xfrm>
            <a:off x="1352549" y="1407082"/>
            <a:ext cx="9801225" cy="5219704"/>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Wingdings" panose="05000000000000000000" pitchFamily="2" charset="2"/>
              <a:buNone/>
            </a:pP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void</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merge(</a:t>
            </a:r>
            <a:r>
              <a:rPr lang="en-US" sz="2000" b="1" dirty="0" err="1">
                <a:solidFill>
                  <a:srgbClr val="C00000"/>
                </a:solidFill>
                <a:latin typeface="Lato" panose="020F0502020204030203" pitchFamily="34" charset="0"/>
                <a:ea typeface="Lato" panose="020F0502020204030203" pitchFamily="34" charset="0"/>
                <a:cs typeface="Lato" panose="020F0502020204030203" pitchFamily="34" charset="0"/>
              </a:rPr>
              <a:t>DataType</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A[],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first,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mid,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last)</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DataType</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[MAX_SIZE];    </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mảng</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phụ</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latin typeface="Lato" panose="020F0502020204030203" pitchFamily="34" charset="0"/>
                <a:ea typeface="Lato" panose="020F0502020204030203" pitchFamily="34" charset="0"/>
                <a:cs typeface="Lato" panose="020F0502020204030203" pitchFamily="34" charset="0"/>
              </a:rPr>
              <a:t> first1 = first;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latin typeface="Lato" panose="020F0502020204030203" pitchFamily="34" charset="0"/>
                <a:ea typeface="Lato" panose="020F0502020204030203" pitchFamily="34" charset="0"/>
                <a:cs typeface="Lato" panose="020F0502020204030203" pitchFamily="34" charset="0"/>
              </a:rPr>
              <a:t> last1 = mid;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latin typeface="Lato" panose="020F0502020204030203" pitchFamily="34" charset="0"/>
                <a:ea typeface="Lato" panose="020F0502020204030203" pitchFamily="34" charset="0"/>
                <a:cs typeface="Lato" panose="020F0502020204030203" pitchFamily="34" charset="0"/>
              </a:rPr>
              <a:t> first2 = mid + 1;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int</a:t>
            </a:r>
            <a:r>
              <a:rPr lang="en-US" sz="2000" b="1" dirty="0">
                <a:latin typeface="Lato" panose="020F0502020204030203" pitchFamily="34" charset="0"/>
                <a:ea typeface="Lato" panose="020F0502020204030203" pitchFamily="34" charset="0"/>
                <a:cs typeface="Lato" panose="020F0502020204030203" pitchFamily="34" charset="0"/>
              </a:rPr>
              <a:t> last2 = last;</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 int</a:t>
            </a:r>
            <a:r>
              <a:rPr lang="en-US" sz="2000" b="1" dirty="0">
                <a:latin typeface="Lato" panose="020F0502020204030203" pitchFamily="34" charset="0"/>
                <a:ea typeface="Lato" panose="020F0502020204030203" pitchFamily="34" charset="0"/>
                <a:cs typeface="Lato" panose="020F0502020204030203" pitchFamily="34" charset="0"/>
              </a:rPr>
              <a:t> index = first1;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for</a:t>
            </a:r>
            <a:r>
              <a:rPr lang="en-US" sz="2000" b="1" dirty="0">
                <a:latin typeface="Lato" panose="020F0502020204030203" pitchFamily="34" charset="0"/>
                <a:ea typeface="Lato" panose="020F0502020204030203" pitchFamily="34" charset="0"/>
                <a:cs typeface="Lato" panose="020F0502020204030203" pitchFamily="34" charset="0"/>
              </a:rPr>
              <a:t> (; (first1 &lt;= last1) &amp;&amp; (first2 &lt;= last2); ++index){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if</a:t>
            </a:r>
            <a:r>
              <a:rPr lang="en-US" sz="2000" b="1" dirty="0">
                <a:latin typeface="Lato" panose="020F0502020204030203" pitchFamily="34" charset="0"/>
                <a:ea typeface="Lato" panose="020F0502020204030203" pitchFamily="34" charset="0"/>
                <a:cs typeface="Lato" panose="020F0502020204030203" pitchFamily="34" charset="0"/>
              </a:rPr>
              <a:t> (A[first1] &lt; A[first2])      {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[index] = A[first1]; ++first1;}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else</a:t>
            </a:r>
            <a:r>
              <a:rPr lang="en-US" sz="2000" b="1" dirty="0">
                <a:latin typeface="Lato" panose="020F0502020204030203" pitchFamily="34" charset="0"/>
                <a:ea typeface="Lato" panose="020F0502020204030203" pitchFamily="34" charset="0"/>
                <a:cs typeface="Lato" panose="020F0502020204030203" pitchFamily="34" charset="0"/>
              </a:rPr>
              <a:t>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[index] = A[first2]; ++first2;}   }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for</a:t>
            </a:r>
            <a:r>
              <a:rPr lang="en-US" sz="2000" b="1" dirty="0">
                <a:latin typeface="Lato" panose="020F0502020204030203" pitchFamily="34" charset="0"/>
                <a:ea typeface="Lato" panose="020F0502020204030203" pitchFamily="34" charset="0"/>
                <a:cs typeface="Lato" panose="020F0502020204030203" pitchFamily="34" charset="0"/>
              </a:rPr>
              <a:t> (; first1 &lt;= last1; ++first1, ++index)      </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[index] = A[first1]; </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sao</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nốt</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dãy</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con 1</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for</a:t>
            </a:r>
            <a:r>
              <a:rPr lang="en-US" sz="2000" b="1" dirty="0">
                <a:latin typeface="Lato" panose="020F0502020204030203" pitchFamily="34" charset="0"/>
                <a:ea typeface="Lato" panose="020F0502020204030203" pitchFamily="34" charset="0"/>
                <a:cs typeface="Lato" panose="020F0502020204030203" pitchFamily="34" charset="0"/>
              </a:rPr>
              <a:t> (; first2 &lt;= last2; ++first2, ++index)</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[index] = A[first2]; </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sao</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nốt</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dãy</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con 2</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00CC"/>
                </a:solidFill>
                <a:latin typeface="Lato" panose="020F0502020204030203" pitchFamily="34" charset="0"/>
                <a:ea typeface="Lato" panose="020F0502020204030203" pitchFamily="34" charset="0"/>
                <a:cs typeface="Lato" panose="020F0502020204030203" pitchFamily="34" charset="0"/>
              </a:rPr>
              <a:t>for</a:t>
            </a:r>
            <a:r>
              <a:rPr lang="en-US" sz="2000" b="1" dirty="0">
                <a:latin typeface="Lato" panose="020F0502020204030203" pitchFamily="34" charset="0"/>
                <a:ea typeface="Lato" panose="020F0502020204030203" pitchFamily="34" charset="0"/>
                <a:cs typeface="Lato" panose="020F0502020204030203" pitchFamily="34" charset="0"/>
              </a:rPr>
              <a:t> (index = first; index &lt;= last; ++index)</a:t>
            </a: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A[index] = </a:t>
            </a:r>
            <a:r>
              <a:rPr lang="en-US" sz="2000" b="1" dirty="0" err="1">
                <a:latin typeface="Lato" panose="020F0502020204030203" pitchFamily="34" charset="0"/>
                <a:ea typeface="Lato" panose="020F0502020204030203" pitchFamily="34" charset="0"/>
                <a:cs typeface="Lato" panose="020F0502020204030203" pitchFamily="34" charset="0"/>
              </a:rPr>
              <a:t>tempA</a:t>
            </a:r>
            <a:r>
              <a:rPr lang="en-US" sz="2000" b="1" dirty="0">
                <a:latin typeface="Lato" panose="020F0502020204030203" pitchFamily="34" charset="0"/>
                <a:ea typeface="Lato" panose="020F0502020204030203" pitchFamily="34" charset="0"/>
                <a:cs typeface="Lato" panose="020F0502020204030203" pitchFamily="34" charset="0"/>
              </a:rPr>
              <a:t>[index]; </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sao</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trả</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mảng</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kết</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006600"/>
                </a:solidFill>
                <a:latin typeface="Lato" panose="020F0502020204030203" pitchFamily="34" charset="0"/>
                <a:ea typeface="Lato" panose="020F0502020204030203" pitchFamily="34" charset="0"/>
                <a:cs typeface="Lato" panose="020F0502020204030203" pitchFamily="34" charset="0"/>
              </a:rPr>
              <a:t>quả</a:t>
            </a:r>
            <a:endParaRPr lang="en-US" sz="2000" b="1" dirty="0">
              <a:solidFill>
                <a:srgbClr val="006600"/>
              </a:solidFill>
              <a:latin typeface="Lato" panose="020F0502020204030203" pitchFamily="34" charset="0"/>
              <a:ea typeface="Lato" panose="020F0502020204030203" pitchFamily="34" charset="0"/>
              <a:cs typeface="Lato" panose="020F0502020204030203" pitchFamily="34" charset="0"/>
            </a:endParaRPr>
          </a:p>
          <a:p>
            <a:pPr>
              <a:spcBef>
                <a:spcPts val="0"/>
              </a:spcBef>
              <a:buFont typeface="Wingdings" panose="05000000000000000000" pitchFamily="2" charset="2"/>
              <a:buNone/>
            </a:pP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06600"/>
                </a:solidFill>
                <a:latin typeface="Lato" panose="020F0502020204030203" pitchFamily="34" charset="0"/>
                <a:ea typeface="Lato" panose="020F0502020204030203" pitchFamily="34" charset="0"/>
                <a:cs typeface="Lato" panose="020F0502020204030203" pitchFamily="34" charset="0"/>
              </a:rPr>
              <a:t>// end merge</a:t>
            </a:r>
          </a:p>
          <a:p>
            <a:pPr>
              <a:spcBef>
                <a:spcPts val="0"/>
              </a:spcBef>
              <a:buFont typeface="Wingdings" panose="05000000000000000000" pitchFamily="2" charset="2"/>
              <a:buNone/>
            </a:pP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C00000"/>
                </a:solidFill>
                <a:latin typeface="Lato" panose="020F0502020204030203" pitchFamily="34" charset="0"/>
                <a:ea typeface="Lato" panose="020F0502020204030203" pitchFamily="34" charset="0"/>
                <a:cs typeface="Lato" panose="020F0502020204030203" pitchFamily="34" charset="0"/>
              </a:rPr>
              <a:t>Chú</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ý: </a:t>
            </a:r>
            <a:r>
              <a:rPr lang="en-US" sz="2000" b="1" dirty="0" err="1">
                <a:solidFill>
                  <a:srgbClr val="C00000"/>
                </a:solidFill>
                <a:latin typeface="Lato" panose="020F0502020204030203" pitchFamily="34" charset="0"/>
                <a:ea typeface="Lato" panose="020F0502020204030203" pitchFamily="34" charset="0"/>
                <a:cs typeface="Lato" panose="020F0502020204030203" pitchFamily="34" charset="0"/>
              </a:rPr>
              <a:t>DataType</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kiểu dữ liệu phần tử </a:t>
            </a:r>
            <a:r>
              <a:rPr lang="en-US" sz="2000" b="1" dirty="0" err="1">
                <a:solidFill>
                  <a:srgbClr val="C00000"/>
                </a:solidFill>
                <a:latin typeface="Lato" panose="020F0502020204030203" pitchFamily="34" charset="0"/>
                <a:ea typeface="Lato" panose="020F0502020204030203" pitchFamily="34" charset="0"/>
                <a:cs typeface="Lato" panose="020F0502020204030203" pitchFamily="34" charset="0"/>
              </a:rPr>
              <a:t>mảng</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a:t>
            </a:r>
          </a:p>
        </p:txBody>
      </p:sp>
    </p:spTree>
    <p:custDataLst>
      <p:tags r:id="rId1"/>
    </p:custDataLst>
    <p:extLst>
      <p:ext uri="{BB962C8B-B14F-4D97-AF65-F5344CB8AC3E}">
        <p14:creationId xmlns:p14="http://schemas.microsoft.com/office/powerpoint/2010/main" val="349066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CÀI ĐẶT THUẬT TOÁN</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a:xfrm>
            <a:off x="383986" y="851535"/>
            <a:ext cx="11515725" cy="4938713"/>
          </a:xfrm>
        </p:spPr>
        <p:txBody>
          <a:bodyPr/>
          <a:lstStyle/>
          <a:p>
            <a:pPr marL="342900" indent="-342900">
              <a:buFont typeface="Wingdings" panose="05000000000000000000" pitchFamily="2" charset="2"/>
              <a:buChar char="§"/>
            </a:pPr>
            <a:r>
              <a:rPr lang="en-US" sz="2400" dirty="0" err="1"/>
              <a:t>Cài</a:t>
            </a:r>
            <a:r>
              <a:rPr lang="en-US" sz="2400" dirty="0"/>
              <a:t> </a:t>
            </a:r>
            <a:r>
              <a:rPr lang="en-US" sz="2400" dirty="0" err="1"/>
              <a:t>đặt</a:t>
            </a:r>
            <a:r>
              <a:rPr lang="en-US" sz="2400" dirty="0"/>
              <a:t> </a:t>
            </a:r>
            <a:r>
              <a:rPr lang="en-US" sz="2400" dirty="0" err="1"/>
              <a:t>mergesort</a:t>
            </a:r>
            <a:endParaRPr lang="en-US" sz="240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43</a:t>
            </a:fld>
            <a:endParaRPr lang="vi-VN"/>
          </a:p>
        </p:txBody>
      </p:sp>
      <p:sp>
        <p:nvSpPr>
          <p:cNvPr id="3" name="Content Placeholder 2">
            <a:extLst>
              <a:ext uri="{FF2B5EF4-FFF2-40B4-BE49-F238E27FC236}">
                <a16:creationId xmlns:a16="http://schemas.microsoft.com/office/drawing/2014/main" id="{232DB63D-A298-754C-E039-3CFE4A8C0BFE}"/>
              </a:ext>
            </a:extLst>
          </p:cNvPr>
          <p:cNvSpPr txBox="1">
            <a:spLocks/>
          </p:cNvSpPr>
          <p:nvPr/>
        </p:nvSpPr>
        <p:spPr>
          <a:xfrm>
            <a:off x="742950" y="1168863"/>
            <a:ext cx="10515600" cy="5286229"/>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b="1" dirty="0">
                <a:latin typeface="Consolas" panose="020B0609020204030204" pitchFamily="49" charset="0"/>
                <a:cs typeface="Courier New" pitchFamily="49" charset="0"/>
              </a:rPr>
              <a:t>void </a:t>
            </a:r>
            <a:r>
              <a:rPr lang="en-US" sz="2000" b="1" dirty="0" err="1">
                <a:latin typeface="Consolas" panose="020B0609020204030204" pitchFamily="49" charset="0"/>
                <a:cs typeface="Courier New" pitchFamily="49" charset="0"/>
              </a:rPr>
              <a:t>mergesort</a:t>
            </a:r>
            <a:r>
              <a:rPr lang="en-US" sz="2000" b="1" dirty="0">
                <a:latin typeface="Consolas" panose="020B0609020204030204" pitchFamily="49" charset="0"/>
                <a:cs typeface="Courier New" pitchFamily="49" charset="0"/>
              </a:rPr>
              <a:t>(</a:t>
            </a:r>
            <a:r>
              <a:rPr lang="en-US" sz="2000" b="1" dirty="0" err="1">
                <a:latin typeface="Consolas" panose="020B0609020204030204" pitchFamily="49" charset="0"/>
                <a:cs typeface="Courier New" pitchFamily="49" charset="0"/>
              </a:rPr>
              <a:t>DataType</a:t>
            </a:r>
            <a:r>
              <a:rPr lang="en-US" sz="2000" b="1" dirty="0">
                <a:latin typeface="Consolas" panose="020B0609020204030204" pitchFamily="49" charset="0"/>
                <a:cs typeface="Courier New" pitchFamily="49" charset="0"/>
              </a:rPr>
              <a:t> A[], int first, int last)</a:t>
            </a:r>
          </a:p>
          <a:p>
            <a:pPr>
              <a:buFontTx/>
              <a:buNone/>
            </a:pPr>
            <a:r>
              <a:rPr lang="en-US" sz="2000" b="1" dirty="0">
                <a:latin typeface="Consolas" panose="020B0609020204030204" pitchFamily="49" charset="0"/>
                <a:cs typeface="Courier New" pitchFamily="49" charset="0"/>
              </a:rPr>
              <a:t>{   </a:t>
            </a:r>
          </a:p>
          <a:p>
            <a:pPr>
              <a:buFontTx/>
              <a:buNone/>
            </a:pPr>
            <a:r>
              <a:rPr lang="en-US" sz="2000" b="1" dirty="0">
                <a:latin typeface="Consolas" panose="020B0609020204030204" pitchFamily="49" charset="0"/>
                <a:cs typeface="Courier New" pitchFamily="49" charset="0"/>
              </a:rPr>
              <a:t>   if (first &lt; last)   </a:t>
            </a:r>
          </a:p>
          <a:p>
            <a:pPr>
              <a:buFontTx/>
              <a:buNone/>
            </a:pPr>
            <a:r>
              <a:rPr lang="en-US" sz="2000" b="1" dirty="0">
                <a:latin typeface="Consolas" panose="020B0609020204030204" pitchFamily="49" charset="0"/>
                <a:cs typeface="Courier New" pitchFamily="49" charset="0"/>
              </a:rPr>
              <a:t>   {  </a:t>
            </a:r>
            <a:r>
              <a:rPr lang="en-US" sz="2000" b="1" i="1" dirty="0">
                <a:solidFill>
                  <a:srgbClr val="C00000"/>
                </a:solidFill>
                <a:latin typeface="Consolas" panose="020B0609020204030204" pitchFamily="49" charset="0"/>
                <a:cs typeface="Courier New" pitchFamily="49" charset="0"/>
              </a:rPr>
              <a:t>// chia </a:t>
            </a:r>
            <a:r>
              <a:rPr lang="en-US" sz="2000" b="1" i="1" dirty="0" err="1">
                <a:solidFill>
                  <a:srgbClr val="C00000"/>
                </a:solidFill>
                <a:latin typeface="Consolas" panose="020B0609020204030204" pitchFamily="49" charset="0"/>
                <a:cs typeface="Courier New" pitchFamily="49" charset="0"/>
              </a:rPr>
              <a:t>thành</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hai</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dãy</a:t>
            </a:r>
            <a:r>
              <a:rPr lang="en-US" sz="2000" b="1" i="1" dirty="0">
                <a:solidFill>
                  <a:srgbClr val="C00000"/>
                </a:solidFill>
                <a:latin typeface="Consolas" panose="020B0609020204030204" pitchFamily="49" charset="0"/>
                <a:cs typeface="Courier New" pitchFamily="49" charset="0"/>
              </a:rPr>
              <a:t> con      </a:t>
            </a:r>
          </a:p>
          <a:p>
            <a:pPr>
              <a:buFontTx/>
              <a:buNone/>
            </a:pPr>
            <a:r>
              <a:rPr lang="en-US" sz="2000" b="1" dirty="0">
                <a:latin typeface="Consolas" panose="020B0609020204030204" pitchFamily="49" charset="0"/>
                <a:cs typeface="Courier New" pitchFamily="49" charset="0"/>
              </a:rPr>
              <a:t>      int mid = (first + last)/2;    </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chỉ</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số</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điểm</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giữa</a:t>
            </a:r>
            <a:endParaRPr lang="en-US" sz="2000" b="1" i="1" dirty="0">
              <a:latin typeface="Consolas" panose="020B0609020204030204" pitchFamily="49" charset="0"/>
              <a:cs typeface="Courier New" pitchFamily="49" charset="0"/>
            </a:endParaRPr>
          </a:p>
          <a:p>
            <a:pPr>
              <a:buFontTx/>
              <a:buNone/>
            </a:pPr>
            <a:r>
              <a:rPr lang="en-US" sz="2000" b="1" i="1" dirty="0">
                <a:solidFill>
                  <a:srgbClr val="C00000"/>
                </a:solidFill>
                <a:latin typeface="Consolas" panose="020B0609020204030204" pitchFamily="49" charset="0"/>
                <a:cs typeface="Courier New" pitchFamily="49" charset="0"/>
              </a:rPr>
              <a:t>      // </a:t>
            </a:r>
            <a:r>
              <a:rPr lang="en-US" sz="2000" b="1" i="1" dirty="0" err="1">
                <a:solidFill>
                  <a:srgbClr val="C00000"/>
                </a:solidFill>
                <a:latin typeface="Consolas" panose="020B0609020204030204" pitchFamily="49" charset="0"/>
                <a:cs typeface="Courier New" pitchFamily="49" charset="0"/>
              </a:rPr>
              <a:t>sắp</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xếp</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dãy</a:t>
            </a:r>
            <a:r>
              <a:rPr lang="en-US" sz="2000" b="1" i="1" dirty="0">
                <a:solidFill>
                  <a:srgbClr val="C00000"/>
                </a:solidFill>
                <a:latin typeface="Consolas" panose="020B0609020204030204" pitchFamily="49" charset="0"/>
                <a:cs typeface="Courier New" pitchFamily="49" charset="0"/>
              </a:rPr>
              <a:t> con </a:t>
            </a:r>
            <a:r>
              <a:rPr lang="en-US" sz="2000" b="1" i="1" dirty="0" err="1">
                <a:solidFill>
                  <a:srgbClr val="C00000"/>
                </a:solidFill>
                <a:latin typeface="Consolas" panose="020B0609020204030204" pitchFamily="49" charset="0"/>
                <a:cs typeface="Courier New" pitchFamily="49" charset="0"/>
              </a:rPr>
              <a:t>trái</a:t>
            </a:r>
            <a:r>
              <a:rPr lang="en-US" sz="2000" b="1" i="1" dirty="0">
                <a:solidFill>
                  <a:srgbClr val="C00000"/>
                </a:solidFill>
                <a:latin typeface="Consolas" panose="020B0609020204030204" pitchFamily="49" charset="0"/>
                <a:cs typeface="Courier New" pitchFamily="49" charset="0"/>
              </a:rPr>
              <a:t> A[</a:t>
            </a:r>
            <a:r>
              <a:rPr lang="en-US" sz="2000" b="1" i="1" dirty="0" err="1">
                <a:solidFill>
                  <a:srgbClr val="C00000"/>
                </a:solidFill>
                <a:latin typeface="Consolas" panose="020B0609020204030204" pitchFamily="49" charset="0"/>
                <a:cs typeface="Courier New" pitchFamily="49" charset="0"/>
              </a:rPr>
              <a:t>first..mid</a:t>
            </a:r>
            <a:r>
              <a:rPr lang="en-US" sz="2000" b="1" i="1" dirty="0">
                <a:solidFill>
                  <a:srgbClr val="C00000"/>
                </a:solidFill>
                <a:latin typeface="Consolas" panose="020B0609020204030204" pitchFamily="49" charset="0"/>
                <a:cs typeface="Courier New" pitchFamily="49" charset="0"/>
              </a:rPr>
              <a:t>]      </a:t>
            </a:r>
          </a:p>
          <a:p>
            <a:pPr>
              <a:buFontTx/>
              <a:buNone/>
            </a:pPr>
            <a:r>
              <a:rPr lang="en-US" sz="2000" b="1" dirty="0">
                <a:latin typeface="Consolas" panose="020B0609020204030204" pitchFamily="49" charset="0"/>
                <a:cs typeface="Courier New" pitchFamily="49" charset="0"/>
              </a:rPr>
              <a:t>      </a:t>
            </a:r>
            <a:r>
              <a:rPr lang="en-US" sz="2000" b="1" dirty="0" err="1">
                <a:latin typeface="Consolas" panose="020B0609020204030204" pitchFamily="49" charset="0"/>
                <a:cs typeface="Courier New" pitchFamily="49" charset="0"/>
              </a:rPr>
              <a:t>mergesort</a:t>
            </a:r>
            <a:r>
              <a:rPr lang="en-US" sz="2000" b="1" dirty="0">
                <a:latin typeface="Consolas" panose="020B0609020204030204" pitchFamily="49" charset="0"/>
                <a:cs typeface="Courier New" pitchFamily="49" charset="0"/>
              </a:rPr>
              <a:t>(A, first, mid);</a:t>
            </a:r>
          </a:p>
          <a:p>
            <a:pPr>
              <a:buFontTx/>
              <a:buNone/>
            </a:pPr>
            <a:r>
              <a:rPr lang="en-US" sz="2000" b="1" i="1" dirty="0">
                <a:solidFill>
                  <a:srgbClr val="C00000"/>
                </a:solidFill>
                <a:latin typeface="Consolas" panose="020B0609020204030204" pitchFamily="49" charset="0"/>
                <a:cs typeface="Courier New" pitchFamily="49" charset="0"/>
              </a:rPr>
              <a:t>      // </a:t>
            </a:r>
            <a:r>
              <a:rPr lang="en-US" sz="2000" b="1" i="1" dirty="0" err="1">
                <a:solidFill>
                  <a:srgbClr val="C00000"/>
                </a:solidFill>
                <a:latin typeface="Consolas" panose="020B0609020204030204" pitchFamily="49" charset="0"/>
                <a:cs typeface="Courier New" pitchFamily="49" charset="0"/>
              </a:rPr>
              <a:t>sắp</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xếp</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dãy</a:t>
            </a:r>
            <a:r>
              <a:rPr lang="en-US" sz="2000" b="1" i="1" dirty="0">
                <a:solidFill>
                  <a:srgbClr val="C00000"/>
                </a:solidFill>
                <a:latin typeface="Consolas" panose="020B0609020204030204" pitchFamily="49" charset="0"/>
                <a:cs typeface="Courier New" pitchFamily="49" charset="0"/>
              </a:rPr>
              <a:t> con </a:t>
            </a:r>
            <a:r>
              <a:rPr lang="en-US" sz="2000" b="1" i="1" dirty="0" err="1">
                <a:solidFill>
                  <a:srgbClr val="C00000"/>
                </a:solidFill>
                <a:latin typeface="Consolas" panose="020B0609020204030204" pitchFamily="49" charset="0"/>
                <a:cs typeface="Courier New" pitchFamily="49" charset="0"/>
              </a:rPr>
              <a:t>phải</a:t>
            </a:r>
            <a:r>
              <a:rPr lang="en-US" sz="2000" b="1" i="1" dirty="0">
                <a:solidFill>
                  <a:srgbClr val="C00000"/>
                </a:solidFill>
                <a:latin typeface="Consolas" panose="020B0609020204030204" pitchFamily="49" charset="0"/>
                <a:cs typeface="Courier New" pitchFamily="49" charset="0"/>
              </a:rPr>
              <a:t> A[mid+1..last]      </a:t>
            </a:r>
          </a:p>
          <a:p>
            <a:pPr>
              <a:buFontTx/>
              <a:buNone/>
            </a:pPr>
            <a:r>
              <a:rPr lang="en-US" sz="2000" b="1" dirty="0">
                <a:latin typeface="Consolas" panose="020B0609020204030204" pitchFamily="49" charset="0"/>
                <a:cs typeface="Courier New" pitchFamily="49" charset="0"/>
              </a:rPr>
              <a:t>      </a:t>
            </a:r>
            <a:r>
              <a:rPr lang="en-US" sz="2000" b="1" dirty="0" err="1">
                <a:latin typeface="Consolas" panose="020B0609020204030204" pitchFamily="49" charset="0"/>
                <a:cs typeface="Courier New" pitchFamily="49" charset="0"/>
              </a:rPr>
              <a:t>mergesort</a:t>
            </a:r>
            <a:r>
              <a:rPr lang="en-US" sz="2000" b="1" dirty="0">
                <a:latin typeface="Consolas" panose="020B0609020204030204" pitchFamily="49" charset="0"/>
                <a:cs typeface="Courier New" pitchFamily="49" charset="0"/>
              </a:rPr>
              <a:t>(A, mid+1, last);       </a:t>
            </a:r>
          </a:p>
          <a:p>
            <a:pPr>
              <a:buFontTx/>
              <a:buNone/>
            </a:pPr>
            <a:r>
              <a:rPr lang="en-US" sz="2000" b="1" i="1" dirty="0">
                <a:solidFill>
                  <a:srgbClr val="C00000"/>
                </a:solidFill>
                <a:latin typeface="Consolas" panose="020B0609020204030204" pitchFamily="49" charset="0"/>
                <a:cs typeface="Courier New" pitchFamily="49" charset="0"/>
              </a:rPr>
              <a:t>     // </a:t>
            </a:r>
            <a:r>
              <a:rPr lang="en-US" sz="2000" b="1" i="1" dirty="0" err="1">
                <a:solidFill>
                  <a:srgbClr val="C00000"/>
                </a:solidFill>
                <a:latin typeface="Consolas" panose="020B0609020204030204" pitchFamily="49" charset="0"/>
                <a:cs typeface="Courier New" pitchFamily="49" charset="0"/>
              </a:rPr>
              <a:t>Trộn</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hai</a:t>
            </a:r>
            <a:r>
              <a:rPr lang="en-US" sz="2000" b="1" i="1" dirty="0">
                <a:solidFill>
                  <a:srgbClr val="C00000"/>
                </a:solidFill>
                <a:latin typeface="Consolas" panose="020B0609020204030204" pitchFamily="49" charset="0"/>
                <a:cs typeface="Courier New" pitchFamily="49" charset="0"/>
              </a:rPr>
              <a:t> </a:t>
            </a:r>
            <a:r>
              <a:rPr lang="en-US" sz="2000" b="1" i="1" dirty="0" err="1">
                <a:solidFill>
                  <a:srgbClr val="C00000"/>
                </a:solidFill>
                <a:latin typeface="Consolas" panose="020B0609020204030204" pitchFamily="49" charset="0"/>
                <a:cs typeface="Courier New" pitchFamily="49" charset="0"/>
              </a:rPr>
              <a:t>dãy</a:t>
            </a:r>
            <a:r>
              <a:rPr lang="en-US" sz="2000" b="1" i="1" dirty="0">
                <a:solidFill>
                  <a:srgbClr val="C00000"/>
                </a:solidFill>
                <a:latin typeface="Consolas" panose="020B0609020204030204" pitchFamily="49" charset="0"/>
                <a:cs typeface="Courier New" pitchFamily="49" charset="0"/>
              </a:rPr>
              <a:t> con</a:t>
            </a:r>
            <a:r>
              <a:rPr lang="en-US" sz="2000" b="1" dirty="0">
                <a:latin typeface="Consolas" panose="020B0609020204030204" pitchFamily="49" charset="0"/>
                <a:cs typeface="Courier New" pitchFamily="49" charset="0"/>
              </a:rPr>
              <a:t>      </a:t>
            </a:r>
          </a:p>
          <a:p>
            <a:pPr>
              <a:buFontTx/>
              <a:buNone/>
            </a:pPr>
            <a:r>
              <a:rPr lang="en-US" sz="2000" b="1" dirty="0">
                <a:latin typeface="Consolas" panose="020B0609020204030204" pitchFamily="49" charset="0"/>
                <a:cs typeface="Courier New" pitchFamily="49" charset="0"/>
              </a:rPr>
              <a:t>     merge(A, first, mid, last);   </a:t>
            </a:r>
          </a:p>
          <a:p>
            <a:pPr>
              <a:buFontTx/>
              <a:buNone/>
            </a:pPr>
            <a:r>
              <a:rPr lang="en-US" sz="2000" b="1" dirty="0">
                <a:latin typeface="Consolas" panose="020B0609020204030204" pitchFamily="49" charset="0"/>
                <a:cs typeface="Courier New" pitchFamily="49" charset="0"/>
              </a:rPr>
              <a:t>  }</a:t>
            </a:r>
            <a:r>
              <a:rPr lang="en-US" sz="2000" b="1" dirty="0">
                <a:solidFill>
                  <a:srgbClr val="C00000"/>
                </a:solidFill>
                <a:latin typeface="Consolas" panose="020B0609020204030204" pitchFamily="49" charset="0"/>
                <a:cs typeface="Courier New" pitchFamily="49" charset="0"/>
              </a:rPr>
              <a:t>  // end if </a:t>
            </a:r>
          </a:p>
          <a:p>
            <a:pPr>
              <a:buFontTx/>
              <a:buNone/>
            </a:pPr>
            <a:r>
              <a:rPr lang="en-US" sz="2000" b="1" dirty="0">
                <a:latin typeface="Consolas" panose="020B0609020204030204" pitchFamily="49" charset="0"/>
                <a:cs typeface="Courier New" pitchFamily="49" charset="0"/>
              </a:rPr>
              <a:t>}</a:t>
            </a:r>
            <a:r>
              <a:rPr lang="en-US" sz="2000" b="1" dirty="0">
                <a:solidFill>
                  <a:srgbClr val="C00000"/>
                </a:solidFill>
                <a:latin typeface="Consolas" panose="020B0609020204030204" pitchFamily="49" charset="0"/>
                <a:cs typeface="Courier New" pitchFamily="49" charset="0"/>
              </a:rPr>
              <a:t>  // end </a:t>
            </a:r>
            <a:r>
              <a:rPr lang="en-US" sz="2000" b="1" dirty="0" err="1">
                <a:solidFill>
                  <a:srgbClr val="C00000"/>
                </a:solidFill>
                <a:latin typeface="Consolas" panose="020B0609020204030204" pitchFamily="49" charset="0"/>
                <a:cs typeface="Courier New" pitchFamily="49" charset="0"/>
              </a:rPr>
              <a:t>mergesort</a:t>
            </a:r>
            <a:endParaRPr lang="en-US" sz="2000" b="1" dirty="0">
              <a:solidFill>
                <a:srgbClr val="C00000"/>
              </a:solidFill>
              <a:latin typeface="Consolas" panose="020B0609020204030204" pitchFamily="49" charset="0"/>
              <a:cs typeface="Courier New" pitchFamily="49" charset="0"/>
            </a:endParaRPr>
          </a:p>
          <a:p>
            <a:pPr>
              <a:buFontTx/>
              <a:buNone/>
            </a:pPr>
            <a:endParaRPr lang="en-US" sz="2000" dirty="0">
              <a:latin typeface="Consolas" panose="020B0609020204030204" pitchFamily="49" charset="0"/>
            </a:endParaRPr>
          </a:p>
        </p:txBody>
      </p:sp>
      <p:sp>
        <p:nvSpPr>
          <p:cNvPr id="6" name="TextBox 5">
            <a:extLst>
              <a:ext uri="{FF2B5EF4-FFF2-40B4-BE49-F238E27FC236}">
                <a16:creationId xmlns:a16="http://schemas.microsoft.com/office/drawing/2014/main" id="{62AC02BE-7AE3-A2D8-C453-861F08755158}"/>
              </a:ext>
            </a:extLst>
          </p:cNvPr>
          <p:cNvSpPr txBox="1"/>
          <p:nvPr/>
        </p:nvSpPr>
        <p:spPr>
          <a:xfrm>
            <a:off x="5353050" y="5563614"/>
            <a:ext cx="6096000" cy="830997"/>
          </a:xfrm>
          <a:prstGeom prst="rect">
            <a:avLst/>
          </a:prstGeom>
          <a:noFill/>
        </p:spPr>
        <p:txBody>
          <a:bodyPr wrap="square">
            <a:spAutoFit/>
          </a:bodyPr>
          <a:lstStyle/>
          <a:p>
            <a:pPr>
              <a:buFontTx/>
              <a:buNone/>
            </a:pPr>
            <a:endParaRPr lang="en-US" sz="2400" b="1" dirty="0">
              <a:solidFill>
                <a:srgbClr val="0000FF"/>
              </a:solidFill>
              <a:latin typeface="Consolas" panose="020B0609020204030204" pitchFamily="49" charset="0"/>
            </a:endParaRPr>
          </a:p>
          <a:p>
            <a:pPr>
              <a:buFontTx/>
              <a:buNone/>
            </a:pPr>
            <a:r>
              <a:rPr lang="en-US" sz="2400" b="1" dirty="0" err="1">
                <a:solidFill>
                  <a:srgbClr val="0000FF"/>
                </a:solidFill>
                <a:latin typeface="Lato" panose="020F0502020204030203" pitchFamily="34" charset="0"/>
                <a:ea typeface="Lato" panose="020F0502020204030203" pitchFamily="34" charset="0"/>
                <a:cs typeface="Lato" panose="020F0502020204030203" pitchFamily="34" charset="0"/>
              </a:rPr>
              <a:t>Lệnh</a:t>
            </a:r>
            <a:r>
              <a:rPr lang="en-US" sz="2400" b="1"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00FF"/>
                </a:solidFill>
                <a:latin typeface="Lato" panose="020F0502020204030203" pitchFamily="34" charset="0"/>
                <a:ea typeface="Lato" panose="020F0502020204030203" pitchFamily="34" charset="0"/>
                <a:cs typeface="Lato" panose="020F0502020204030203" pitchFamily="34" charset="0"/>
              </a:rPr>
              <a:t>gọi</a:t>
            </a:r>
            <a:r>
              <a:rPr lang="en-US" sz="2400" b="1"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00FF"/>
                </a:solidFill>
                <a:latin typeface="Lato" panose="020F0502020204030203" pitchFamily="34" charset="0"/>
                <a:ea typeface="Lato" panose="020F0502020204030203" pitchFamily="34" charset="0"/>
                <a:cs typeface="Lato" panose="020F0502020204030203" pitchFamily="34" charset="0"/>
              </a:rPr>
              <a:t>thực</a:t>
            </a:r>
            <a:r>
              <a:rPr lang="en-US" sz="2400" b="1"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00FF"/>
                </a:solidFill>
                <a:latin typeface="Lato" panose="020F0502020204030203" pitchFamily="34" charset="0"/>
                <a:ea typeface="Lato" panose="020F0502020204030203" pitchFamily="34" charset="0"/>
                <a:cs typeface="Lato" panose="020F0502020204030203" pitchFamily="34" charset="0"/>
              </a:rPr>
              <a:t>hiện</a:t>
            </a:r>
            <a:r>
              <a:rPr lang="en-US" sz="2400" b="1"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C00000"/>
                </a:solidFill>
                <a:latin typeface="Lato" panose="020F0502020204030203" pitchFamily="34" charset="0"/>
                <a:ea typeface="Lato" panose="020F0502020204030203" pitchFamily="34" charset="0"/>
                <a:cs typeface="Lato" panose="020F0502020204030203" pitchFamily="34" charset="0"/>
              </a:rPr>
              <a:t>mergesort</a:t>
            </a:r>
            <a:r>
              <a:rPr lang="en-US" sz="2400" b="1" dirty="0">
                <a:solidFill>
                  <a:srgbClr val="C00000"/>
                </a:solidFill>
                <a:latin typeface="Lato" panose="020F0502020204030203" pitchFamily="34" charset="0"/>
                <a:ea typeface="Lato" panose="020F0502020204030203" pitchFamily="34" charset="0"/>
                <a:cs typeface="Lato" panose="020F0502020204030203" pitchFamily="34" charset="0"/>
              </a:rPr>
              <a:t>(A,0,n-1)</a:t>
            </a:r>
          </a:p>
        </p:txBody>
      </p:sp>
    </p:spTree>
    <p:custDataLst>
      <p:tags r:id="rId1"/>
    </p:custDataLst>
    <p:extLst>
      <p:ext uri="{BB962C8B-B14F-4D97-AF65-F5344CB8AC3E}">
        <p14:creationId xmlns:p14="http://schemas.microsoft.com/office/powerpoint/2010/main" val="377844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7 – </a:t>
            </a:r>
            <a:r>
              <a:rPr lang="en-US" dirty="0" err="1"/>
              <a:t>Sắp</a:t>
            </a:r>
            <a:r>
              <a:rPr lang="en-US" dirty="0"/>
              <a:t> </a:t>
            </a:r>
            <a:r>
              <a:rPr lang="en-US" dirty="0" err="1"/>
              <a:t>xếp</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57626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4. </a:t>
            </a:r>
            <a:r>
              <a:rPr lang="vi-VN" sz="2800" b="0" dirty="0"/>
              <a:t>Sắp xếp </a:t>
            </a:r>
            <a:r>
              <a:rPr lang="en-US" sz="2800" b="0" dirty="0" err="1"/>
              <a:t>nhanh</a:t>
            </a:r>
            <a:r>
              <a:rPr lang="vi-VN" sz="2800" b="0" dirty="0"/>
              <a:t> (</a:t>
            </a:r>
            <a:r>
              <a:rPr lang="en-US" sz="2800" b="0" dirty="0"/>
              <a:t>quick</a:t>
            </a:r>
            <a:r>
              <a:rPr lang="vi-VN" sz="2800" b="0" dirty="0"/>
              <a:t> sort)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44</a:t>
            </a:fld>
            <a:endParaRPr lang="en-US"/>
          </a:p>
        </p:txBody>
      </p:sp>
    </p:spTree>
    <p:extLst>
      <p:ext uri="{BB962C8B-B14F-4D97-AF65-F5344CB8AC3E}">
        <p14:creationId xmlns:p14="http://schemas.microsoft.com/office/powerpoint/2010/main" val="58561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215736"/>
            <a:ext cx="12187575" cy="812801"/>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1CC16C9E-7624-D716-904B-C015E208E754}"/>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45</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365760">
              <a:lnSpc>
                <a:spcPct val="150000"/>
              </a:lnSpc>
              <a:spcBef>
                <a:spcPts val="300"/>
              </a:spcBef>
              <a:spcAft>
                <a:spcPts val="300"/>
              </a:spcAft>
              <a:buAutoNum type="arabicPeriod"/>
            </a:pPr>
            <a:r>
              <a:rPr lang="vi-VN" b="1" dirty="0">
                <a:solidFill>
                  <a:schemeClr val="tx1"/>
                </a:solidFill>
                <a:latin typeface="Lato" panose="020F0502020204030203" pitchFamily="34" charset="0"/>
                <a:ea typeface="Lato" panose="020F0502020204030203" pitchFamily="34" charset="0"/>
                <a:cs typeface="Lato" panose="020F0502020204030203" pitchFamily="34" charset="0"/>
              </a:rPr>
              <a:t>Sơ đồ tổng quát</a:t>
            </a:r>
          </a:p>
          <a:p>
            <a:pPr marL="514350" indent="-365760">
              <a:lnSpc>
                <a:spcPct val="150000"/>
              </a:lnSpc>
              <a:spcBef>
                <a:spcPts val="300"/>
              </a:spcBef>
              <a:spcAft>
                <a:spcPts val="300"/>
              </a:spcAft>
              <a:buAutoNum type="arabicPeriod"/>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Phép phân đoạn</a:t>
            </a:r>
          </a:p>
          <a:p>
            <a:pPr marL="514350" indent="-365760">
              <a:lnSpc>
                <a:spcPct val="150000"/>
              </a:lnSpc>
              <a:spcBef>
                <a:spcPts val="300"/>
              </a:spcBef>
              <a:spcAft>
                <a:spcPts val="300"/>
              </a:spcAft>
              <a:buAutoNum type="arabicPeriod"/>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Độ phức tạp của sắp xếp nhanh</a:t>
            </a:r>
          </a:p>
          <a:p>
            <a:pPr indent="-365760"/>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545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SƠ ĐỒ TỔNG QUÁT</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vi-VN" sz="2400" b="0" dirty="0"/>
              <a:t>Sơ đồ Quick Sort</a:t>
            </a:r>
            <a:endParaRPr lang="en-US" sz="24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46</a:t>
            </a:fld>
            <a:endParaRPr lang="vi-VN"/>
          </a:p>
        </p:txBody>
      </p:sp>
      <p:sp>
        <p:nvSpPr>
          <p:cNvPr id="3" name="Chỗ dành sẵn cho Nội dung 2">
            <a:extLst>
              <a:ext uri="{FF2B5EF4-FFF2-40B4-BE49-F238E27FC236}">
                <a16:creationId xmlns:a16="http://schemas.microsoft.com/office/drawing/2014/main" id="{1088BCF0-0570-4F63-1F36-B8F30494A4FF}"/>
              </a:ext>
            </a:extLst>
          </p:cNvPr>
          <p:cNvSpPr txBox="1">
            <a:spLocks/>
          </p:cNvSpPr>
          <p:nvPr/>
        </p:nvSpPr>
        <p:spPr>
          <a:xfrm>
            <a:off x="66962" y="1353163"/>
            <a:ext cx="11210059" cy="5029200"/>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gn="just">
              <a:lnSpc>
                <a:spcPct val="120000"/>
              </a:lnSpc>
              <a:buClr>
                <a:srgbClr val="002060"/>
              </a:buClr>
              <a:buSzPct val="100000"/>
              <a:buFontTx/>
              <a:buAutoNum type="arabicPeriod"/>
              <a:defRPr/>
            </a:pPr>
            <a:r>
              <a:rPr lang="vi-VN" b="1" dirty="0">
                <a:solidFill>
                  <a:srgbClr val="C00000"/>
                </a:solidFill>
                <a:latin typeface="Lato" panose="020F0502020204030203" pitchFamily="34" charset="0"/>
                <a:ea typeface="Lato" panose="020F0502020204030203" pitchFamily="34" charset="0"/>
                <a:cs typeface="Lato" panose="020F0502020204030203" pitchFamily="34" charset="0"/>
              </a:rPr>
              <a:t>Neo đệ qui</a:t>
            </a:r>
            <a:r>
              <a:rPr lang="vi-VN" dirty="0">
                <a:latin typeface="Lato" panose="020F0502020204030203" pitchFamily="34" charset="0"/>
                <a:ea typeface="Lato" panose="020F0502020204030203" pitchFamily="34" charset="0"/>
                <a:cs typeface="Lato" panose="020F0502020204030203" pitchFamily="34" charset="0"/>
              </a:rPr>
              <a:t>: Nếu dãy chỉ còn không quá 1 phần tử thì nó là dãy được sắp và trả lại ngay dãy này mà không phải làm gì cả. </a:t>
            </a:r>
            <a:endParaRPr lang="vi-VN" b="1" dirty="0">
              <a:solidFill>
                <a:srgbClr val="C00000"/>
              </a:solidFill>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20000"/>
              </a:lnSpc>
              <a:buClr>
                <a:srgbClr val="002060"/>
              </a:buClr>
              <a:buSzPct val="100000"/>
              <a:buFontTx/>
              <a:buAutoNum type="arabicPeriod"/>
              <a:defRPr/>
            </a:pPr>
            <a:r>
              <a:rPr lang="vi-VN" b="1" dirty="0">
                <a:solidFill>
                  <a:srgbClr val="C00000"/>
                </a:solidFill>
                <a:latin typeface="Lato" panose="020F0502020204030203" pitchFamily="34" charset="0"/>
                <a:ea typeface="Lato" panose="020F0502020204030203" pitchFamily="34" charset="0"/>
                <a:cs typeface="Lato" panose="020F0502020204030203" pitchFamily="34" charset="0"/>
              </a:rPr>
              <a:t>Chia</a:t>
            </a:r>
            <a:r>
              <a:rPr lang="vi-VN" dirty="0">
                <a:latin typeface="Lato" panose="020F0502020204030203" pitchFamily="34" charset="0"/>
                <a:ea typeface="Lato" panose="020F0502020204030203" pitchFamily="34" charset="0"/>
                <a:cs typeface="Lato" panose="020F0502020204030203" pitchFamily="34" charset="0"/>
              </a:rPr>
              <a:t>: </a:t>
            </a:r>
          </a:p>
          <a:p>
            <a:pPr marL="1200150" lvl="2"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Chọn 1 phần tử trong dãy và gọi nó là </a:t>
            </a:r>
            <a:r>
              <a:rPr lang="vi-VN" sz="2400" dirty="0">
                <a:solidFill>
                  <a:srgbClr val="C00000"/>
                </a:solidFill>
                <a:latin typeface="Lato" panose="020F0502020204030203" pitchFamily="34" charset="0"/>
                <a:ea typeface="Lato" panose="020F0502020204030203" pitchFamily="34" charset="0"/>
                <a:cs typeface="Lato" panose="020F0502020204030203" pitchFamily="34" charset="0"/>
              </a:rPr>
              <a:t>phần tử chốt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p</a:t>
            </a:r>
            <a:r>
              <a:rPr lang="vi-VN" sz="2400" dirty="0">
                <a:solidFill>
                  <a:srgbClr val="C00000"/>
                </a:solidFill>
                <a:latin typeface="Lato" panose="020F0502020204030203" pitchFamily="34" charset="0"/>
                <a:ea typeface="Lato" panose="020F0502020204030203" pitchFamily="34" charset="0"/>
                <a:cs typeface="Lato" panose="020F0502020204030203" pitchFamily="34" charset="0"/>
              </a:rPr>
              <a:t> (pivot).</a:t>
            </a:r>
            <a:r>
              <a:rPr lang="vi-VN" sz="2400" dirty="0">
                <a:latin typeface="Lato" panose="020F0502020204030203" pitchFamily="34" charset="0"/>
                <a:ea typeface="Lato" panose="020F0502020204030203" pitchFamily="34" charset="0"/>
                <a:cs typeface="Lato" panose="020F0502020204030203" pitchFamily="34" charset="0"/>
              </a:rPr>
              <a:t> </a:t>
            </a:r>
          </a:p>
          <a:p>
            <a:pPr marL="1200150" lvl="2"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Chia dãy đã cho ra thành 2 dãy con: </a:t>
            </a:r>
          </a:p>
          <a:p>
            <a:pPr marL="1463040" lvl="3"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Dãy con trái (</a:t>
            </a:r>
            <a:r>
              <a:rPr lang="vi-VN" sz="2400" i="1" dirty="0">
                <a:latin typeface="Lato" panose="020F0502020204030203" pitchFamily="34" charset="0"/>
                <a:ea typeface="Lato" panose="020F0502020204030203" pitchFamily="34" charset="0"/>
                <a:cs typeface="Lato" panose="020F0502020204030203" pitchFamily="34" charset="0"/>
              </a:rPr>
              <a:t>L</a:t>
            </a:r>
            <a:r>
              <a:rPr lang="vi-VN" sz="2400" dirty="0">
                <a:latin typeface="Lato" panose="020F0502020204030203" pitchFamily="34" charset="0"/>
                <a:ea typeface="Lato" panose="020F0502020204030203" pitchFamily="34" charset="0"/>
                <a:cs typeface="Lato" panose="020F0502020204030203" pitchFamily="34" charset="0"/>
              </a:rPr>
              <a:t>) gồm những phần tử ≤ phần tử chốt, </a:t>
            </a:r>
          </a:p>
          <a:p>
            <a:pPr marL="1463040" lvl="3"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Dãy con phải (</a:t>
            </a:r>
            <a:r>
              <a:rPr lang="vi-VN" sz="2400" i="1" dirty="0">
                <a:latin typeface="Lato" panose="020F0502020204030203" pitchFamily="34" charset="0"/>
                <a:ea typeface="Lato" panose="020F0502020204030203" pitchFamily="34" charset="0"/>
                <a:cs typeface="Lato" panose="020F0502020204030203" pitchFamily="34" charset="0"/>
              </a:rPr>
              <a:t>R</a:t>
            </a:r>
            <a:r>
              <a:rPr lang="vi-VN" sz="2400" dirty="0">
                <a:latin typeface="Lato" panose="020F0502020204030203" pitchFamily="34" charset="0"/>
                <a:ea typeface="Lato" panose="020F0502020204030203" pitchFamily="34" charset="0"/>
                <a:cs typeface="Lato" panose="020F0502020204030203" pitchFamily="34" charset="0"/>
              </a:rPr>
              <a:t>) gồm các phần tử &gt; phần tử chốt. </a:t>
            </a:r>
          </a:p>
          <a:p>
            <a:pPr marL="1463040" lvl="3"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Thao tác này được gọi là </a:t>
            </a:r>
            <a:r>
              <a:rPr lang="vi-VN" sz="2400" dirty="0">
                <a:solidFill>
                  <a:srgbClr val="C00000"/>
                </a:solidFill>
                <a:latin typeface="Lato" panose="020F0502020204030203" pitchFamily="34" charset="0"/>
                <a:ea typeface="Lato" panose="020F0502020204030203" pitchFamily="34" charset="0"/>
                <a:cs typeface="Lato" panose="020F0502020204030203" pitchFamily="34" charset="0"/>
              </a:rPr>
              <a:t>"Phân đoạn" (Partition).</a:t>
            </a:r>
            <a:endParaRPr lang="vi-VN" b="1" dirty="0">
              <a:solidFill>
                <a:srgbClr val="C00000"/>
              </a:solidFill>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20000"/>
              </a:lnSpc>
              <a:buClr>
                <a:srgbClr val="002060"/>
              </a:buClr>
              <a:buSzPct val="100000"/>
              <a:buFontTx/>
              <a:buAutoNum type="arabicPeriod"/>
              <a:defRPr/>
            </a:pPr>
            <a:r>
              <a:rPr lang="vi-VN" b="1" dirty="0">
                <a:solidFill>
                  <a:srgbClr val="C00000"/>
                </a:solidFill>
                <a:latin typeface="Lato" panose="020F0502020204030203" pitchFamily="34" charset="0"/>
                <a:ea typeface="Lato" panose="020F0502020204030203" pitchFamily="34" charset="0"/>
                <a:cs typeface="Lato" panose="020F0502020204030203" pitchFamily="34" charset="0"/>
              </a:rPr>
              <a:t>Trị</a:t>
            </a:r>
            <a:r>
              <a:rPr lang="vi-VN" dirty="0">
                <a:latin typeface="Lato" panose="020F0502020204030203" pitchFamily="34" charset="0"/>
                <a:ea typeface="Lato" panose="020F0502020204030203" pitchFamily="34" charset="0"/>
                <a:cs typeface="Lato" panose="020F0502020204030203" pitchFamily="34" charset="0"/>
              </a:rPr>
              <a:t>: Lặp lại một cách đệ qui thuật toán đối với 2 dãy con </a:t>
            </a:r>
            <a:r>
              <a:rPr lang="vi-VN" i="1" dirty="0">
                <a:latin typeface="Lato" panose="020F0502020204030203" pitchFamily="34" charset="0"/>
                <a:ea typeface="Lato" panose="020F0502020204030203" pitchFamily="34" charset="0"/>
                <a:cs typeface="Lato" panose="020F0502020204030203" pitchFamily="34" charset="0"/>
              </a:rPr>
              <a:t>L</a:t>
            </a:r>
            <a:r>
              <a:rPr lang="vi-VN" dirty="0">
                <a:latin typeface="Lato" panose="020F0502020204030203" pitchFamily="34" charset="0"/>
                <a:ea typeface="Lato" panose="020F0502020204030203" pitchFamily="34" charset="0"/>
                <a:cs typeface="Lato" panose="020F0502020204030203" pitchFamily="34" charset="0"/>
              </a:rPr>
              <a:t> và </a:t>
            </a:r>
            <a:r>
              <a:rPr lang="vi-VN" i="1" dirty="0">
                <a:latin typeface="Lato" panose="020F0502020204030203" pitchFamily="34" charset="0"/>
                <a:ea typeface="Lato" panose="020F0502020204030203" pitchFamily="34" charset="0"/>
                <a:cs typeface="Lato" panose="020F0502020204030203" pitchFamily="34" charset="0"/>
              </a:rPr>
              <a:t>R</a:t>
            </a:r>
            <a:r>
              <a:rPr lang="vi-VN" dirty="0">
                <a:latin typeface="Lato" panose="020F0502020204030203" pitchFamily="34" charset="0"/>
                <a:ea typeface="Lato" panose="020F0502020204030203" pitchFamily="34" charset="0"/>
                <a:cs typeface="Lato" panose="020F0502020204030203" pitchFamily="34" charset="0"/>
              </a:rPr>
              <a:t>.</a:t>
            </a:r>
            <a:endParaRPr lang="vi-VN" b="1" dirty="0">
              <a:solidFill>
                <a:srgbClr val="C00000"/>
              </a:solidFill>
              <a:latin typeface="Lato" panose="020F0502020204030203" pitchFamily="34" charset="0"/>
              <a:ea typeface="Lato" panose="020F0502020204030203" pitchFamily="34" charset="0"/>
              <a:cs typeface="Lato" panose="020F0502020204030203" pitchFamily="34" charset="0"/>
            </a:endParaRPr>
          </a:p>
          <a:p>
            <a:pPr marL="800100" lvl="1" indent="-342900" algn="just">
              <a:lnSpc>
                <a:spcPct val="120000"/>
              </a:lnSpc>
              <a:buClr>
                <a:srgbClr val="002060"/>
              </a:buClr>
              <a:buSzPct val="100000"/>
              <a:buFontTx/>
              <a:buAutoNum type="arabicPeriod"/>
              <a:defRPr/>
            </a:pPr>
            <a:r>
              <a:rPr lang="vi-VN" b="1" dirty="0">
                <a:solidFill>
                  <a:srgbClr val="C00000"/>
                </a:solidFill>
                <a:latin typeface="Lato" panose="020F0502020204030203" pitchFamily="34" charset="0"/>
                <a:ea typeface="Lato" panose="020F0502020204030203" pitchFamily="34" charset="0"/>
                <a:cs typeface="Lato" panose="020F0502020204030203" pitchFamily="34" charset="0"/>
              </a:rPr>
              <a:t>Tổng hợp </a:t>
            </a:r>
            <a:r>
              <a:rPr lang="vi-VN" dirty="0">
                <a:latin typeface="Lato" panose="020F0502020204030203" pitchFamily="34" charset="0"/>
                <a:ea typeface="Lato" panose="020F0502020204030203" pitchFamily="34" charset="0"/>
                <a:cs typeface="Lato" panose="020F0502020204030203" pitchFamily="34" charset="0"/>
              </a:rPr>
              <a:t>(Combine): Dãy được sắp xếp là</a:t>
            </a:r>
            <a:r>
              <a:rPr lang="vi-VN" b="1" dirty="0">
                <a:latin typeface="Lato" panose="020F0502020204030203" pitchFamily="34" charset="0"/>
                <a:ea typeface="Lato" panose="020F0502020204030203" pitchFamily="34" charset="0"/>
                <a:cs typeface="Lato" panose="020F0502020204030203" pitchFamily="34" charset="0"/>
              </a:rPr>
              <a:t> </a:t>
            </a:r>
            <a:r>
              <a:rPr lang="vi-VN" i="1" dirty="0">
                <a:solidFill>
                  <a:srgbClr val="C00000"/>
                </a:solidFill>
                <a:latin typeface="Lato" panose="020F0502020204030203" pitchFamily="34" charset="0"/>
                <a:ea typeface="Lato" panose="020F0502020204030203" pitchFamily="34" charset="0"/>
                <a:cs typeface="Lato" panose="020F0502020204030203" pitchFamily="34" charset="0"/>
              </a:rPr>
              <a:t>L p R</a:t>
            </a:r>
            <a:r>
              <a:rPr lang="vi-VN" b="1" dirty="0">
                <a:latin typeface="Lato" panose="020F0502020204030203" pitchFamily="34" charset="0"/>
                <a:ea typeface="Lato" panose="020F0502020204030203" pitchFamily="34" charset="0"/>
                <a:cs typeface="Lato" panose="020F0502020204030203" pitchFamily="34" charset="0"/>
              </a:rPr>
              <a:t>.</a:t>
            </a:r>
          </a:p>
          <a:p>
            <a:pPr>
              <a:lnSpc>
                <a:spcPct val="120000"/>
              </a:lnSpc>
            </a:pPr>
            <a:endParaRPr lang="vi-VN"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5204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SƠ ĐỒ TỔNG QUÁT</a:t>
            </a:r>
          </a:p>
        </p:txBody>
      </p:sp>
      <p:sp>
        <p:nvSpPr>
          <p:cNvPr id="3" name="Text Placeholder 2">
            <a:extLst>
              <a:ext uri="{FF2B5EF4-FFF2-40B4-BE49-F238E27FC236}">
                <a16:creationId xmlns:a16="http://schemas.microsoft.com/office/drawing/2014/main" id="{838CBCDD-7479-2C58-96F2-BD90953E15BE}"/>
              </a:ext>
            </a:extLst>
          </p:cNvPr>
          <p:cNvSpPr>
            <a:spLocks noGrp="1"/>
          </p:cNvSpPr>
          <p:nvPr>
            <p:ph type="body" sz="quarter" idx="13"/>
          </p:nvPr>
        </p:nvSpPr>
        <p:spPr/>
        <p:txBody>
          <a:bodyPr/>
          <a:lstStyle/>
          <a:p>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47</a:t>
            </a:fld>
            <a:endParaRPr lang="vi-VN"/>
          </a:p>
        </p:txBody>
      </p:sp>
      <p:sp>
        <p:nvSpPr>
          <p:cNvPr id="4" name="Oval 3">
            <a:extLst>
              <a:ext uri="{FF2B5EF4-FFF2-40B4-BE49-F238E27FC236}">
                <a16:creationId xmlns:a16="http://schemas.microsoft.com/office/drawing/2014/main" id="{456520EB-3E26-21CE-8716-925F2A275325}"/>
              </a:ext>
            </a:extLst>
          </p:cNvPr>
          <p:cNvSpPr>
            <a:spLocks noChangeArrowheads="1"/>
          </p:cNvSpPr>
          <p:nvPr>
            <p:custDataLst>
              <p:tags r:id="rId2"/>
            </p:custDataLst>
          </p:nvPr>
        </p:nvSpPr>
        <p:spPr bwMode="auto">
          <a:xfrm>
            <a:off x="2971800" y="1524000"/>
            <a:ext cx="4724400" cy="990600"/>
          </a:xfrm>
          <a:prstGeom prst="ellipse">
            <a:avLst/>
          </a:prstGeom>
          <a:solidFill>
            <a:srgbClr val="FFFFFF"/>
          </a:solidFill>
          <a:ln w="9525">
            <a:solidFill>
              <a:schemeClr val="tx1"/>
            </a:solidFill>
            <a:round/>
            <a:headEnd/>
            <a:tailEnd/>
          </a:ln>
        </p:spPr>
        <p:txBody>
          <a:bodyPr wrap="none" anchor="ctr"/>
          <a:lstStyle/>
          <a:p>
            <a:endParaRPr lang="en-US"/>
          </a:p>
        </p:txBody>
      </p:sp>
      <p:sp>
        <p:nvSpPr>
          <p:cNvPr id="6" name="Text Box 4">
            <a:extLst>
              <a:ext uri="{FF2B5EF4-FFF2-40B4-BE49-F238E27FC236}">
                <a16:creationId xmlns:a16="http://schemas.microsoft.com/office/drawing/2014/main" id="{A43773AE-E5C0-F3F5-D5A0-74AF36BDF5F7}"/>
              </a:ext>
            </a:extLst>
          </p:cNvPr>
          <p:cNvSpPr txBox="1">
            <a:spLocks noChangeArrowheads="1"/>
          </p:cNvSpPr>
          <p:nvPr>
            <p:custDataLst>
              <p:tags r:id="rId3"/>
            </p:custDataLst>
          </p:nvPr>
        </p:nvSpPr>
        <p:spPr bwMode="auto">
          <a:xfrm>
            <a:off x="3276600" y="1828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8" name="Text Box 5">
            <a:extLst>
              <a:ext uri="{FF2B5EF4-FFF2-40B4-BE49-F238E27FC236}">
                <a16:creationId xmlns:a16="http://schemas.microsoft.com/office/drawing/2014/main" id="{FA42DD1B-9A70-0C76-4767-AC237E4153D7}"/>
              </a:ext>
            </a:extLst>
          </p:cNvPr>
          <p:cNvSpPr txBox="1">
            <a:spLocks noChangeArrowheads="1"/>
          </p:cNvSpPr>
          <p:nvPr>
            <p:custDataLst>
              <p:tags r:id="rId4"/>
            </p:custDataLst>
          </p:nvPr>
        </p:nvSpPr>
        <p:spPr bwMode="auto">
          <a:xfrm>
            <a:off x="3886200" y="1676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9" name="Text Box 6">
            <a:extLst>
              <a:ext uri="{FF2B5EF4-FFF2-40B4-BE49-F238E27FC236}">
                <a16:creationId xmlns:a16="http://schemas.microsoft.com/office/drawing/2014/main" id="{6BEEA7D7-4256-0377-D076-5B8EC24AD360}"/>
              </a:ext>
            </a:extLst>
          </p:cNvPr>
          <p:cNvSpPr txBox="1">
            <a:spLocks noChangeArrowheads="1"/>
          </p:cNvSpPr>
          <p:nvPr>
            <p:custDataLst>
              <p:tags r:id="rId5"/>
            </p:custDataLst>
          </p:nvPr>
        </p:nvSpPr>
        <p:spPr bwMode="auto">
          <a:xfrm>
            <a:off x="4114800" y="1981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10" name="Text Box 7">
            <a:extLst>
              <a:ext uri="{FF2B5EF4-FFF2-40B4-BE49-F238E27FC236}">
                <a16:creationId xmlns:a16="http://schemas.microsoft.com/office/drawing/2014/main" id="{0BE63E4E-5840-EBB0-9E2F-347F8151AEAB}"/>
              </a:ext>
            </a:extLst>
          </p:cNvPr>
          <p:cNvSpPr txBox="1">
            <a:spLocks noChangeArrowheads="1"/>
          </p:cNvSpPr>
          <p:nvPr>
            <p:custDataLst>
              <p:tags r:id="rId6"/>
            </p:custDataLst>
          </p:nvPr>
        </p:nvSpPr>
        <p:spPr bwMode="auto">
          <a:xfrm>
            <a:off x="4648200" y="1752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11" name="Text Box 8">
            <a:extLst>
              <a:ext uri="{FF2B5EF4-FFF2-40B4-BE49-F238E27FC236}">
                <a16:creationId xmlns:a16="http://schemas.microsoft.com/office/drawing/2014/main" id="{5C0FD9F8-6B0A-3FEA-A019-696E2B7C51EB}"/>
              </a:ext>
            </a:extLst>
          </p:cNvPr>
          <p:cNvSpPr txBox="1">
            <a:spLocks noChangeArrowheads="1"/>
          </p:cNvSpPr>
          <p:nvPr>
            <p:custDataLst>
              <p:tags r:id="rId7"/>
            </p:custDataLst>
          </p:nvPr>
        </p:nvSpPr>
        <p:spPr bwMode="auto">
          <a:xfrm>
            <a:off x="5029200" y="21637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12" name="Text Box 9">
            <a:extLst>
              <a:ext uri="{FF2B5EF4-FFF2-40B4-BE49-F238E27FC236}">
                <a16:creationId xmlns:a16="http://schemas.microsoft.com/office/drawing/2014/main" id="{C43C9F77-F614-0A60-6EF2-D8982097C299}"/>
              </a:ext>
            </a:extLst>
          </p:cNvPr>
          <p:cNvSpPr txBox="1">
            <a:spLocks noChangeArrowheads="1"/>
          </p:cNvSpPr>
          <p:nvPr>
            <p:custDataLst>
              <p:tags r:id="rId8"/>
            </p:custDataLst>
          </p:nvPr>
        </p:nvSpPr>
        <p:spPr bwMode="auto">
          <a:xfrm>
            <a:off x="5257800" y="1676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13" name="Text Box 10">
            <a:extLst>
              <a:ext uri="{FF2B5EF4-FFF2-40B4-BE49-F238E27FC236}">
                <a16:creationId xmlns:a16="http://schemas.microsoft.com/office/drawing/2014/main" id="{1DB0FA8B-BFBF-F7AC-60A4-61BB1B7FECEC}"/>
              </a:ext>
            </a:extLst>
          </p:cNvPr>
          <p:cNvSpPr txBox="1">
            <a:spLocks noChangeArrowheads="1"/>
          </p:cNvSpPr>
          <p:nvPr>
            <p:custDataLst>
              <p:tags r:id="rId9"/>
            </p:custDataLst>
          </p:nvPr>
        </p:nvSpPr>
        <p:spPr bwMode="auto">
          <a:xfrm>
            <a:off x="5867400" y="1676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14" name="Text Box 11">
            <a:extLst>
              <a:ext uri="{FF2B5EF4-FFF2-40B4-BE49-F238E27FC236}">
                <a16:creationId xmlns:a16="http://schemas.microsoft.com/office/drawing/2014/main" id="{38609576-DB50-E3BA-43D7-FAE368C21794}"/>
              </a:ext>
            </a:extLst>
          </p:cNvPr>
          <p:cNvSpPr txBox="1">
            <a:spLocks noChangeArrowheads="1"/>
          </p:cNvSpPr>
          <p:nvPr>
            <p:custDataLst>
              <p:tags r:id="rId10"/>
            </p:custDataLst>
          </p:nvPr>
        </p:nvSpPr>
        <p:spPr bwMode="auto">
          <a:xfrm>
            <a:off x="6172200" y="2133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15" name="Text Box 12">
            <a:extLst>
              <a:ext uri="{FF2B5EF4-FFF2-40B4-BE49-F238E27FC236}">
                <a16:creationId xmlns:a16="http://schemas.microsoft.com/office/drawing/2014/main" id="{E344C18F-252D-658D-4A9B-A87C0EFF3E89}"/>
              </a:ext>
            </a:extLst>
          </p:cNvPr>
          <p:cNvSpPr txBox="1">
            <a:spLocks noChangeArrowheads="1"/>
          </p:cNvSpPr>
          <p:nvPr>
            <p:custDataLst>
              <p:tags r:id="rId11"/>
            </p:custDataLst>
          </p:nvPr>
        </p:nvSpPr>
        <p:spPr bwMode="auto">
          <a:xfrm>
            <a:off x="6553200" y="1828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16" name="Text Box 13">
            <a:extLst>
              <a:ext uri="{FF2B5EF4-FFF2-40B4-BE49-F238E27FC236}">
                <a16:creationId xmlns:a16="http://schemas.microsoft.com/office/drawing/2014/main" id="{8F11E3B0-AA0B-A480-7855-70572DB68418}"/>
              </a:ext>
            </a:extLst>
          </p:cNvPr>
          <p:cNvSpPr txBox="1">
            <a:spLocks noChangeArrowheads="1"/>
          </p:cNvSpPr>
          <p:nvPr>
            <p:custDataLst>
              <p:tags r:id="rId12"/>
            </p:custDataLst>
          </p:nvPr>
        </p:nvSpPr>
        <p:spPr bwMode="auto">
          <a:xfrm>
            <a:off x="7086601" y="1981200"/>
            <a:ext cx="276225"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17" name="Oval 14">
            <a:extLst>
              <a:ext uri="{FF2B5EF4-FFF2-40B4-BE49-F238E27FC236}">
                <a16:creationId xmlns:a16="http://schemas.microsoft.com/office/drawing/2014/main" id="{BCDCCAEF-80F4-3AA5-18D7-2447F2FEE36A}"/>
              </a:ext>
            </a:extLst>
          </p:cNvPr>
          <p:cNvSpPr>
            <a:spLocks noChangeArrowheads="1"/>
          </p:cNvSpPr>
          <p:nvPr>
            <p:custDataLst>
              <p:tags r:id="rId13"/>
            </p:custDataLst>
          </p:nvPr>
        </p:nvSpPr>
        <p:spPr bwMode="auto">
          <a:xfrm>
            <a:off x="5024439" y="2132014"/>
            <a:ext cx="384175" cy="301625"/>
          </a:xfrm>
          <a:prstGeom prst="ellipse">
            <a:avLst/>
          </a:prstGeom>
          <a:noFill/>
          <a:ln w="19050">
            <a:solidFill>
              <a:srgbClr val="0000FF"/>
            </a:solidFill>
            <a:round/>
            <a:headEnd/>
            <a:tailEnd/>
          </a:ln>
        </p:spPr>
        <p:txBody>
          <a:bodyPr wrap="none" anchor="ctr"/>
          <a:lstStyle/>
          <a:p>
            <a:endParaRPr lang="en-US"/>
          </a:p>
        </p:txBody>
      </p:sp>
      <p:sp>
        <p:nvSpPr>
          <p:cNvPr id="18" name="Text Box 15">
            <a:extLst>
              <a:ext uri="{FF2B5EF4-FFF2-40B4-BE49-F238E27FC236}">
                <a16:creationId xmlns:a16="http://schemas.microsoft.com/office/drawing/2014/main" id="{98A344DF-0FD1-D1E0-7514-D9657A079E2A}"/>
              </a:ext>
            </a:extLst>
          </p:cNvPr>
          <p:cNvSpPr txBox="1">
            <a:spLocks noChangeArrowheads="1"/>
          </p:cNvSpPr>
          <p:nvPr>
            <p:custDataLst>
              <p:tags r:id="rId14"/>
            </p:custDataLst>
          </p:nvPr>
        </p:nvSpPr>
        <p:spPr bwMode="auto">
          <a:xfrm>
            <a:off x="2590800" y="1524001"/>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A</a:t>
            </a:r>
          </a:p>
        </p:txBody>
      </p:sp>
      <p:sp>
        <p:nvSpPr>
          <p:cNvPr id="19" name="Text Box 16">
            <a:extLst>
              <a:ext uri="{FF2B5EF4-FFF2-40B4-BE49-F238E27FC236}">
                <a16:creationId xmlns:a16="http://schemas.microsoft.com/office/drawing/2014/main" id="{026E5B52-1114-01CA-5826-958333DA7414}"/>
              </a:ext>
            </a:extLst>
          </p:cNvPr>
          <p:cNvSpPr txBox="1">
            <a:spLocks noChangeArrowheads="1"/>
          </p:cNvSpPr>
          <p:nvPr>
            <p:custDataLst>
              <p:tags r:id="rId15"/>
            </p:custDataLst>
          </p:nvPr>
        </p:nvSpPr>
        <p:spPr bwMode="auto">
          <a:xfrm>
            <a:off x="8636800" y="1568242"/>
            <a:ext cx="1279517" cy="338554"/>
          </a:xfrm>
          <a:prstGeom prst="rect">
            <a:avLst/>
          </a:prstGeom>
          <a:noFill/>
          <a:ln w="9525">
            <a:noFill/>
            <a:miter lim="800000"/>
            <a:headEnd/>
            <a:tailEnd/>
          </a:ln>
        </p:spPr>
        <p:txBody>
          <a:bodyPr wrap="none" anchor="ctr">
            <a:spAutoFit/>
          </a:bodyPr>
          <a:lstStyle/>
          <a:p>
            <a:pPr algn="ct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Chọn</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  pivot </a:t>
            </a:r>
          </a:p>
        </p:txBody>
      </p:sp>
      <p:sp>
        <p:nvSpPr>
          <p:cNvPr id="20" name="Oval 17">
            <a:extLst>
              <a:ext uri="{FF2B5EF4-FFF2-40B4-BE49-F238E27FC236}">
                <a16:creationId xmlns:a16="http://schemas.microsoft.com/office/drawing/2014/main" id="{CB24C067-227A-3374-9E2C-41A11230648E}"/>
              </a:ext>
            </a:extLst>
          </p:cNvPr>
          <p:cNvSpPr>
            <a:spLocks noChangeArrowheads="1"/>
          </p:cNvSpPr>
          <p:nvPr>
            <p:custDataLst>
              <p:tags r:id="rId16"/>
            </p:custDataLst>
          </p:nvPr>
        </p:nvSpPr>
        <p:spPr bwMode="auto">
          <a:xfrm>
            <a:off x="3048000" y="2819400"/>
            <a:ext cx="1981200" cy="838200"/>
          </a:xfrm>
          <a:prstGeom prst="ellipse">
            <a:avLst/>
          </a:prstGeom>
          <a:solidFill>
            <a:srgbClr val="FFFFFF"/>
          </a:solidFill>
          <a:ln w="9525">
            <a:solidFill>
              <a:schemeClr val="tx1"/>
            </a:solidFill>
            <a:round/>
            <a:headEnd/>
            <a:tailEnd/>
          </a:ln>
        </p:spPr>
        <p:txBody>
          <a:bodyPr wrap="none" anchor="ctr"/>
          <a:lstStyle/>
          <a:p>
            <a:endParaRPr lang="en-US"/>
          </a:p>
        </p:txBody>
      </p:sp>
      <p:sp>
        <p:nvSpPr>
          <p:cNvPr id="21" name="Text Box 18">
            <a:extLst>
              <a:ext uri="{FF2B5EF4-FFF2-40B4-BE49-F238E27FC236}">
                <a16:creationId xmlns:a16="http://schemas.microsoft.com/office/drawing/2014/main" id="{54F293B6-1EAA-1995-106E-1BF5C57CE31F}"/>
              </a:ext>
            </a:extLst>
          </p:cNvPr>
          <p:cNvSpPr txBox="1">
            <a:spLocks noChangeArrowheads="1"/>
          </p:cNvSpPr>
          <p:nvPr>
            <p:custDataLst>
              <p:tags r:id="rId17"/>
            </p:custDataLst>
          </p:nvPr>
        </p:nvSpPr>
        <p:spPr bwMode="auto">
          <a:xfrm>
            <a:off x="3124200" y="31242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22" name="Text Box 19">
            <a:extLst>
              <a:ext uri="{FF2B5EF4-FFF2-40B4-BE49-F238E27FC236}">
                <a16:creationId xmlns:a16="http://schemas.microsoft.com/office/drawing/2014/main" id="{8AE75769-614C-6212-FBAE-AB3E77808F60}"/>
              </a:ext>
            </a:extLst>
          </p:cNvPr>
          <p:cNvSpPr txBox="1">
            <a:spLocks noChangeArrowheads="1"/>
          </p:cNvSpPr>
          <p:nvPr>
            <p:custDataLst>
              <p:tags r:id="rId18"/>
            </p:custDataLst>
          </p:nvPr>
        </p:nvSpPr>
        <p:spPr bwMode="auto">
          <a:xfrm>
            <a:off x="7391400" y="32004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23" name="Text Box 20">
            <a:extLst>
              <a:ext uri="{FF2B5EF4-FFF2-40B4-BE49-F238E27FC236}">
                <a16:creationId xmlns:a16="http://schemas.microsoft.com/office/drawing/2014/main" id="{303F608D-1245-6903-EE48-F53FA109A51E}"/>
              </a:ext>
            </a:extLst>
          </p:cNvPr>
          <p:cNvSpPr txBox="1">
            <a:spLocks noChangeArrowheads="1"/>
          </p:cNvSpPr>
          <p:nvPr>
            <p:custDataLst>
              <p:tags r:id="rId19"/>
            </p:custDataLst>
          </p:nvPr>
        </p:nvSpPr>
        <p:spPr bwMode="auto">
          <a:xfrm>
            <a:off x="6400800" y="32766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24" name="Text Box 21">
            <a:extLst>
              <a:ext uri="{FF2B5EF4-FFF2-40B4-BE49-F238E27FC236}">
                <a16:creationId xmlns:a16="http://schemas.microsoft.com/office/drawing/2014/main" id="{FC330DE4-EF9D-CD22-4C21-2DB2FF9B1DE4}"/>
              </a:ext>
            </a:extLst>
          </p:cNvPr>
          <p:cNvSpPr txBox="1">
            <a:spLocks noChangeArrowheads="1"/>
          </p:cNvSpPr>
          <p:nvPr>
            <p:custDataLst>
              <p:tags r:id="rId20"/>
            </p:custDataLst>
          </p:nvPr>
        </p:nvSpPr>
        <p:spPr bwMode="auto">
          <a:xfrm>
            <a:off x="3886200" y="30480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25" name="Text Box 22">
            <a:extLst>
              <a:ext uri="{FF2B5EF4-FFF2-40B4-BE49-F238E27FC236}">
                <a16:creationId xmlns:a16="http://schemas.microsoft.com/office/drawing/2014/main" id="{E18F102B-0BAE-4B25-E7EB-21B4BD0BCC29}"/>
              </a:ext>
            </a:extLst>
          </p:cNvPr>
          <p:cNvSpPr txBox="1">
            <a:spLocks noChangeArrowheads="1"/>
          </p:cNvSpPr>
          <p:nvPr>
            <p:custDataLst>
              <p:tags r:id="rId21"/>
            </p:custDataLst>
          </p:nvPr>
        </p:nvSpPr>
        <p:spPr bwMode="auto">
          <a:xfrm>
            <a:off x="5414963" y="307975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26" name="Text Box 23">
            <a:extLst>
              <a:ext uri="{FF2B5EF4-FFF2-40B4-BE49-F238E27FC236}">
                <a16:creationId xmlns:a16="http://schemas.microsoft.com/office/drawing/2014/main" id="{82758ED8-F095-96CF-CDA7-BD5829ADA445}"/>
              </a:ext>
            </a:extLst>
          </p:cNvPr>
          <p:cNvSpPr txBox="1">
            <a:spLocks noChangeArrowheads="1"/>
          </p:cNvSpPr>
          <p:nvPr>
            <p:custDataLst>
              <p:tags r:id="rId22"/>
            </p:custDataLst>
          </p:nvPr>
        </p:nvSpPr>
        <p:spPr bwMode="auto">
          <a:xfrm>
            <a:off x="4419600" y="2971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27" name="Text Box 24">
            <a:extLst>
              <a:ext uri="{FF2B5EF4-FFF2-40B4-BE49-F238E27FC236}">
                <a16:creationId xmlns:a16="http://schemas.microsoft.com/office/drawing/2014/main" id="{D814E2D2-1D20-695A-C4BA-A701C40368BB}"/>
              </a:ext>
            </a:extLst>
          </p:cNvPr>
          <p:cNvSpPr txBox="1">
            <a:spLocks noChangeArrowheads="1"/>
          </p:cNvSpPr>
          <p:nvPr>
            <p:custDataLst>
              <p:tags r:id="rId23"/>
            </p:custDataLst>
          </p:nvPr>
        </p:nvSpPr>
        <p:spPr bwMode="auto">
          <a:xfrm>
            <a:off x="4191000" y="3352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28" name="Text Box 25">
            <a:extLst>
              <a:ext uri="{FF2B5EF4-FFF2-40B4-BE49-F238E27FC236}">
                <a16:creationId xmlns:a16="http://schemas.microsoft.com/office/drawing/2014/main" id="{22934402-6623-1241-5058-DEFA05773404}"/>
              </a:ext>
            </a:extLst>
          </p:cNvPr>
          <p:cNvSpPr txBox="1">
            <a:spLocks noChangeArrowheads="1"/>
          </p:cNvSpPr>
          <p:nvPr>
            <p:custDataLst>
              <p:tags r:id="rId24"/>
            </p:custDataLst>
          </p:nvPr>
        </p:nvSpPr>
        <p:spPr bwMode="auto">
          <a:xfrm>
            <a:off x="3581400" y="3352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29" name="Text Box 26">
            <a:extLst>
              <a:ext uri="{FF2B5EF4-FFF2-40B4-BE49-F238E27FC236}">
                <a16:creationId xmlns:a16="http://schemas.microsoft.com/office/drawing/2014/main" id="{DB729FED-5B14-D09B-20E8-BF23AF5E23F2}"/>
              </a:ext>
            </a:extLst>
          </p:cNvPr>
          <p:cNvSpPr txBox="1">
            <a:spLocks noChangeArrowheads="1"/>
          </p:cNvSpPr>
          <p:nvPr>
            <p:custDataLst>
              <p:tags r:id="rId25"/>
            </p:custDataLst>
          </p:nvPr>
        </p:nvSpPr>
        <p:spPr bwMode="auto">
          <a:xfrm>
            <a:off x="6934200" y="297180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30" name="Text Box 27">
            <a:extLst>
              <a:ext uri="{FF2B5EF4-FFF2-40B4-BE49-F238E27FC236}">
                <a16:creationId xmlns:a16="http://schemas.microsoft.com/office/drawing/2014/main" id="{49A24533-BEC6-A876-2E76-3B479B95DB98}"/>
              </a:ext>
            </a:extLst>
          </p:cNvPr>
          <p:cNvSpPr txBox="1">
            <a:spLocks noChangeArrowheads="1"/>
          </p:cNvSpPr>
          <p:nvPr>
            <p:custDataLst>
              <p:tags r:id="rId26"/>
            </p:custDataLst>
          </p:nvPr>
        </p:nvSpPr>
        <p:spPr bwMode="auto">
          <a:xfrm>
            <a:off x="3581401" y="2895600"/>
            <a:ext cx="276225"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31" name="Oval 28">
            <a:extLst>
              <a:ext uri="{FF2B5EF4-FFF2-40B4-BE49-F238E27FC236}">
                <a16:creationId xmlns:a16="http://schemas.microsoft.com/office/drawing/2014/main" id="{E0F52891-C635-25B3-D3A6-36DB438952AB}"/>
              </a:ext>
            </a:extLst>
          </p:cNvPr>
          <p:cNvSpPr>
            <a:spLocks noChangeArrowheads="1"/>
          </p:cNvSpPr>
          <p:nvPr>
            <p:custDataLst>
              <p:tags r:id="rId27"/>
            </p:custDataLst>
          </p:nvPr>
        </p:nvSpPr>
        <p:spPr bwMode="auto">
          <a:xfrm>
            <a:off x="5410201" y="3048001"/>
            <a:ext cx="384175" cy="301625"/>
          </a:xfrm>
          <a:prstGeom prst="ellipse">
            <a:avLst/>
          </a:prstGeom>
          <a:noFill/>
          <a:ln w="9525">
            <a:solidFill>
              <a:schemeClr val="tx1"/>
            </a:solidFill>
            <a:round/>
            <a:headEnd/>
            <a:tailEnd/>
          </a:ln>
        </p:spPr>
        <p:txBody>
          <a:bodyPr wrap="none" anchor="ctr"/>
          <a:lstStyle/>
          <a:p>
            <a:endParaRPr lang="en-US"/>
          </a:p>
        </p:txBody>
      </p:sp>
      <p:sp>
        <p:nvSpPr>
          <p:cNvPr id="32" name="Text Box 29">
            <a:extLst>
              <a:ext uri="{FF2B5EF4-FFF2-40B4-BE49-F238E27FC236}">
                <a16:creationId xmlns:a16="http://schemas.microsoft.com/office/drawing/2014/main" id="{5029D8C0-D8F4-FA06-5438-C9E9DAB5AEC9}"/>
              </a:ext>
            </a:extLst>
          </p:cNvPr>
          <p:cNvSpPr txBox="1">
            <a:spLocks noChangeArrowheads="1"/>
          </p:cNvSpPr>
          <p:nvPr>
            <p:custDataLst>
              <p:tags r:id="rId28"/>
            </p:custDataLst>
          </p:nvPr>
        </p:nvSpPr>
        <p:spPr bwMode="auto">
          <a:xfrm>
            <a:off x="2743201" y="2667001"/>
            <a:ext cx="390525"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L</a:t>
            </a:r>
          </a:p>
        </p:txBody>
      </p:sp>
      <p:sp>
        <p:nvSpPr>
          <p:cNvPr id="33" name="Oval 30">
            <a:extLst>
              <a:ext uri="{FF2B5EF4-FFF2-40B4-BE49-F238E27FC236}">
                <a16:creationId xmlns:a16="http://schemas.microsoft.com/office/drawing/2014/main" id="{A21DFF11-1F62-D77F-8F32-9D676136A32A}"/>
              </a:ext>
            </a:extLst>
          </p:cNvPr>
          <p:cNvSpPr>
            <a:spLocks noChangeArrowheads="1"/>
          </p:cNvSpPr>
          <p:nvPr>
            <p:custDataLst>
              <p:tags r:id="rId29"/>
            </p:custDataLst>
          </p:nvPr>
        </p:nvSpPr>
        <p:spPr bwMode="auto">
          <a:xfrm>
            <a:off x="6096000" y="2895600"/>
            <a:ext cx="1981200" cy="838200"/>
          </a:xfrm>
          <a:prstGeom prst="ellipse">
            <a:avLst/>
          </a:prstGeom>
          <a:noFill/>
          <a:ln w="9525">
            <a:solidFill>
              <a:schemeClr val="tx1"/>
            </a:solidFill>
            <a:round/>
            <a:headEnd/>
            <a:tailEnd/>
          </a:ln>
        </p:spPr>
        <p:txBody>
          <a:bodyPr wrap="none" anchor="ctr"/>
          <a:lstStyle/>
          <a:p>
            <a:endParaRPr lang="en-US"/>
          </a:p>
        </p:txBody>
      </p:sp>
      <p:sp>
        <p:nvSpPr>
          <p:cNvPr id="34" name="Text Box 31">
            <a:extLst>
              <a:ext uri="{FF2B5EF4-FFF2-40B4-BE49-F238E27FC236}">
                <a16:creationId xmlns:a16="http://schemas.microsoft.com/office/drawing/2014/main" id="{1852ACE1-5EF0-3AAF-F9D1-0C67471B33AC}"/>
              </a:ext>
            </a:extLst>
          </p:cNvPr>
          <p:cNvSpPr txBox="1">
            <a:spLocks noChangeArrowheads="1"/>
          </p:cNvSpPr>
          <p:nvPr>
            <p:custDataLst>
              <p:tags r:id="rId30"/>
            </p:custDataLst>
          </p:nvPr>
        </p:nvSpPr>
        <p:spPr bwMode="auto">
          <a:xfrm>
            <a:off x="5867400" y="2667001"/>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R</a:t>
            </a:r>
          </a:p>
        </p:txBody>
      </p:sp>
      <p:sp>
        <p:nvSpPr>
          <p:cNvPr id="35" name="Text Box 32">
            <a:extLst>
              <a:ext uri="{FF2B5EF4-FFF2-40B4-BE49-F238E27FC236}">
                <a16:creationId xmlns:a16="http://schemas.microsoft.com/office/drawing/2014/main" id="{7A80075D-4EBD-D292-729A-DC102644A187}"/>
              </a:ext>
            </a:extLst>
          </p:cNvPr>
          <p:cNvSpPr txBox="1">
            <a:spLocks noChangeArrowheads="1"/>
          </p:cNvSpPr>
          <p:nvPr>
            <p:custDataLst>
              <p:tags r:id="rId31"/>
            </p:custDataLst>
          </p:nvPr>
        </p:nvSpPr>
        <p:spPr bwMode="auto">
          <a:xfrm>
            <a:off x="8586305" y="2711242"/>
            <a:ext cx="1380507" cy="338554"/>
          </a:xfrm>
          <a:prstGeom prst="rect">
            <a:avLst/>
          </a:prstGeom>
          <a:noFill/>
          <a:ln w="9525">
            <a:noFill/>
            <a:miter lim="800000"/>
            <a:headEnd/>
            <a:tailEnd/>
          </a:ln>
        </p:spPr>
        <p:txBody>
          <a:bodyPr wrap="none" anchor="ctr">
            <a:spAutoFit/>
          </a:bodyPr>
          <a:lstStyle/>
          <a:p>
            <a:pPr algn="ct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Phân</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đoạn</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1600" b="1" dirty="0">
                <a:solidFill>
                  <a:schemeClr val="accent2"/>
                </a:solidFill>
                <a:latin typeface="Lato" panose="020F0502020204030203" pitchFamily="34" charset="0"/>
                <a:ea typeface="Lato" panose="020F0502020204030203" pitchFamily="34" charset="0"/>
                <a:cs typeface="Lato" panose="020F0502020204030203" pitchFamily="34" charset="0"/>
              </a:rPr>
              <a:t>A</a:t>
            </a:r>
          </a:p>
        </p:txBody>
      </p:sp>
      <p:sp>
        <p:nvSpPr>
          <p:cNvPr id="36" name="Oval 33">
            <a:extLst>
              <a:ext uri="{FF2B5EF4-FFF2-40B4-BE49-F238E27FC236}">
                <a16:creationId xmlns:a16="http://schemas.microsoft.com/office/drawing/2014/main" id="{D9424016-F632-2BF4-C24C-D89ACF1FA214}"/>
              </a:ext>
            </a:extLst>
          </p:cNvPr>
          <p:cNvSpPr>
            <a:spLocks noChangeArrowheads="1"/>
          </p:cNvSpPr>
          <p:nvPr>
            <p:custDataLst>
              <p:tags r:id="rId32"/>
            </p:custDataLst>
          </p:nvPr>
        </p:nvSpPr>
        <p:spPr bwMode="auto">
          <a:xfrm>
            <a:off x="2743200" y="4314825"/>
            <a:ext cx="2311400" cy="381000"/>
          </a:xfrm>
          <a:prstGeom prst="ellipse">
            <a:avLst/>
          </a:prstGeom>
          <a:solidFill>
            <a:srgbClr val="FFFFFF"/>
          </a:solidFill>
          <a:ln w="9525">
            <a:solidFill>
              <a:schemeClr val="tx1"/>
            </a:solidFill>
            <a:round/>
            <a:headEnd/>
            <a:tailEnd/>
          </a:ln>
        </p:spPr>
        <p:txBody>
          <a:bodyPr wrap="none" anchor="ctr"/>
          <a:lstStyle/>
          <a:p>
            <a:endParaRPr lang="en-US"/>
          </a:p>
        </p:txBody>
      </p:sp>
      <p:sp>
        <p:nvSpPr>
          <p:cNvPr id="37" name="Text Box 34">
            <a:extLst>
              <a:ext uri="{FF2B5EF4-FFF2-40B4-BE49-F238E27FC236}">
                <a16:creationId xmlns:a16="http://schemas.microsoft.com/office/drawing/2014/main" id="{0D20A725-5CB1-DA72-A87A-D3663643A1AC}"/>
              </a:ext>
            </a:extLst>
          </p:cNvPr>
          <p:cNvSpPr txBox="1">
            <a:spLocks noChangeArrowheads="1"/>
          </p:cNvSpPr>
          <p:nvPr>
            <p:custDataLst>
              <p:tags r:id="rId33"/>
            </p:custDataLst>
          </p:nvPr>
        </p:nvSpPr>
        <p:spPr bwMode="auto">
          <a:xfrm>
            <a:off x="31623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38" name="Text Box 35">
            <a:extLst>
              <a:ext uri="{FF2B5EF4-FFF2-40B4-BE49-F238E27FC236}">
                <a16:creationId xmlns:a16="http://schemas.microsoft.com/office/drawing/2014/main" id="{71CCD59E-147E-F356-94E9-7B4B5CC48FC2}"/>
              </a:ext>
            </a:extLst>
          </p:cNvPr>
          <p:cNvSpPr txBox="1">
            <a:spLocks noChangeArrowheads="1"/>
          </p:cNvSpPr>
          <p:nvPr>
            <p:custDataLst>
              <p:tags r:id="rId34"/>
            </p:custDataLst>
          </p:nvPr>
        </p:nvSpPr>
        <p:spPr bwMode="auto">
          <a:xfrm>
            <a:off x="40767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39" name="Text Box 36">
            <a:extLst>
              <a:ext uri="{FF2B5EF4-FFF2-40B4-BE49-F238E27FC236}">
                <a16:creationId xmlns:a16="http://schemas.microsoft.com/office/drawing/2014/main" id="{BD962D57-2751-9AE7-4D50-A329F9F1E518}"/>
              </a:ext>
            </a:extLst>
          </p:cNvPr>
          <p:cNvSpPr txBox="1">
            <a:spLocks noChangeArrowheads="1"/>
          </p:cNvSpPr>
          <p:nvPr>
            <p:custDataLst>
              <p:tags r:id="rId35"/>
            </p:custDataLst>
          </p:nvPr>
        </p:nvSpPr>
        <p:spPr bwMode="auto">
          <a:xfrm>
            <a:off x="37592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40" name="Text Box 37">
            <a:extLst>
              <a:ext uri="{FF2B5EF4-FFF2-40B4-BE49-F238E27FC236}">
                <a16:creationId xmlns:a16="http://schemas.microsoft.com/office/drawing/2014/main" id="{5CB91563-6E08-E3DF-2F88-478FBE31F0DE}"/>
              </a:ext>
            </a:extLst>
          </p:cNvPr>
          <p:cNvSpPr txBox="1">
            <a:spLocks noChangeArrowheads="1"/>
          </p:cNvSpPr>
          <p:nvPr>
            <p:custDataLst>
              <p:tags r:id="rId36"/>
            </p:custDataLst>
          </p:nvPr>
        </p:nvSpPr>
        <p:spPr bwMode="auto">
          <a:xfrm>
            <a:off x="43815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41" name="Text Box 38">
            <a:extLst>
              <a:ext uri="{FF2B5EF4-FFF2-40B4-BE49-F238E27FC236}">
                <a16:creationId xmlns:a16="http://schemas.microsoft.com/office/drawing/2014/main" id="{64C89B92-1A43-E488-9C8B-99A1B9EFCF1A}"/>
              </a:ext>
            </a:extLst>
          </p:cNvPr>
          <p:cNvSpPr txBox="1">
            <a:spLocks noChangeArrowheads="1"/>
          </p:cNvSpPr>
          <p:nvPr>
            <p:custDataLst>
              <p:tags r:id="rId37"/>
            </p:custDataLst>
          </p:nvPr>
        </p:nvSpPr>
        <p:spPr bwMode="auto">
          <a:xfrm>
            <a:off x="34544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42" name="Text Box 39">
            <a:extLst>
              <a:ext uri="{FF2B5EF4-FFF2-40B4-BE49-F238E27FC236}">
                <a16:creationId xmlns:a16="http://schemas.microsoft.com/office/drawing/2014/main" id="{245E3701-FC5B-A392-A7AB-0A7A22C35B18}"/>
              </a:ext>
            </a:extLst>
          </p:cNvPr>
          <p:cNvSpPr txBox="1">
            <a:spLocks noChangeArrowheads="1"/>
          </p:cNvSpPr>
          <p:nvPr>
            <p:custDataLst>
              <p:tags r:id="rId38"/>
            </p:custDataLst>
          </p:nvPr>
        </p:nvSpPr>
        <p:spPr bwMode="auto">
          <a:xfrm>
            <a:off x="2949576" y="4373564"/>
            <a:ext cx="276225"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43" name="Text Box 40">
            <a:extLst>
              <a:ext uri="{FF2B5EF4-FFF2-40B4-BE49-F238E27FC236}">
                <a16:creationId xmlns:a16="http://schemas.microsoft.com/office/drawing/2014/main" id="{DAF2CFA8-A489-FF4A-1006-3ECCEDD2BAF6}"/>
              </a:ext>
            </a:extLst>
          </p:cNvPr>
          <p:cNvSpPr txBox="1">
            <a:spLocks noChangeArrowheads="1"/>
          </p:cNvSpPr>
          <p:nvPr>
            <p:custDataLst>
              <p:tags r:id="rId39"/>
            </p:custDataLst>
          </p:nvPr>
        </p:nvSpPr>
        <p:spPr bwMode="auto">
          <a:xfrm>
            <a:off x="2667001" y="3886201"/>
            <a:ext cx="390525"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L</a:t>
            </a:r>
          </a:p>
        </p:txBody>
      </p:sp>
      <p:sp>
        <p:nvSpPr>
          <p:cNvPr id="44" name="Text Box 41">
            <a:extLst>
              <a:ext uri="{FF2B5EF4-FFF2-40B4-BE49-F238E27FC236}">
                <a16:creationId xmlns:a16="http://schemas.microsoft.com/office/drawing/2014/main" id="{BC8E2F0A-48EF-BB5A-127F-C3A5E0213176}"/>
              </a:ext>
            </a:extLst>
          </p:cNvPr>
          <p:cNvSpPr txBox="1">
            <a:spLocks noChangeArrowheads="1"/>
          </p:cNvSpPr>
          <p:nvPr>
            <p:custDataLst>
              <p:tags r:id="rId40"/>
            </p:custDataLst>
          </p:nvPr>
        </p:nvSpPr>
        <p:spPr bwMode="auto">
          <a:xfrm>
            <a:off x="66548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45" name="Text Box 42">
            <a:extLst>
              <a:ext uri="{FF2B5EF4-FFF2-40B4-BE49-F238E27FC236}">
                <a16:creationId xmlns:a16="http://schemas.microsoft.com/office/drawing/2014/main" id="{B1769A1A-B5C2-DC5D-4FF3-C5F4BD4980C5}"/>
              </a:ext>
            </a:extLst>
          </p:cNvPr>
          <p:cNvSpPr txBox="1">
            <a:spLocks noChangeArrowheads="1"/>
          </p:cNvSpPr>
          <p:nvPr>
            <p:custDataLst>
              <p:tags r:id="rId41"/>
            </p:custDataLst>
          </p:nvPr>
        </p:nvSpPr>
        <p:spPr bwMode="auto">
          <a:xfrm>
            <a:off x="70358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46" name="Text Box 43">
            <a:extLst>
              <a:ext uri="{FF2B5EF4-FFF2-40B4-BE49-F238E27FC236}">
                <a16:creationId xmlns:a16="http://schemas.microsoft.com/office/drawing/2014/main" id="{BC9A2D4D-6522-E49D-4BB5-A8C052DC9993}"/>
              </a:ext>
            </a:extLst>
          </p:cNvPr>
          <p:cNvSpPr txBox="1">
            <a:spLocks noChangeArrowheads="1"/>
          </p:cNvSpPr>
          <p:nvPr>
            <p:custDataLst>
              <p:tags r:id="rId42"/>
            </p:custDataLst>
          </p:nvPr>
        </p:nvSpPr>
        <p:spPr bwMode="auto">
          <a:xfrm>
            <a:off x="6273800" y="43735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47" name="Oval 44">
            <a:extLst>
              <a:ext uri="{FF2B5EF4-FFF2-40B4-BE49-F238E27FC236}">
                <a16:creationId xmlns:a16="http://schemas.microsoft.com/office/drawing/2014/main" id="{F12840EA-AA2C-9118-3BA2-54EAAA141055}"/>
              </a:ext>
            </a:extLst>
          </p:cNvPr>
          <p:cNvSpPr>
            <a:spLocks noChangeArrowheads="1"/>
          </p:cNvSpPr>
          <p:nvPr>
            <p:custDataLst>
              <p:tags r:id="rId43"/>
            </p:custDataLst>
          </p:nvPr>
        </p:nvSpPr>
        <p:spPr bwMode="auto">
          <a:xfrm>
            <a:off x="6045200" y="4267200"/>
            <a:ext cx="1600200" cy="457200"/>
          </a:xfrm>
          <a:prstGeom prst="ellipse">
            <a:avLst/>
          </a:prstGeom>
          <a:noFill/>
          <a:ln w="9525">
            <a:solidFill>
              <a:schemeClr val="tx1"/>
            </a:solidFill>
            <a:round/>
            <a:headEnd/>
            <a:tailEnd/>
          </a:ln>
        </p:spPr>
        <p:txBody>
          <a:bodyPr wrap="none" anchor="ctr"/>
          <a:lstStyle/>
          <a:p>
            <a:endParaRPr lang="en-US"/>
          </a:p>
        </p:txBody>
      </p:sp>
      <p:sp>
        <p:nvSpPr>
          <p:cNvPr id="48" name="Text Box 45">
            <a:extLst>
              <a:ext uri="{FF2B5EF4-FFF2-40B4-BE49-F238E27FC236}">
                <a16:creationId xmlns:a16="http://schemas.microsoft.com/office/drawing/2014/main" id="{D528C2DE-A8BF-2EE9-D6EB-271EC77533F6}"/>
              </a:ext>
            </a:extLst>
          </p:cNvPr>
          <p:cNvSpPr txBox="1">
            <a:spLocks noChangeArrowheads="1"/>
          </p:cNvSpPr>
          <p:nvPr>
            <p:custDataLst>
              <p:tags r:id="rId44"/>
            </p:custDataLst>
          </p:nvPr>
        </p:nvSpPr>
        <p:spPr bwMode="auto">
          <a:xfrm>
            <a:off x="5360988" y="4375150"/>
            <a:ext cx="368300" cy="274638"/>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49" name="Oval 46">
            <a:extLst>
              <a:ext uri="{FF2B5EF4-FFF2-40B4-BE49-F238E27FC236}">
                <a16:creationId xmlns:a16="http://schemas.microsoft.com/office/drawing/2014/main" id="{534605E4-2723-64F8-75AC-F05FCF640717}"/>
              </a:ext>
            </a:extLst>
          </p:cNvPr>
          <p:cNvSpPr>
            <a:spLocks noChangeArrowheads="1"/>
          </p:cNvSpPr>
          <p:nvPr>
            <p:custDataLst>
              <p:tags r:id="rId45"/>
            </p:custDataLst>
          </p:nvPr>
        </p:nvSpPr>
        <p:spPr bwMode="auto">
          <a:xfrm>
            <a:off x="5356226" y="4343401"/>
            <a:ext cx="384175" cy="301625"/>
          </a:xfrm>
          <a:prstGeom prst="ellipse">
            <a:avLst/>
          </a:prstGeom>
          <a:noFill/>
          <a:ln w="9525">
            <a:solidFill>
              <a:schemeClr val="tx1"/>
            </a:solidFill>
            <a:round/>
            <a:headEnd/>
            <a:tailEnd/>
          </a:ln>
        </p:spPr>
        <p:txBody>
          <a:bodyPr wrap="none" anchor="ctr"/>
          <a:lstStyle/>
          <a:p>
            <a:endParaRPr lang="en-US"/>
          </a:p>
        </p:txBody>
      </p:sp>
      <p:sp>
        <p:nvSpPr>
          <p:cNvPr id="50" name="Text Box 47">
            <a:extLst>
              <a:ext uri="{FF2B5EF4-FFF2-40B4-BE49-F238E27FC236}">
                <a16:creationId xmlns:a16="http://schemas.microsoft.com/office/drawing/2014/main" id="{23AC4E22-975F-3444-2DD7-F2C8194D5A2F}"/>
              </a:ext>
            </a:extLst>
          </p:cNvPr>
          <p:cNvSpPr txBox="1">
            <a:spLocks noChangeArrowheads="1"/>
          </p:cNvSpPr>
          <p:nvPr>
            <p:custDataLst>
              <p:tags r:id="rId46"/>
            </p:custDataLst>
          </p:nvPr>
        </p:nvSpPr>
        <p:spPr bwMode="auto">
          <a:xfrm>
            <a:off x="5867400" y="3886201"/>
            <a:ext cx="407988"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R</a:t>
            </a:r>
          </a:p>
        </p:txBody>
      </p:sp>
      <p:sp>
        <p:nvSpPr>
          <p:cNvPr id="51" name="Text Box 48">
            <a:extLst>
              <a:ext uri="{FF2B5EF4-FFF2-40B4-BE49-F238E27FC236}">
                <a16:creationId xmlns:a16="http://schemas.microsoft.com/office/drawing/2014/main" id="{643A5758-607E-BFD6-3F59-0B54AD6E5BD9}"/>
              </a:ext>
            </a:extLst>
          </p:cNvPr>
          <p:cNvSpPr txBox="1">
            <a:spLocks noChangeArrowheads="1"/>
          </p:cNvSpPr>
          <p:nvPr>
            <p:custDataLst>
              <p:tags r:id="rId47"/>
            </p:custDataLst>
          </p:nvPr>
        </p:nvSpPr>
        <p:spPr bwMode="auto">
          <a:xfrm>
            <a:off x="8470889" y="3763676"/>
            <a:ext cx="1611339" cy="584775"/>
          </a:xfrm>
          <a:prstGeom prst="rect">
            <a:avLst/>
          </a:prstGeom>
          <a:noFill/>
          <a:ln w="9525">
            <a:noFill/>
            <a:miter lim="800000"/>
            <a:headEnd/>
            <a:tailEnd/>
          </a:ln>
        </p:spPr>
        <p:txBody>
          <a:bodyPr wrap="none" anchor="ctr">
            <a:spAutoFit/>
          </a:bodyPr>
          <a:lstStyle/>
          <a:p>
            <a:pPr algn="ct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QuickSort</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(L) </a:t>
            </a: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và</a:t>
            </a:r>
            <a:endParaRPr lang="en-US" sz="1600" dirty="0">
              <a:solidFill>
                <a:schemeClr val="accent2"/>
              </a:solidFill>
              <a:latin typeface="Lato" panose="020F0502020204030203" pitchFamily="34" charset="0"/>
              <a:ea typeface="Lato" panose="020F0502020204030203" pitchFamily="34" charset="0"/>
              <a:cs typeface="Lato" panose="020F0502020204030203" pitchFamily="34" charset="0"/>
            </a:endParaRPr>
          </a:p>
          <a:p>
            <a:pPr algn="ct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QuickSort</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(R)</a:t>
            </a:r>
          </a:p>
        </p:txBody>
      </p:sp>
      <p:sp>
        <p:nvSpPr>
          <p:cNvPr id="52" name="Oval 49">
            <a:extLst>
              <a:ext uri="{FF2B5EF4-FFF2-40B4-BE49-F238E27FC236}">
                <a16:creationId xmlns:a16="http://schemas.microsoft.com/office/drawing/2014/main" id="{DF458CA9-3BC2-0EE1-73E0-7C046377260F}"/>
              </a:ext>
            </a:extLst>
          </p:cNvPr>
          <p:cNvSpPr>
            <a:spLocks noChangeArrowheads="1"/>
          </p:cNvSpPr>
          <p:nvPr>
            <p:custDataLst>
              <p:tags r:id="rId48"/>
            </p:custDataLst>
          </p:nvPr>
        </p:nvSpPr>
        <p:spPr bwMode="auto">
          <a:xfrm>
            <a:off x="3352800" y="5291138"/>
            <a:ext cx="3683000" cy="381000"/>
          </a:xfrm>
          <a:prstGeom prst="ellipse">
            <a:avLst/>
          </a:prstGeom>
          <a:solidFill>
            <a:srgbClr val="FFFFFF"/>
          </a:solidFill>
          <a:ln w="9525">
            <a:solidFill>
              <a:schemeClr val="tx1"/>
            </a:solidFill>
            <a:round/>
            <a:headEnd/>
            <a:tailEnd/>
          </a:ln>
        </p:spPr>
        <p:txBody>
          <a:bodyPr wrap="none" anchor="ctr"/>
          <a:lstStyle/>
          <a:p>
            <a:endParaRPr lang="en-US"/>
          </a:p>
        </p:txBody>
      </p:sp>
      <p:sp>
        <p:nvSpPr>
          <p:cNvPr id="53" name="Text Box 50">
            <a:extLst>
              <a:ext uri="{FF2B5EF4-FFF2-40B4-BE49-F238E27FC236}">
                <a16:creationId xmlns:a16="http://schemas.microsoft.com/office/drawing/2014/main" id="{9888F4CA-A736-72EC-F4BF-F0AA889F993C}"/>
              </a:ext>
            </a:extLst>
          </p:cNvPr>
          <p:cNvSpPr txBox="1">
            <a:spLocks noChangeArrowheads="1"/>
          </p:cNvSpPr>
          <p:nvPr>
            <p:custDataLst>
              <p:tags r:id="rId49"/>
            </p:custDataLst>
          </p:nvPr>
        </p:nvSpPr>
        <p:spPr bwMode="auto">
          <a:xfrm>
            <a:off x="37719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13</a:t>
            </a:r>
          </a:p>
        </p:txBody>
      </p:sp>
      <p:sp>
        <p:nvSpPr>
          <p:cNvPr id="54" name="Text Box 51">
            <a:extLst>
              <a:ext uri="{FF2B5EF4-FFF2-40B4-BE49-F238E27FC236}">
                <a16:creationId xmlns:a16="http://schemas.microsoft.com/office/drawing/2014/main" id="{2714EE51-9214-87D4-39F4-BEF1C8352E13}"/>
              </a:ext>
            </a:extLst>
          </p:cNvPr>
          <p:cNvSpPr txBox="1">
            <a:spLocks noChangeArrowheads="1"/>
          </p:cNvSpPr>
          <p:nvPr>
            <p:custDataLst>
              <p:tags r:id="rId50"/>
            </p:custDataLst>
          </p:nvPr>
        </p:nvSpPr>
        <p:spPr bwMode="auto">
          <a:xfrm>
            <a:off x="46863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43</a:t>
            </a:r>
          </a:p>
        </p:txBody>
      </p:sp>
      <p:sp>
        <p:nvSpPr>
          <p:cNvPr id="55" name="Text Box 52">
            <a:extLst>
              <a:ext uri="{FF2B5EF4-FFF2-40B4-BE49-F238E27FC236}">
                <a16:creationId xmlns:a16="http://schemas.microsoft.com/office/drawing/2014/main" id="{6BC229D3-A7C3-1DF9-1C6A-EB3ED0E340DE}"/>
              </a:ext>
            </a:extLst>
          </p:cNvPr>
          <p:cNvSpPr txBox="1">
            <a:spLocks noChangeArrowheads="1"/>
          </p:cNvSpPr>
          <p:nvPr>
            <p:custDataLst>
              <p:tags r:id="rId51"/>
            </p:custDataLst>
          </p:nvPr>
        </p:nvSpPr>
        <p:spPr bwMode="auto">
          <a:xfrm>
            <a:off x="43688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31</a:t>
            </a:r>
          </a:p>
        </p:txBody>
      </p:sp>
      <p:sp>
        <p:nvSpPr>
          <p:cNvPr id="56" name="Text Box 53">
            <a:extLst>
              <a:ext uri="{FF2B5EF4-FFF2-40B4-BE49-F238E27FC236}">
                <a16:creationId xmlns:a16="http://schemas.microsoft.com/office/drawing/2014/main" id="{A1A9751B-3C0A-5013-C35A-EB0D2038D90D}"/>
              </a:ext>
            </a:extLst>
          </p:cNvPr>
          <p:cNvSpPr txBox="1">
            <a:spLocks noChangeArrowheads="1"/>
          </p:cNvSpPr>
          <p:nvPr>
            <p:custDataLst>
              <p:tags r:id="rId52"/>
            </p:custDataLst>
          </p:nvPr>
        </p:nvSpPr>
        <p:spPr bwMode="auto">
          <a:xfrm>
            <a:off x="49911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57</a:t>
            </a:r>
          </a:p>
        </p:txBody>
      </p:sp>
      <p:sp>
        <p:nvSpPr>
          <p:cNvPr id="57" name="Text Box 54">
            <a:extLst>
              <a:ext uri="{FF2B5EF4-FFF2-40B4-BE49-F238E27FC236}">
                <a16:creationId xmlns:a16="http://schemas.microsoft.com/office/drawing/2014/main" id="{F4CC77C5-CA7A-B30D-3A56-39634E86BF48}"/>
              </a:ext>
            </a:extLst>
          </p:cNvPr>
          <p:cNvSpPr txBox="1">
            <a:spLocks noChangeArrowheads="1"/>
          </p:cNvSpPr>
          <p:nvPr>
            <p:custDataLst>
              <p:tags r:id="rId53"/>
            </p:custDataLst>
          </p:nvPr>
        </p:nvSpPr>
        <p:spPr bwMode="auto">
          <a:xfrm>
            <a:off x="40640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26</a:t>
            </a:r>
          </a:p>
        </p:txBody>
      </p:sp>
      <p:sp>
        <p:nvSpPr>
          <p:cNvPr id="58" name="Text Box 55">
            <a:extLst>
              <a:ext uri="{FF2B5EF4-FFF2-40B4-BE49-F238E27FC236}">
                <a16:creationId xmlns:a16="http://schemas.microsoft.com/office/drawing/2014/main" id="{A2AECFB9-43B0-31AE-8F3D-AB8802333268}"/>
              </a:ext>
            </a:extLst>
          </p:cNvPr>
          <p:cNvSpPr txBox="1">
            <a:spLocks noChangeArrowheads="1"/>
          </p:cNvSpPr>
          <p:nvPr>
            <p:custDataLst>
              <p:tags r:id="rId54"/>
            </p:custDataLst>
          </p:nvPr>
        </p:nvSpPr>
        <p:spPr bwMode="auto">
          <a:xfrm>
            <a:off x="3559176" y="5364164"/>
            <a:ext cx="276225"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0</a:t>
            </a:r>
          </a:p>
        </p:txBody>
      </p:sp>
      <p:sp>
        <p:nvSpPr>
          <p:cNvPr id="59" name="Text Box 56">
            <a:extLst>
              <a:ext uri="{FF2B5EF4-FFF2-40B4-BE49-F238E27FC236}">
                <a16:creationId xmlns:a16="http://schemas.microsoft.com/office/drawing/2014/main" id="{C7999EA6-4B67-7E0C-F5EE-8E66B73EEA15}"/>
              </a:ext>
            </a:extLst>
          </p:cNvPr>
          <p:cNvSpPr txBox="1">
            <a:spLocks noChangeArrowheads="1"/>
          </p:cNvSpPr>
          <p:nvPr>
            <p:custDataLst>
              <p:tags r:id="rId55"/>
            </p:custDataLst>
          </p:nvPr>
        </p:nvSpPr>
        <p:spPr bwMode="auto">
          <a:xfrm>
            <a:off x="53594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65</a:t>
            </a:r>
          </a:p>
        </p:txBody>
      </p:sp>
      <p:sp>
        <p:nvSpPr>
          <p:cNvPr id="60" name="Text Box 57">
            <a:extLst>
              <a:ext uri="{FF2B5EF4-FFF2-40B4-BE49-F238E27FC236}">
                <a16:creationId xmlns:a16="http://schemas.microsoft.com/office/drawing/2014/main" id="{09CBC241-7C38-8A82-F205-4A22FE6BD6FD}"/>
              </a:ext>
            </a:extLst>
          </p:cNvPr>
          <p:cNvSpPr txBox="1">
            <a:spLocks noChangeArrowheads="1"/>
          </p:cNvSpPr>
          <p:nvPr>
            <p:custDataLst>
              <p:tags r:id="rId56"/>
            </p:custDataLst>
          </p:nvPr>
        </p:nvSpPr>
        <p:spPr bwMode="auto">
          <a:xfrm>
            <a:off x="61341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81</a:t>
            </a:r>
          </a:p>
        </p:txBody>
      </p:sp>
      <p:sp>
        <p:nvSpPr>
          <p:cNvPr id="61" name="Text Box 58">
            <a:extLst>
              <a:ext uri="{FF2B5EF4-FFF2-40B4-BE49-F238E27FC236}">
                <a16:creationId xmlns:a16="http://schemas.microsoft.com/office/drawing/2014/main" id="{2184EE57-505B-8AF3-276B-1522425DBB8A}"/>
              </a:ext>
            </a:extLst>
          </p:cNvPr>
          <p:cNvSpPr txBox="1">
            <a:spLocks noChangeArrowheads="1"/>
          </p:cNvSpPr>
          <p:nvPr>
            <p:custDataLst>
              <p:tags r:id="rId57"/>
            </p:custDataLst>
          </p:nvPr>
        </p:nvSpPr>
        <p:spPr bwMode="auto">
          <a:xfrm>
            <a:off x="65151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92</a:t>
            </a:r>
          </a:p>
        </p:txBody>
      </p:sp>
      <p:sp>
        <p:nvSpPr>
          <p:cNvPr id="62" name="Text Box 59">
            <a:extLst>
              <a:ext uri="{FF2B5EF4-FFF2-40B4-BE49-F238E27FC236}">
                <a16:creationId xmlns:a16="http://schemas.microsoft.com/office/drawing/2014/main" id="{24B38A7E-6375-6ED4-2181-272C4AB7C3BF}"/>
              </a:ext>
            </a:extLst>
          </p:cNvPr>
          <p:cNvSpPr txBox="1">
            <a:spLocks noChangeArrowheads="1"/>
          </p:cNvSpPr>
          <p:nvPr>
            <p:custDataLst>
              <p:tags r:id="rId58"/>
            </p:custDataLst>
          </p:nvPr>
        </p:nvSpPr>
        <p:spPr bwMode="auto">
          <a:xfrm>
            <a:off x="5753100" y="5364164"/>
            <a:ext cx="368300" cy="274637"/>
          </a:xfrm>
          <a:prstGeom prst="rect">
            <a:avLst/>
          </a:prstGeom>
          <a:noFill/>
          <a:ln w="9525">
            <a:noFill/>
            <a:miter lim="800000"/>
            <a:headEnd/>
            <a:tailEnd/>
          </a:ln>
        </p:spPr>
        <p:txBody>
          <a:bodyPr wrap="none" anchor="ctr">
            <a:spAutoFit/>
          </a:bodyPr>
          <a:lstStyle/>
          <a:p>
            <a:pPr algn="ctr"/>
            <a:r>
              <a:rPr lang="en-US" sz="1200" b="1">
                <a:latin typeface="Courier New" pitchFamily="49" charset="0"/>
              </a:rPr>
              <a:t>75</a:t>
            </a:r>
          </a:p>
        </p:txBody>
      </p:sp>
      <p:sp>
        <p:nvSpPr>
          <p:cNvPr id="63" name="Text Box 60">
            <a:extLst>
              <a:ext uri="{FF2B5EF4-FFF2-40B4-BE49-F238E27FC236}">
                <a16:creationId xmlns:a16="http://schemas.microsoft.com/office/drawing/2014/main" id="{9AD1571D-2CAD-285F-A8CA-B818643B3270}"/>
              </a:ext>
            </a:extLst>
          </p:cNvPr>
          <p:cNvSpPr txBox="1">
            <a:spLocks noChangeArrowheads="1"/>
          </p:cNvSpPr>
          <p:nvPr>
            <p:custDataLst>
              <p:tags r:id="rId59"/>
            </p:custDataLst>
          </p:nvPr>
        </p:nvSpPr>
        <p:spPr bwMode="auto">
          <a:xfrm>
            <a:off x="2922589" y="5181601"/>
            <a:ext cx="407987" cy="461963"/>
          </a:xfrm>
          <a:prstGeom prst="rect">
            <a:avLst/>
          </a:prstGeom>
          <a:noFill/>
          <a:ln w="9525">
            <a:noFill/>
            <a:miter lim="800000"/>
            <a:headEnd/>
            <a:tailEnd/>
          </a:ln>
        </p:spPr>
        <p:txBody>
          <a:bodyPr wrap="none" anchor="ctr">
            <a:spAutoFit/>
          </a:bodyPr>
          <a:lstStyle/>
          <a:p>
            <a:pPr algn="ctr"/>
            <a:r>
              <a:rPr lang="en-US" sz="2400" b="1">
                <a:latin typeface="Times New Roman" pitchFamily="18" charset="0"/>
              </a:rPr>
              <a:t>A</a:t>
            </a:r>
          </a:p>
        </p:txBody>
      </p:sp>
      <p:sp>
        <p:nvSpPr>
          <p:cNvPr id="64" name="Text Box 61">
            <a:extLst>
              <a:ext uri="{FF2B5EF4-FFF2-40B4-BE49-F238E27FC236}">
                <a16:creationId xmlns:a16="http://schemas.microsoft.com/office/drawing/2014/main" id="{604AA119-FAE1-C6EA-B35C-4B4561A5AD4B}"/>
              </a:ext>
            </a:extLst>
          </p:cNvPr>
          <p:cNvSpPr txBox="1">
            <a:spLocks noChangeArrowheads="1"/>
          </p:cNvSpPr>
          <p:nvPr>
            <p:custDataLst>
              <p:tags r:id="rId60"/>
            </p:custDataLst>
          </p:nvPr>
        </p:nvSpPr>
        <p:spPr bwMode="auto">
          <a:xfrm>
            <a:off x="8442836" y="5333792"/>
            <a:ext cx="1667444" cy="338554"/>
          </a:xfrm>
          <a:prstGeom prst="rect">
            <a:avLst/>
          </a:prstGeom>
          <a:noFill/>
          <a:ln w="9525">
            <a:noFill/>
            <a:miter lim="800000"/>
            <a:headEnd/>
            <a:tailEnd/>
          </a:ln>
        </p:spPr>
        <p:txBody>
          <a:bodyPr wrap="none" anchor="ctr">
            <a:spAutoFit/>
          </a:bodyPr>
          <a:lstStyle/>
          <a:p>
            <a:pPr algn="ct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OK!  </a:t>
            </a:r>
            <a:r>
              <a:rPr lang="en-US" sz="1600" b="1" dirty="0">
                <a:solidFill>
                  <a:schemeClr val="accent2"/>
                </a:solidFill>
                <a:latin typeface="Lato" panose="020F0502020204030203" pitchFamily="34" charset="0"/>
                <a:ea typeface="Lato" panose="020F0502020204030203" pitchFamily="34" charset="0"/>
                <a:cs typeface="Lato" panose="020F0502020204030203" pitchFamily="34" charset="0"/>
              </a:rPr>
              <a:t>A</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được</a:t>
            </a:r>
            <a:r>
              <a:rPr lang="en-US" sz="1600" dirty="0">
                <a:solidFill>
                  <a:schemeClr val="accent2"/>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accent2"/>
                </a:solidFill>
                <a:latin typeface="Lato" panose="020F0502020204030203" pitchFamily="34" charset="0"/>
                <a:ea typeface="Lato" panose="020F0502020204030203" pitchFamily="34" charset="0"/>
                <a:cs typeface="Lato" panose="020F0502020204030203" pitchFamily="34" charset="0"/>
              </a:rPr>
              <a:t>sắp</a:t>
            </a:r>
            <a:endParaRPr lang="en-US" sz="1600"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65" name="Freeform 63">
            <a:extLst>
              <a:ext uri="{FF2B5EF4-FFF2-40B4-BE49-F238E27FC236}">
                <a16:creationId xmlns:a16="http://schemas.microsoft.com/office/drawing/2014/main" id="{B4F6BB8B-A7FB-E407-A308-7536FB3B7654}"/>
              </a:ext>
            </a:extLst>
          </p:cNvPr>
          <p:cNvSpPr>
            <a:spLocks/>
          </p:cNvSpPr>
          <p:nvPr>
            <p:custDataLst>
              <p:tags r:id="rId61"/>
            </p:custDataLst>
          </p:nvPr>
        </p:nvSpPr>
        <p:spPr bwMode="auto">
          <a:xfrm>
            <a:off x="5402264" y="1752601"/>
            <a:ext cx="2979737" cy="396875"/>
          </a:xfrm>
          <a:custGeom>
            <a:avLst/>
            <a:gdLst>
              <a:gd name="T0" fmla="*/ 2147483647 w 1877"/>
              <a:gd name="T1" fmla="*/ 0 h 250"/>
              <a:gd name="T2" fmla="*/ 2147483647 w 1877"/>
              <a:gd name="T3" fmla="*/ 2147483647 h 250"/>
              <a:gd name="T4" fmla="*/ 0 w 1877"/>
              <a:gd name="T5" fmla="*/ 2147483647 h 250"/>
              <a:gd name="T6" fmla="*/ 0 60000 65536"/>
              <a:gd name="T7" fmla="*/ 0 60000 65536"/>
              <a:gd name="T8" fmla="*/ 0 60000 65536"/>
              <a:gd name="T9" fmla="*/ 0 w 1877"/>
              <a:gd name="T10" fmla="*/ 0 h 250"/>
              <a:gd name="T11" fmla="*/ 1877 w 1877"/>
              <a:gd name="T12" fmla="*/ 250 h 250"/>
            </a:gdLst>
            <a:ahLst/>
            <a:cxnLst>
              <a:cxn ang="T6">
                <a:pos x="T0" y="T1"/>
              </a:cxn>
              <a:cxn ang="T7">
                <a:pos x="T2" y="T3"/>
              </a:cxn>
              <a:cxn ang="T8">
                <a:pos x="T4" y="T5"/>
              </a:cxn>
            </a:cxnLst>
            <a:rect l="T9" t="T10" r="T11" b="T12"/>
            <a:pathLst>
              <a:path w="1877" h="250">
                <a:moveTo>
                  <a:pt x="1877" y="0"/>
                </a:moveTo>
                <a:cubicBezTo>
                  <a:pt x="1664" y="13"/>
                  <a:pt x="913" y="37"/>
                  <a:pt x="600" y="79"/>
                </a:cubicBezTo>
                <a:cubicBezTo>
                  <a:pt x="287" y="121"/>
                  <a:pt x="125" y="215"/>
                  <a:pt x="0" y="250"/>
                </a:cubicBezTo>
              </a:path>
            </a:pathLst>
          </a:custGeom>
          <a:noFill/>
          <a:ln w="19050">
            <a:solidFill>
              <a:srgbClr val="0000FF"/>
            </a:solidFill>
            <a:round/>
            <a:headEnd/>
            <a:tailEnd type="triangle" w="med" len="med"/>
          </a:ln>
        </p:spPr>
        <p:txBody>
          <a:bodyPr wrap="none" anchor="ctr"/>
          <a:lstStyle/>
          <a:p>
            <a:endParaRPr lang="en-US"/>
          </a:p>
        </p:txBody>
      </p:sp>
      <p:sp>
        <p:nvSpPr>
          <p:cNvPr id="66" name="AutoShape 64">
            <a:extLst>
              <a:ext uri="{FF2B5EF4-FFF2-40B4-BE49-F238E27FC236}">
                <a16:creationId xmlns:a16="http://schemas.microsoft.com/office/drawing/2014/main" id="{2AF99915-1AAC-B252-7AA5-E713DDFA0DB7}"/>
              </a:ext>
            </a:extLst>
          </p:cNvPr>
          <p:cNvSpPr>
            <a:spLocks noChangeArrowheads="1"/>
          </p:cNvSpPr>
          <p:nvPr>
            <p:custDataLst>
              <p:tags r:id="rId62"/>
            </p:custDataLst>
          </p:nvPr>
        </p:nvSpPr>
        <p:spPr bwMode="auto">
          <a:xfrm>
            <a:off x="9086058" y="2057400"/>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
        <p:nvSpPr>
          <p:cNvPr id="67" name="AutoShape 65">
            <a:extLst>
              <a:ext uri="{FF2B5EF4-FFF2-40B4-BE49-F238E27FC236}">
                <a16:creationId xmlns:a16="http://schemas.microsoft.com/office/drawing/2014/main" id="{89A644D5-9667-3883-2EDC-2E080FC2D18C}"/>
              </a:ext>
            </a:extLst>
          </p:cNvPr>
          <p:cNvSpPr>
            <a:spLocks noChangeArrowheads="1"/>
          </p:cNvSpPr>
          <p:nvPr>
            <p:custDataLst>
              <p:tags r:id="rId63"/>
            </p:custDataLst>
          </p:nvPr>
        </p:nvSpPr>
        <p:spPr bwMode="auto">
          <a:xfrm>
            <a:off x="9086058" y="3200400"/>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
        <p:nvSpPr>
          <p:cNvPr id="68" name="AutoShape 66">
            <a:extLst>
              <a:ext uri="{FF2B5EF4-FFF2-40B4-BE49-F238E27FC236}">
                <a16:creationId xmlns:a16="http://schemas.microsoft.com/office/drawing/2014/main" id="{C3A1F8DE-C027-DC99-106B-44E8B417B1BB}"/>
              </a:ext>
            </a:extLst>
          </p:cNvPr>
          <p:cNvSpPr>
            <a:spLocks noChangeArrowheads="1"/>
          </p:cNvSpPr>
          <p:nvPr>
            <p:custDataLst>
              <p:tags r:id="rId64"/>
            </p:custDataLst>
          </p:nvPr>
        </p:nvSpPr>
        <p:spPr bwMode="auto">
          <a:xfrm>
            <a:off x="9086058" y="4724400"/>
            <a:ext cx="381000" cy="381000"/>
          </a:xfrm>
          <a:prstGeom prst="downArrow">
            <a:avLst>
              <a:gd name="adj1" fmla="val 50000"/>
              <a:gd name="adj2" fmla="val 35833"/>
            </a:avLst>
          </a:prstGeom>
          <a:noFill/>
          <a:ln w="9525">
            <a:solidFill>
              <a:srgbClr val="0000FF"/>
            </a:solidFill>
            <a:miter lim="800000"/>
            <a:headEnd/>
            <a:tailEnd/>
          </a:ln>
        </p:spPr>
        <p:txBody>
          <a:bodyPr wrap="none" anchor="ctr"/>
          <a:lstStyle/>
          <a:p>
            <a:endParaRPr lang="en-US"/>
          </a:p>
        </p:txBody>
      </p:sp>
    </p:spTree>
    <p:custDataLst>
      <p:tags r:id="rId1"/>
    </p:custDataLst>
    <p:extLst>
      <p:ext uri="{BB962C8B-B14F-4D97-AF65-F5344CB8AC3E}">
        <p14:creationId xmlns:p14="http://schemas.microsoft.com/office/powerpoint/2010/main" val="212008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SƠ ĐỒ TỔNG QUÁT</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vi-VN" sz="2400" b="0" dirty="0"/>
              <a:t>Sơ đồ tổng quát của Q</a:t>
            </a:r>
            <a:r>
              <a:rPr lang="en-US" sz="2400" b="0" dirty="0" err="1"/>
              <a:t>uick</a:t>
            </a:r>
            <a:r>
              <a:rPr lang="en-US" sz="2400" b="0" dirty="0"/>
              <a:t> </a:t>
            </a:r>
            <a:r>
              <a:rPr lang="vi-VN" sz="2400" b="0" dirty="0"/>
              <a:t>S</a:t>
            </a:r>
            <a:r>
              <a:rPr lang="en-US" sz="2400" b="0" dirty="0"/>
              <a:t>ort</a:t>
            </a:r>
            <a:endParaRPr lang="vi-VN" sz="24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48</a:t>
            </a:fld>
            <a:endParaRPr lang="vi-VN"/>
          </a:p>
        </p:txBody>
      </p:sp>
      <p:sp>
        <p:nvSpPr>
          <p:cNvPr id="3" name="Content Placeholder 2">
            <a:extLst>
              <a:ext uri="{FF2B5EF4-FFF2-40B4-BE49-F238E27FC236}">
                <a16:creationId xmlns:a16="http://schemas.microsoft.com/office/drawing/2014/main" id="{3EE6B2C5-915F-99BB-E42C-C06BC37B5221}"/>
              </a:ext>
            </a:extLst>
          </p:cNvPr>
          <p:cNvSpPr txBox="1">
            <a:spLocks/>
          </p:cNvSpPr>
          <p:nvPr/>
        </p:nvSpPr>
        <p:spPr>
          <a:xfrm>
            <a:off x="819977" y="1535424"/>
            <a:ext cx="8610600" cy="5038728"/>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 typeface="Wingdings" panose="05000000000000000000" pitchFamily="2" charset="2"/>
              <a:buNone/>
              <a:defRPr/>
            </a:pP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Quick-Sort(</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A</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Left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Right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a:t>
            </a:r>
          </a:p>
          <a:p>
            <a:pPr marL="609600" indent="-609600">
              <a:spcBef>
                <a:spcPct val="30000"/>
              </a:spcBef>
              <a:buFont typeface="Wingdings" panose="05000000000000000000" pitchFamily="2" charset="2"/>
              <a:buAutoNum type="arabicPeriod"/>
              <a:defRPr/>
            </a:pPr>
            <a:r>
              <a:rPr lang="vi-VN" sz="2200" dirty="0">
                <a:latin typeface="Lato" panose="020F0502020204030203" pitchFamily="34" charset="0"/>
                <a:ea typeface="Lato" panose="020F0502020204030203" pitchFamily="34" charset="0"/>
                <a:cs typeface="Lato" panose="020F0502020204030203" pitchFamily="34" charset="0"/>
              </a:rPr>
              <a:t> </a:t>
            </a:r>
            <a:r>
              <a:rPr lang="vi-VN" sz="2200" b="1" dirty="0">
                <a:latin typeface="Lato" panose="020F0502020204030203" pitchFamily="34" charset="0"/>
                <a:ea typeface="Lato" panose="020F0502020204030203" pitchFamily="34" charset="0"/>
                <a:cs typeface="Lato" panose="020F0502020204030203" pitchFamily="34" charset="0"/>
              </a:rPr>
              <a:t>if</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 </a:t>
            </a:r>
            <a:r>
              <a:rPr lang="vi-VN" sz="2200" dirty="0">
                <a:latin typeface="Lato" panose="020F0502020204030203" pitchFamily="34" charset="0"/>
                <a:ea typeface="Lato" panose="020F0502020204030203" pitchFamily="34" charset="0"/>
                <a:cs typeface="Lato" panose="020F0502020204030203" pitchFamily="34" charset="0"/>
              </a:rPr>
              <a:t>&lt;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 </a:t>
            </a:r>
            <a:r>
              <a:rPr lang="vi-VN" sz="2200" b="1" dirty="0">
                <a:latin typeface="Lato" panose="020F0502020204030203" pitchFamily="34" charset="0"/>
                <a:ea typeface="Lato" panose="020F0502020204030203" pitchFamily="34" charset="0"/>
                <a:cs typeface="Lato" panose="020F0502020204030203" pitchFamily="34" charset="0"/>
              </a:rPr>
              <a:t>{</a:t>
            </a:r>
          </a:p>
          <a:p>
            <a:pPr marL="609600" indent="-609600">
              <a:spcBef>
                <a:spcPct val="30000"/>
              </a:spcBef>
              <a:buFont typeface="Wingdings" panose="05000000000000000000" pitchFamily="2" charset="2"/>
              <a:buAutoNum type="arabicPeriod"/>
              <a:defRPr/>
            </a:pPr>
            <a:r>
              <a:rPr lang="vi-VN" sz="2200" i="1" dirty="0">
                <a:latin typeface="Lato" panose="020F0502020204030203" pitchFamily="34" charset="0"/>
                <a:ea typeface="Lato" panose="020F0502020204030203" pitchFamily="34" charset="0"/>
                <a:cs typeface="Lato" panose="020F0502020204030203" pitchFamily="34" charset="0"/>
              </a:rPr>
              <a:t>             Pivot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sym typeface="Wingdings" pitchFamily="2" charset="2"/>
              </a:rPr>
              <a:t> </a:t>
            </a:r>
            <a:r>
              <a:rPr lang="vi-VN" sz="2200" dirty="0">
                <a:latin typeface="Lato" panose="020F0502020204030203" pitchFamily="34" charset="0"/>
                <a:ea typeface="Lato" panose="020F0502020204030203" pitchFamily="34" charset="0"/>
                <a:cs typeface="Lato" panose="020F0502020204030203" pitchFamily="34" charset="0"/>
              </a:rPr>
              <a:t>Partition(</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a:t>
            </a:r>
          </a:p>
          <a:p>
            <a:pPr marL="609600" indent="-609600">
              <a:spcBef>
                <a:spcPct val="30000"/>
              </a:spcBef>
              <a:buFont typeface="Wingdings" panose="05000000000000000000" pitchFamily="2" charset="2"/>
              <a:buAutoNum type="arabicPeriod"/>
              <a:defRPr/>
            </a:pPr>
            <a:r>
              <a:rPr lang="vi-VN" sz="2200" dirty="0">
                <a:latin typeface="Lato" panose="020F0502020204030203" pitchFamily="34" charset="0"/>
                <a:ea typeface="Lato" panose="020F0502020204030203" pitchFamily="34" charset="0"/>
                <a:cs typeface="Lato" panose="020F0502020204030203" pitchFamily="34" charset="0"/>
              </a:rPr>
              <a:t>             Quick-Sort(</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Pivot –</a:t>
            </a:r>
            <a:r>
              <a:rPr lang="vi-VN" sz="2200" dirty="0">
                <a:latin typeface="Lato" panose="020F0502020204030203" pitchFamily="34" charset="0"/>
                <a:ea typeface="Lato" panose="020F0502020204030203" pitchFamily="34" charset="0"/>
                <a:cs typeface="Lato" panose="020F0502020204030203" pitchFamily="34" charset="0"/>
              </a:rPr>
              <a:t>1);</a:t>
            </a:r>
          </a:p>
          <a:p>
            <a:pPr marL="609600" indent="-609600">
              <a:spcBef>
                <a:spcPct val="30000"/>
              </a:spcBef>
              <a:buFont typeface="Wingdings" panose="05000000000000000000" pitchFamily="2" charset="2"/>
              <a:buAutoNum type="arabicPeriod"/>
              <a:defRPr/>
            </a:pPr>
            <a:r>
              <a:rPr lang="vi-VN" sz="2200" dirty="0">
                <a:latin typeface="Lato" panose="020F0502020204030203" pitchFamily="34" charset="0"/>
                <a:ea typeface="Lato" panose="020F0502020204030203" pitchFamily="34" charset="0"/>
                <a:cs typeface="Lato" panose="020F0502020204030203" pitchFamily="34" charset="0"/>
              </a:rPr>
              <a:t>             Quick-Sort(</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Pivot </a:t>
            </a:r>
            <a:r>
              <a:rPr lang="vi-VN" sz="2200" dirty="0">
                <a:latin typeface="Lato" panose="020F0502020204030203" pitchFamily="34" charset="0"/>
                <a:ea typeface="Lato" panose="020F0502020204030203" pitchFamily="34" charset="0"/>
                <a:cs typeface="Lato" panose="020F0502020204030203" pitchFamily="34" charset="0"/>
              </a:rPr>
              <a:t>+1,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a:t>
            </a:r>
          </a:p>
          <a:p>
            <a:pPr marL="342900" lvl="1" indent="-342900">
              <a:buFontTx/>
              <a:buChar char="•"/>
              <a:defRPr/>
            </a:pPr>
            <a:endParaRPr lang="vi-VN" dirty="0">
              <a:latin typeface="Lato" panose="020F0502020204030203" pitchFamily="34" charset="0"/>
              <a:ea typeface="Lato" panose="020F0502020204030203" pitchFamily="34" charset="0"/>
              <a:cs typeface="Lato" panose="020F0502020204030203" pitchFamily="34" charset="0"/>
            </a:endParaRPr>
          </a:p>
          <a:p>
            <a:pPr marL="342900" lvl="1">
              <a:lnSpc>
                <a:spcPct val="110000"/>
              </a:lnSpc>
              <a:buSzPct val="100000"/>
              <a:buFont typeface="Wingdings" panose="05000000000000000000" pitchFamily="2" charset="2"/>
              <a:buChar char="§"/>
              <a:defRPr/>
            </a:pPr>
            <a:r>
              <a:rPr lang="vi-VN" sz="2200" dirty="0">
                <a:latin typeface="Lato" panose="020F0502020204030203" pitchFamily="34" charset="0"/>
                <a:ea typeface="Lato" panose="020F0502020204030203" pitchFamily="34" charset="0"/>
                <a:cs typeface="Lato" panose="020F0502020204030203" pitchFamily="34" charset="0"/>
              </a:rPr>
              <a:t>Hàm Partition(</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thực hiện chia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Left..Right</a:t>
            </a:r>
            <a:r>
              <a:rPr lang="vi-VN" sz="2200" dirty="0">
                <a:latin typeface="Lato" panose="020F0502020204030203" pitchFamily="34" charset="0"/>
                <a:ea typeface="Lato" panose="020F0502020204030203" pitchFamily="34" charset="0"/>
                <a:cs typeface="Lato" panose="020F0502020204030203" pitchFamily="34" charset="0"/>
              </a:rPr>
              <a:t>] thành 2 đoạn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Left..Pivot –</a:t>
            </a:r>
            <a:r>
              <a:rPr lang="vi-VN" sz="2200" dirty="0">
                <a:latin typeface="Lato" panose="020F0502020204030203" pitchFamily="34" charset="0"/>
                <a:ea typeface="Lato" panose="020F0502020204030203" pitchFamily="34" charset="0"/>
                <a:cs typeface="Lato" panose="020F0502020204030203" pitchFamily="34" charset="0"/>
              </a:rPr>
              <a:t>1</a:t>
            </a:r>
            <a:r>
              <a:rPr lang="vi-VN" sz="2200" i="1"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 và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Pivot</a:t>
            </a:r>
            <a:r>
              <a:rPr lang="vi-VN" sz="2200" dirty="0">
                <a:latin typeface="Lato" panose="020F0502020204030203" pitchFamily="34" charset="0"/>
                <a:ea typeface="Lato" panose="020F0502020204030203" pitchFamily="34" charset="0"/>
                <a:cs typeface="Lato" panose="020F0502020204030203" pitchFamily="34" charset="0"/>
              </a:rPr>
              <a:t>+1..</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sao cho:</a:t>
            </a:r>
          </a:p>
          <a:p>
            <a:pPr marL="742950" lvl="2">
              <a:lnSpc>
                <a:spcPct val="110000"/>
              </a:lnSpc>
              <a:buFont typeface="Arial" panose="020B0604020202020204" pitchFamily="34" charset="0"/>
              <a:buChar char="•"/>
              <a:defRPr/>
            </a:pPr>
            <a:r>
              <a:rPr lang="vi-VN" sz="2200" dirty="0">
                <a:latin typeface="Lato" panose="020F0502020204030203" pitchFamily="34" charset="0"/>
                <a:ea typeface="Lato" panose="020F0502020204030203" pitchFamily="34" charset="0"/>
                <a:cs typeface="Lato" panose="020F0502020204030203" pitchFamily="34" charset="0"/>
              </a:rPr>
              <a:t>Các phần tử trong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.Pivot –</a:t>
            </a:r>
            <a:r>
              <a:rPr lang="vi-VN" sz="2200" dirty="0">
                <a:latin typeface="Lato" panose="020F0502020204030203" pitchFamily="34" charset="0"/>
                <a:ea typeface="Lato" panose="020F0502020204030203" pitchFamily="34" charset="0"/>
                <a:cs typeface="Lato" panose="020F0502020204030203" pitchFamily="34" charset="0"/>
              </a:rPr>
              <a:t>1] ≤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Pivot</a:t>
            </a:r>
            <a:r>
              <a:rPr lang="vi-VN" sz="2200" dirty="0">
                <a:latin typeface="Lato" panose="020F0502020204030203" pitchFamily="34" charset="0"/>
                <a:ea typeface="Lato" panose="020F0502020204030203" pitchFamily="34" charset="0"/>
                <a:cs typeface="Lato" panose="020F0502020204030203" pitchFamily="34" charset="0"/>
              </a:rPr>
              <a:t>] </a:t>
            </a:r>
          </a:p>
          <a:p>
            <a:pPr marL="742950" lvl="2">
              <a:lnSpc>
                <a:spcPct val="110000"/>
              </a:lnSpc>
              <a:buFont typeface="Arial" panose="020B0604020202020204" pitchFamily="34" charset="0"/>
              <a:buChar char="•"/>
              <a:defRPr/>
            </a:pPr>
            <a:r>
              <a:rPr lang="vi-VN" sz="2200" dirty="0">
                <a:latin typeface="Lato" panose="020F0502020204030203" pitchFamily="34" charset="0"/>
                <a:ea typeface="Lato" panose="020F0502020204030203" pitchFamily="34" charset="0"/>
                <a:cs typeface="Lato" panose="020F0502020204030203" pitchFamily="34" charset="0"/>
              </a:rPr>
              <a:t>Các phần tử trong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Pivot</a:t>
            </a:r>
            <a:r>
              <a:rPr lang="vi-VN" sz="2200" dirty="0">
                <a:latin typeface="Lato" panose="020F0502020204030203" pitchFamily="34" charset="0"/>
                <a:ea typeface="Lato" panose="020F0502020204030203" pitchFamily="34" charset="0"/>
                <a:cs typeface="Lato" panose="020F0502020204030203" pitchFamily="34" charset="0"/>
              </a:rPr>
              <a:t>+1..</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 </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a:t>
            </a:r>
            <a:r>
              <a:rPr lang="vi-VN" sz="2200" i="1" dirty="0">
                <a:latin typeface="Lato" panose="020F0502020204030203" pitchFamily="34" charset="0"/>
                <a:ea typeface="Lato" panose="020F0502020204030203" pitchFamily="34" charset="0"/>
                <a:cs typeface="Lato" panose="020F0502020204030203" pitchFamily="34" charset="0"/>
              </a:rPr>
              <a:t>Pivot</a:t>
            </a:r>
            <a:r>
              <a:rPr lang="vi-VN" sz="2200" dirty="0">
                <a:latin typeface="Lato" panose="020F0502020204030203" pitchFamily="34" charset="0"/>
                <a:ea typeface="Lato" panose="020F0502020204030203" pitchFamily="34" charset="0"/>
                <a:cs typeface="Lato" panose="020F0502020204030203" pitchFamily="34" charset="0"/>
              </a:rPr>
              <a:t>]</a:t>
            </a:r>
          </a:p>
          <a:p>
            <a:pPr marL="347472">
              <a:lnSpc>
                <a:spcPct val="110000"/>
              </a:lnSpc>
              <a:defRPr/>
            </a:pPr>
            <a:r>
              <a:rPr lang="vi-VN" sz="2200" dirty="0">
                <a:latin typeface="Lato" panose="020F0502020204030203" pitchFamily="34" charset="0"/>
                <a:ea typeface="Lato" panose="020F0502020204030203" pitchFamily="34" charset="0"/>
                <a:cs typeface="Lato" panose="020F0502020204030203" pitchFamily="34" charset="0"/>
              </a:rPr>
              <a:t>Lệnh gọi thực hiện thuật toán </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Quick-Sort(</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A</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1,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n</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a:t>
            </a:r>
          </a:p>
          <a:p>
            <a:pPr>
              <a:defRPr/>
            </a:pPr>
            <a:endParaRPr lang="vi-VN"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20172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SƠ ĐỒ TỔNG QUÁT</a:t>
            </a:r>
          </a:p>
        </p:txBody>
      </p:sp>
      <p:sp>
        <p:nvSpPr>
          <p:cNvPr id="4" name="Text Placeholder 3">
            <a:extLst>
              <a:ext uri="{FF2B5EF4-FFF2-40B4-BE49-F238E27FC236}">
                <a16:creationId xmlns:a16="http://schemas.microsoft.com/office/drawing/2014/main" id="{48D37064-0F0B-C874-6E4F-DD26D4E9596E}"/>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49</a:t>
            </a:fld>
            <a:endParaRPr lang="vi-VN"/>
          </a:p>
        </p:txBody>
      </p:sp>
      <p:sp>
        <p:nvSpPr>
          <p:cNvPr id="8" name="Content Placeholder 2">
            <a:extLst>
              <a:ext uri="{FF2B5EF4-FFF2-40B4-BE49-F238E27FC236}">
                <a16:creationId xmlns:a16="http://schemas.microsoft.com/office/drawing/2014/main" id="{901E2D93-EF26-23E8-49CB-EB2F4DB97FAA}"/>
              </a:ext>
            </a:extLst>
          </p:cNvPr>
          <p:cNvSpPr txBox="1">
            <a:spLocks/>
          </p:cNvSpPr>
          <p:nvPr/>
        </p:nvSpPr>
        <p:spPr>
          <a:xfrm>
            <a:off x="510247" y="903393"/>
            <a:ext cx="10923104" cy="4351338"/>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Khi dãy con chỉ còn một số lượng không lớn phần tử (VD: 9 phần tử) </a:t>
            </a:r>
          </a:p>
          <a:p>
            <a:pPr marL="0" indent="0" algn="just">
              <a:lnSpc>
                <a:spcPct val="120000"/>
              </a:lnSpc>
              <a:buNone/>
              <a:defRPr/>
            </a:pPr>
            <a:r>
              <a:rPr lang="vi-VN" sz="2400" dirty="0">
                <a:latin typeface="Lato" panose="020F0502020204030203" pitchFamily="34" charset="0"/>
                <a:ea typeface="Lato" panose="020F0502020204030203" pitchFamily="34" charset="0"/>
                <a:cs typeface="Lato" panose="020F0502020204030203" pitchFamily="34" charset="0"/>
              </a:rPr>
              <a:t>→</a:t>
            </a: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sử dụng các thuật toán đơn giản để sắp xếp dãy này, chứ không nên tiếp tục chia nhỏ. </a:t>
            </a:r>
          </a:p>
          <a:p>
            <a:pPr algn="just">
              <a:lnSpc>
                <a:spcPct val="120000"/>
              </a:lnSpc>
              <a:defRPr/>
            </a:pPr>
            <a:r>
              <a:rPr lang="vi-VN" sz="2400" dirty="0">
                <a:latin typeface="Lato" panose="020F0502020204030203" pitchFamily="34" charset="0"/>
                <a:ea typeface="Lato" panose="020F0502020204030203" pitchFamily="34" charset="0"/>
                <a:cs typeface="Lato" panose="020F0502020204030203" pitchFamily="34" charset="0"/>
              </a:rPr>
              <a:t>Thuật toán trong tình huống </a:t>
            </a:r>
            <a:r>
              <a:rPr lang="en-US" sz="2400" dirty="0" err="1">
                <a:latin typeface="Lato" panose="020F0502020204030203" pitchFamily="34" charset="0"/>
                <a:ea typeface="Lato" panose="020F0502020204030203" pitchFamily="34" charset="0"/>
                <a:cs typeface="Lato" panose="020F0502020204030203" pitchFamily="34" charset="0"/>
              </a:rPr>
              <a:t>này</a:t>
            </a:r>
            <a:r>
              <a:rPr lang="vi-VN" sz="2400" dirty="0">
                <a:latin typeface="Lato" panose="020F0502020204030203" pitchFamily="34" charset="0"/>
                <a:ea typeface="Lato" panose="020F0502020204030203" pitchFamily="34" charset="0"/>
                <a:cs typeface="Lato" panose="020F0502020204030203" pitchFamily="34" charset="0"/>
              </a:rPr>
              <a:t>:</a:t>
            </a:r>
          </a:p>
          <a:p>
            <a:pPr marL="0" indent="0">
              <a:lnSpc>
                <a:spcPct val="120000"/>
              </a:lnSpc>
              <a:buNone/>
              <a:defRPr/>
            </a:pPr>
            <a:endParaRPr lang="vi-VN" sz="2000"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6950E1D8-767B-4234-9477-3021F827A223}"/>
              </a:ext>
            </a:extLst>
          </p:cNvPr>
          <p:cNvSpPr txBox="1">
            <a:spLocks/>
          </p:cNvSpPr>
          <p:nvPr/>
        </p:nvSpPr>
        <p:spPr>
          <a:xfrm>
            <a:off x="272409" y="2966993"/>
            <a:ext cx="11160942" cy="3404681"/>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609600">
              <a:lnSpc>
                <a:spcPct val="120000"/>
              </a:lnSpc>
              <a:buFont typeface="Wingdings" panose="05000000000000000000" pitchFamily="2" charset="2"/>
              <a:buNone/>
              <a:defRPr/>
            </a:pP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Quick-Sort(</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A</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Left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Right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a:t>
            </a:r>
          </a:p>
          <a:p>
            <a:pPr marL="914400" indent="-609600">
              <a:lnSpc>
                <a:spcPct val="120000"/>
              </a:lnSpc>
              <a:buFont typeface="Wingdings" panose="05000000000000000000" pitchFamily="2" charset="2"/>
              <a:buAutoNum type="arabicPeriod"/>
              <a:defRPr/>
            </a:pPr>
            <a:r>
              <a:rPr lang="vi-VN" sz="2200" b="1" dirty="0">
                <a:latin typeface="Lato" panose="020F0502020204030203" pitchFamily="34" charset="0"/>
                <a:ea typeface="Lato" panose="020F0502020204030203" pitchFamily="34" charset="0"/>
                <a:cs typeface="Lato" panose="020F0502020204030203" pitchFamily="34" charset="0"/>
              </a:rPr>
              <a:t>if</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Right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Left  </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&lt;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n</a:t>
            </a:r>
            <a:r>
              <a:rPr lang="vi-VN" sz="2200" baseline="-25000" dirty="0">
                <a:solidFill>
                  <a:srgbClr val="C00000"/>
                </a:solidFill>
                <a:latin typeface="Lato" panose="020F0502020204030203" pitchFamily="34" charset="0"/>
                <a:ea typeface="Lato" panose="020F0502020204030203" pitchFamily="34" charset="0"/>
                <a:cs typeface="Lato" panose="020F0502020204030203" pitchFamily="34" charset="0"/>
              </a:rPr>
              <a:t>0</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 </a:t>
            </a:r>
          </a:p>
          <a:p>
            <a:pPr marL="914400" indent="-609600">
              <a:lnSpc>
                <a:spcPct val="120000"/>
              </a:lnSpc>
              <a:buFont typeface="Wingdings" panose="05000000000000000000" pitchFamily="2" charset="2"/>
              <a:buAutoNum type="arabicPeriod"/>
              <a:defRPr/>
            </a:pP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Insertion_sort(</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A</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Left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200" i="1" dirty="0">
                <a:solidFill>
                  <a:srgbClr val="C00000"/>
                </a:solidFill>
                <a:latin typeface="Lato" panose="020F0502020204030203" pitchFamily="34" charset="0"/>
                <a:ea typeface="Lato" panose="020F0502020204030203" pitchFamily="34" charset="0"/>
                <a:cs typeface="Lato" panose="020F0502020204030203" pitchFamily="34" charset="0"/>
              </a:rPr>
              <a:t>Right</a:t>
            </a:r>
            <a:r>
              <a:rPr lang="vi-VN" sz="2200" dirty="0">
                <a:solidFill>
                  <a:srgbClr val="C00000"/>
                </a:solidFill>
                <a:latin typeface="Lato" panose="020F0502020204030203" pitchFamily="34" charset="0"/>
                <a:ea typeface="Lato" panose="020F0502020204030203" pitchFamily="34" charset="0"/>
                <a:cs typeface="Lato" panose="020F0502020204030203" pitchFamily="34" charset="0"/>
              </a:rPr>
              <a:t>);</a:t>
            </a:r>
          </a:p>
          <a:p>
            <a:pPr marL="914400" indent="-609600">
              <a:lnSpc>
                <a:spcPct val="120000"/>
              </a:lnSpc>
              <a:buFont typeface="Wingdings" panose="05000000000000000000" pitchFamily="2" charset="2"/>
              <a:buAutoNum type="arabicPeriod"/>
              <a:defRPr/>
            </a:pPr>
            <a:r>
              <a:rPr lang="vi-VN" sz="2200" b="1" dirty="0">
                <a:solidFill>
                  <a:srgbClr val="C00000"/>
                </a:solidFill>
                <a:latin typeface="Lato" panose="020F0502020204030203" pitchFamily="34" charset="0"/>
                <a:ea typeface="Lato" panose="020F0502020204030203" pitchFamily="34" charset="0"/>
                <a:cs typeface="Lato" panose="020F0502020204030203" pitchFamily="34" charset="0"/>
              </a:rPr>
              <a:t>else {</a:t>
            </a:r>
          </a:p>
          <a:p>
            <a:pPr marL="914400" indent="-609600">
              <a:lnSpc>
                <a:spcPct val="120000"/>
              </a:lnSpc>
              <a:buFont typeface="Wingdings" panose="05000000000000000000" pitchFamily="2" charset="2"/>
              <a:buAutoNum type="arabicPeriod"/>
              <a:defRPr/>
            </a:pPr>
            <a:r>
              <a:rPr lang="vi-VN" sz="2200" i="1" dirty="0">
                <a:latin typeface="Lato" panose="020F0502020204030203" pitchFamily="34" charset="0"/>
                <a:ea typeface="Lato" panose="020F0502020204030203" pitchFamily="34" charset="0"/>
                <a:cs typeface="Lato" panose="020F0502020204030203" pitchFamily="34" charset="0"/>
              </a:rPr>
              <a:t>             Pivot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sym typeface="Wingdings" pitchFamily="2" charset="2"/>
              </a:rPr>
              <a:t> </a:t>
            </a:r>
            <a:r>
              <a:rPr lang="vi-VN" sz="2200" dirty="0">
                <a:latin typeface="Lato" panose="020F0502020204030203" pitchFamily="34" charset="0"/>
                <a:ea typeface="Lato" panose="020F0502020204030203" pitchFamily="34" charset="0"/>
                <a:cs typeface="Lato" panose="020F0502020204030203" pitchFamily="34" charset="0"/>
              </a:rPr>
              <a:t>Partition(</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a:t>
            </a:r>
          </a:p>
          <a:p>
            <a:pPr marL="914400" indent="-609600">
              <a:lnSpc>
                <a:spcPct val="120000"/>
              </a:lnSpc>
              <a:buFont typeface="Wingdings" panose="05000000000000000000" pitchFamily="2" charset="2"/>
              <a:buAutoNum type="arabicPeriod"/>
              <a:defRPr/>
            </a:pPr>
            <a:r>
              <a:rPr lang="vi-VN" sz="2200" dirty="0">
                <a:latin typeface="Lato" panose="020F0502020204030203" pitchFamily="34" charset="0"/>
                <a:ea typeface="Lato" panose="020F0502020204030203" pitchFamily="34" charset="0"/>
                <a:cs typeface="Lato" panose="020F0502020204030203" pitchFamily="34" charset="0"/>
              </a:rPr>
              <a:t>             Quick-Sort(</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Left</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Pivot –</a:t>
            </a:r>
            <a:r>
              <a:rPr lang="vi-VN" sz="2200" dirty="0">
                <a:latin typeface="Lato" panose="020F0502020204030203" pitchFamily="34" charset="0"/>
                <a:ea typeface="Lato" panose="020F0502020204030203" pitchFamily="34" charset="0"/>
                <a:cs typeface="Lato" panose="020F0502020204030203" pitchFamily="34" charset="0"/>
              </a:rPr>
              <a:t>1);</a:t>
            </a:r>
          </a:p>
          <a:p>
            <a:pPr marL="914400" indent="-609600">
              <a:lnSpc>
                <a:spcPct val="120000"/>
              </a:lnSpc>
              <a:buFont typeface="Wingdings" panose="05000000000000000000" pitchFamily="2" charset="2"/>
              <a:buAutoNum type="arabicPeriod"/>
              <a:defRPr/>
            </a:pPr>
            <a:r>
              <a:rPr lang="vi-VN" sz="2200" dirty="0">
                <a:latin typeface="Lato" panose="020F0502020204030203" pitchFamily="34" charset="0"/>
                <a:ea typeface="Lato" panose="020F0502020204030203" pitchFamily="34" charset="0"/>
                <a:cs typeface="Lato" panose="020F0502020204030203" pitchFamily="34" charset="0"/>
              </a:rPr>
              <a:t>             Quick-Sort(</a:t>
            </a:r>
            <a:r>
              <a:rPr lang="vi-VN" sz="2200" i="1" dirty="0">
                <a:latin typeface="Lato" panose="020F0502020204030203" pitchFamily="34" charset="0"/>
                <a:ea typeface="Lato" panose="020F0502020204030203" pitchFamily="34" charset="0"/>
                <a:cs typeface="Lato" panose="020F0502020204030203" pitchFamily="34" charset="0"/>
              </a:rPr>
              <a:t>A</a:t>
            </a:r>
            <a:r>
              <a:rPr lang="vi-VN" sz="2200" dirty="0">
                <a:latin typeface="Lato" panose="020F0502020204030203" pitchFamily="34" charset="0"/>
                <a:ea typeface="Lato" panose="020F0502020204030203" pitchFamily="34" charset="0"/>
                <a:cs typeface="Lato" panose="020F0502020204030203" pitchFamily="34" charset="0"/>
              </a:rPr>
              <a:t>, </a:t>
            </a:r>
            <a:r>
              <a:rPr lang="vi-VN" sz="2200" i="1" dirty="0">
                <a:latin typeface="Lato" panose="020F0502020204030203" pitchFamily="34" charset="0"/>
                <a:ea typeface="Lato" panose="020F0502020204030203" pitchFamily="34" charset="0"/>
                <a:cs typeface="Lato" panose="020F0502020204030203" pitchFamily="34" charset="0"/>
              </a:rPr>
              <a:t>Pivot </a:t>
            </a:r>
            <a:r>
              <a:rPr lang="vi-VN" sz="2200" dirty="0">
                <a:latin typeface="Lato" panose="020F0502020204030203" pitchFamily="34" charset="0"/>
                <a:ea typeface="Lato" panose="020F0502020204030203" pitchFamily="34" charset="0"/>
                <a:cs typeface="Lato" panose="020F0502020204030203" pitchFamily="34" charset="0"/>
              </a:rPr>
              <a:t>+1, </a:t>
            </a:r>
            <a:r>
              <a:rPr lang="vi-VN" sz="2200" i="1" dirty="0">
                <a:latin typeface="Lato" panose="020F0502020204030203" pitchFamily="34" charset="0"/>
                <a:ea typeface="Lato" panose="020F0502020204030203" pitchFamily="34" charset="0"/>
                <a:cs typeface="Lato" panose="020F0502020204030203" pitchFamily="34" charset="0"/>
              </a:rPr>
              <a:t>Right</a:t>
            </a:r>
            <a:r>
              <a:rPr lang="vi-VN" sz="2200" dirty="0">
                <a:latin typeface="Lato" panose="020F0502020204030203" pitchFamily="34" charset="0"/>
                <a:ea typeface="Lato" panose="020F0502020204030203" pitchFamily="34" charset="0"/>
                <a:cs typeface="Lato" panose="020F0502020204030203" pitchFamily="34" charset="0"/>
              </a:rPr>
              <a:t>); }</a:t>
            </a:r>
          </a:p>
          <a:p>
            <a:pPr marL="342900" lvl="1" indent="-342900">
              <a:lnSpc>
                <a:spcPct val="120000"/>
              </a:lnSpc>
              <a:buFontTx/>
              <a:buChar char="•"/>
              <a:defRPr/>
            </a:pPr>
            <a:endParaRPr lang="vi-VN"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48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DDB13-C82B-EA37-5D8F-FDB03C2A3C42}"/>
              </a:ext>
            </a:extLst>
          </p:cNvPr>
          <p:cNvSpPr>
            <a:spLocks noGrp="1"/>
          </p:cNvSpPr>
          <p:nvPr>
            <p:ph type="title"/>
          </p:nvPr>
        </p:nvSpPr>
        <p:spPr/>
        <p:txBody>
          <a:bodyPr>
            <a:normAutofit fontScale="90000"/>
          </a:bodyPr>
          <a:lstStyle/>
          <a:p>
            <a:r>
              <a:rPr lang="vi-VN" sz="3600">
                <a:cs typeface="Arial" panose="020B0604020202020204" pitchFamily="34" charset="0"/>
              </a:rPr>
              <a:t>MỤC TIÊU</a:t>
            </a:r>
          </a:p>
        </p:txBody>
      </p:sp>
      <p:sp>
        <p:nvSpPr>
          <p:cNvPr id="7" name="Content Placeholder 6">
            <a:extLst>
              <a:ext uri="{FF2B5EF4-FFF2-40B4-BE49-F238E27FC236}">
                <a16:creationId xmlns:a16="http://schemas.microsoft.com/office/drawing/2014/main" id="{EC307FD4-A648-FEF7-DE2F-A77D7BA51257}"/>
              </a:ext>
            </a:extLst>
          </p:cNvPr>
          <p:cNvSpPr>
            <a:spLocks noGrp="1"/>
          </p:cNvSpPr>
          <p:nvPr>
            <p:ph sz="quarter" idx="13"/>
          </p:nvPr>
        </p:nvSpPr>
        <p:spPr>
          <a:xfrm>
            <a:off x="297181" y="1209569"/>
            <a:ext cx="11514528" cy="4909124"/>
          </a:xfrm>
          <a:prstGeom prst="rect">
            <a:avLst/>
          </a:prstGeom>
        </p:spPr>
        <p:txBody>
          <a:bodyPr/>
          <a:lstStyle/>
          <a:p>
            <a:pPr marL="365760" indent="-365760" algn="just">
              <a:lnSpc>
                <a:spcPct val="150000"/>
              </a:lnSpc>
              <a:spcBef>
                <a:spcPts val="300"/>
              </a:spcBef>
              <a:spcAft>
                <a:spcPts val="300"/>
              </a:spcAft>
              <a:buAutoNum type="arabicPeriod"/>
            </a:pPr>
            <a:r>
              <a:rPr lang="en-US" dirty="0" err="1">
                <a:solidFill>
                  <a:schemeClr val="accent1"/>
                </a:solidFill>
                <a:cs typeface="Arial" panose="020B0604020202020204" pitchFamily="34" charset="0"/>
              </a:rPr>
              <a:t>Nẵm</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vững</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thuật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toán</a:t>
            </a:r>
            <a:r>
              <a:rPr lang="en-US" dirty="0">
                <a:solidFill>
                  <a:schemeClr val="accent1"/>
                </a:solidFill>
                <a:cs typeface="Arial" panose="020B0604020202020204" pitchFamily="34" charset="0"/>
              </a:rPr>
              <a:t> </a:t>
            </a:r>
            <a:r>
              <a:rPr lang="en-US" dirty="0" err="1">
                <a:solidFill>
                  <a:srgbClr val="FF0000"/>
                </a:solidFill>
                <a:cs typeface="Arial" panose="020B0604020202020204" pitchFamily="34" charset="0"/>
              </a:rPr>
              <a:t>sắp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xếp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chèn</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sắp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xếp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chọn</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sắp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xếp</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nổi</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bọt</a:t>
            </a:r>
            <a:r>
              <a:rPr lang="en-US" dirty="0">
                <a:solidFill>
                  <a:schemeClr val="accent1"/>
                </a:solidFill>
                <a:cs typeface="Arial" panose="020B0604020202020204" pitchFamily="34" charset="0"/>
              </a:rPr>
              <a:t>.</a:t>
            </a:r>
            <a:endParaRPr lang="en-US" dirty="0">
              <a:solidFill>
                <a:srgbClr val="FF0000"/>
              </a:solidFill>
              <a:cs typeface="Arial" panose="020B0604020202020204" pitchFamily="34" charset="0"/>
            </a:endParaRPr>
          </a:p>
          <a:p>
            <a:pPr marL="365760" indent="-365760">
              <a:lnSpc>
                <a:spcPct val="150000"/>
              </a:lnSpc>
              <a:spcBef>
                <a:spcPts val="300"/>
              </a:spcBef>
              <a:spcAft>
                <a:spcPts val="300"/>
              </a:spcAft>
              <a:buAutoNum type="arabicPeriod"/>
            </a:pPr>
            <a:r>
              <a:rPr lang="en-US" dirty="0" err="1">
                <a:solidFill>
                  <a:schemeClr val="accent1"/>
                </a:solidFill>
                <a:cs typeface="Arial" panose="020B0604020202020204" pitchFamily="34" charset="0"/>
              </a:rPr>
              <a:t>Cài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đặt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các</a:t>
            </a:r>
            <a:r>
              <a:rPr lang="vi-VN" dirty="0">
                <a:solidFill>
                  <a:schemeClr val="accent1"/>
                </a:solidFill>
                <a:cs typeface="Arial" panose="020B0604020202020204" pitchFamily="34" charset="0"/>
              </a:rPr>
              <a:t> </a:t>
            </a:r>
            <a:r>
              <a:rPr lang="en-US" dirty="0" err="1">
                <a:solidFill>
                  <a:srgbClr val="FF0000"/>
                </a:solidFill>
                <a:cs typeface="Arial" panose="020B0604020202020204" pitchFamily="34" charset="0"/>
              </a:rPr>
              <a:t>thuật</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toán</a:t>
            </a:r>
            <a:r>
              <a:rPr lang="vi-VN" dirty="0">
                <a:solidFill>
                  <a:srgbClr val="FF0000"/>
                </a:solidFill>
                <a:cs typeface="Arial" panose="020B0604020202020204" pitchFamily="34" charset="0"/>
              </a:rPr>
              <a:t> </a:t>
            </a:r>
            <a:r>
              <a:rPr lang="vi-VN" dirty="0">
                <a:solidFill>
                  <a:schemeClr val="accent1"/>
                </a:solidFill>
                <a:cs typeface="Arial" panose="020B0604020202020204" pitchFamily="34" charset="0"/>
              </a:rPr>
              <a:t>theo đúng định dạng</a:t>
            </a:r>
            <a:endParaRPr lang="en-US" dirty="0">
              <a:solidFill>
                <a:schemeClr val="accent1"/>
              </a:solidFill>
              <a:cs typeface="Arial" panose="020B0604020202020204" pitchFamily="34" charset="0"/>
            </a:endParaRPr>
          </a:p>
        </p:txBody>
      </p:sp>
      <p:sp>
        <p:nvSpPr>
          <p:cNvPr id="2" name="Content Placeholder 3">
            <a:extLst>
              <a:ext uri="{FF2B5EF4-FFF2-40B4-BE49-F238E27FC236}">
                <a16:creationId xmlns:a16="http://schemas.microsoft.com/office/drawing/2014/main" id="{25B4C123-9ED0-4A51-7EAB-BE06DB5836ED}"/>
              </a:ext>
            </a:extLst>
          </p:cNvPr>
          <p:cNvSpPr txBox="1">
            <a:spLocks/>
          </p:cNvSpPr>
          <p:nvPr/>
        </p:nvSpPr>
        <p:spPr>
          <a:xfrm>
            <a:off x="297181" y="904872"/>
            <a:ext cx="7315673" cy="457200"/>
          </a:xfrm>
          <a:prstGeom prst="rect">
            <a:avLst/>
          </a:prstGeom>
        </p:spPr>
        <p:txBody>
          <a:bodyPr/>
          <a:lstStyle>
            <a:lvl1pPr marL="228589" indent="-228589" algn="l" defTabSz="914354" rtl="0" eaLnBrk="1" latinLnBrk="0" hangingPunct="1">
              <a:lnSpc>
                <a:spcPct val="90000"/>
              </a:lnSpc>
              <a:spcBef>
                <a:spcPts val="600"/>
              </a:spcBef>
              <a:buFont typeface="Arial" panose="020B0604020202020204" pitchFamily="34" charset="0"/>
              <a:buChar char="•"/>
              <a:defRPr lang="en-US" sz="2400" kern="1200" dirty="0" smtClean="0">
                <a:solidFill>
                  <a:schemeClr val="tx1"/>
                </a:solidFill>
                <a:latin typeface="+mn-lt"/>
                <a:ea typeface="+mn-ea"/>
                <a:cs typeface="+mn-cs"/>
              </a:defRPr>
            </a:lvl1pPr>
            <a:lvl2pPr marL="457200" indent="-228589" algn="l" defTabSz="914354" rtl="0" eaLnBrk="1" latinLnBrk="0" hangingPunct="1">
              <a:lnSpc>
                <a:spcPct val="90000"/>
              </a:lnSpc>
              <a:spcBef>
                <a:spcPts val="600"/>
              </a:spcBef>
              <a:buFont typeface="Arial" panose="020B0604020202020204" pitchFamily="34" charset="0"/>
              <a:buChar char="•"/>
              <a:defRPr lang="en-US" sz="2000" kern="1200" dirty="0" smtClean="0">
                <a:solidFill>
                  <a:schemeClr val="tx1"/>
                </a:solidFill>
                <a:latin typeface="+mn-lt"/>
                <a:ea typeface="+mn-ea"/>
                <a:cs typeface="+mn-cs"/>
              </a:defRPr>
            </a:lvl2pPr>
            <a:lvl3pPr marL="6858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3pPr>
            <a:lvl4pPr marL="9144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4pPr>
            <a:lvl5pPr marL="11430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800" i="1" dirty="0">
                <a:solidFill>
                  <a:schemeClr val="accent1"/>
                </a:solidFill>
                <a:cs typeface="Arial" panose="020B0604020202020204" pitchFamily="34" charset="0"/>
              </a:rPr>
              <a:t>Sau bài học này, người học có thể:</a:t>
            </a:r>
          </a:p>
        </p:txBody>
      </p:sp>
    </p:spTree>
    <p:extLst>
      <p:ext uri="{BB962C8B-B14F-4D97-AF65-F5344CB8AC3E}">
        <p14:creationId xmlns:p14="http://schemas.microsoft.com/office/powerpoint/2010/main" val="37549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1115" y="2005654"/>
            <a:ext cx="12187575" cy="3587369"/>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810799AB-9C4D-D72A-D1CA-84BC892E64E8}"/>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50</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365760">
              <a:lnSpc>
                <a:spcPct val="150000"/>
              </a:lnSpc>
              <a:spcBef>
                <a:spcPts val="300"/>
              </a:spcBef>
              <a:spcAft>
                <a:spcPts val="300"/>
              </a:spcAft>
              <a:buAutoNum type="arabicPeriod"/>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Sơ đồ tổng quát</a:t>
            </a:r>
          </a:p>
          <a:p>
            <a:pPr marL="514350" indent="-365760">
              <a:lnSpc>
                <a:spcPct val="150000"/>
              </a:lnSpc>
              <a:spcBef>
                <a:spcPts val="300"/>
              </a:spcBef>
              <a:spcAft>
                <a:spcPts val="300"/>
              </a:spcAft>
              <a:buAutoNum type="arabicPeriod"/>
            </a:pPr>
            <a:r>
              <a:rPr lang="vi-VN" b="1" dirty="0">
                <a:solidFill>
                  <a:srgbClr val="002060"/>
                </a:solidFill>
                <a:latin typeface="Lato" panose="020F0502020204030203" pitchFamily="34" charset="0"/>
                <a:ea typeface="Lato" panose="020F0502020204030203" pitchFamily="34" charset="0"/>
                <a:cs typeface="Lato" panose="020F0502020204030203" pitchFamily="34" charset="0"/>
              </a:rPr>
              <a:t>Phép phân đoạn</a:t>
            </a: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2.1. Chọn phần tử chốt</a:t>
            </a: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2.2. Phần tử chốt là phần tử đứng đầu</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2.3. Phần tử chốt là phần tử đứng giữa</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2.</a:t>
            </a:r>
            <a:r>
              <a:rPr lang="en-US" dirty="0">
                <a:solidFill>
                  <a:srgbClr val="002060"/>
                </a:solidFill>
                <a:latin typeface="Lato" panose="020F0502020204030203" pitchFamily="34" charset="0"/>
                <a:ea typeface="Lato" panose="020F0502020204030203" pitchFamily="34" charset="0"/>
                <a:cs typeface="Lato" panose="020F0502020204030203" pitchFamily="34" charset="0"/>
              </a:rPr>
              <a:t>4</a:t>
            </a:r>
            <a:r>
              <a:rPr lang="vi-VN" dirty="0">
                <a:solidFill>
                  <a:srgbClr val="002060"/>
                </a:solidFill>
                <a:latin typeface="Lato" panose="020F0502020204030203" pitchFamily="34" charset="0"/>
                <a:ea typeface="Lato" panose="020F0502020204030203" pitchFamily="34" charset="0"/>
                <a:cs typeface="Lato" panose="020F0502020204030203" pitchFamily="34" charset="0"/>
              </a:rPr>
              <a:t>. Phần tử chốt là phần tử đứng </a:t>
            </a:r>
            <a:r>
              <a:rPr lang="en-US" dirty="0" err="1">
                <a:solidFill>
                  <a:srgbClr val="002060"/>
                </a:solidFill>
                <a:latin typeface="Lato" panose="020F0502020204030203" pitchFamily="34" charset="0"/>
                <a:ea typeface="Lato" panose="020F0502020204030203" pitchFamily="34" charset="0"/>
                <a:cs typeface="Lato" panose="020F0502020204030203" pitchFamily="34" charset="0"/>
              </a:rPr>
              <a:t>cuối</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365760">
              <a:lnSpc>
                <a:spcPct val="150000"/>
              </a:lnSpc>
              <a:spcBef>
                <a:spcPts val="300"/>
              </a:spcBef>
              <a:spcAft>
                <a:spcPts val="300"/>
              </a:spcAft>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3. Độ phức tạp của sắp xếp nhanh</a:t>
            </a:r>
          </a:p>
          <a:p>
            <a:pPr indent="-365760"/>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3788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4" name="Text Placeholder 3">
            <a:extLst>
              <a:ext uri="{FF2B5EF4-FFF2-40B4-BE49-F238E27FC236}">
                <a16:creationId xmlns:a16="http://schemas.microsoft.com/office/drawing/2014/main" id="{C90EC4CB-B823-633E-513E-9532B10946A0}"/>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51</a:t>
            </a:fld>
            <a:endParaRPr lang="vi-VN"/>
          </a:p>
        </p:txBody>
      </p:sp>
      <p:sp>
        <p:nvSpPr>
          <p:cNvPr id="3" name="Content Placeholder 2">
            <a:extLst>
              <a:ext uri="{FF2B5EF4-FFF2-40B4-BE49-F238E27FC236}">
                <a16:creationId xmlns:a16="http://schemas.microsoft.com/office/drawing/2014/main" id="{5F6B3162-F8F3-1B0F-BA46-BC79BBAED0F7}"/>
              </a:ext>
            </a:extLst>
          </p:cNvPr>
          <p:cNvSpPr txBox="1">
            <a:spLocks/>
          </p:cNvSpPr>
          <p:nvPr/>
        </p:nvSpPr>
        <p:spPr>
          <a:xfrm>
            <a:off x="497205" y="1053056"/>
            <a:ext cx="10913745" cy="500777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Trong QS thao tác chia bao gồm 2 công việc:</a:t>
            </a:r>
          </a:p>
          <a:p>
            <a:pPr marL="548640" lvl="1"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Chọn phần tử chốt</a:t>
            </a:r>
            <a:r>
              <a:rPr lang="vi-VN" sz="23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300" b="1" i="1" dirty="0">
                <a:solidFill>
                  <a:srgbClr val="C00000"/>
                </a:solidFill>
                <a:latin typeface="Lato" panose="020F0502020204030203" pitchFamily="34" charset="0"/>
                <a:ea typeface="Lato" panose="020F0502020204030203" pitchFamily="34" charset="0"/>
                <a:cs typeface="Lato" panose="020F0502020204030203" pitchFamily="34" charset="0"/>
              </a:rPr>
              <a:t>p</a:t>
            </a:r>
            <a:r>
              <a:rPr lang="vi-VN" sz="2300"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300" dirty="0">
                <a:latin typeface="Lato" panose="020F0502020204030203" pitchFamily="34" charset="0"/>
                <a:ea typeface="Lato" panose="020F0502020204030203" pitchFamily="34" charset="0"/>
                <a:cs typeface="Lato" panose="020F0502020204030203" pitchFamily="34" charset="0"/>
              </a:rPr>
              <a:t> </a:t>
            </a:r>
          </a:p>
          <a:p>
            <a:pPr marL="548640" lvl="1"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Phân đoạn: Chia dãy đã cho ra thành 2 dãy con</a:t>
            </a:r>
            <a:endParaRPr lang="vi-VN" sz="2300" dirty="0">
              <a:solidFill>
                <a:srgbClr val="C00000"/>
              </a:solidFill>
              <a:latin typeface="Lato" panose="020F0502020204030203" pitchFamily="34" charset="0"/>
              <a:ea typeface="Lato" panose="020F0502020204030203" pitchFamily="34" charset="0"/>
              <a:cs typeface="Lato" panose="020F0502020204030203" pitchFamily="34" charset="0"/>
            </a:endParaRPr>
          </a:p>
          <a:p>
            <a:pPr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Thao tác phân đoạn có thể cài đặt (tại chỗ) với thời gian </a:t>
            </a:r>
            <a:r>
              <a:rPr lang="vi-VN" sz="2300" dirty="0">
                <a:latin typeface="Lato" panose="020F0502020204030203" pitchFamily="34" charset="0"/>
                <a:ea typeface="Lato" panose="020F0502020204030203" pitchFamily="34" charset="0"/>
                <a:cs typeface="Lato" panose="020F0502020204030203" pitchFamily="34" charset="0"/>
                <a:sym typeface="Symbol"/>
              </a:rPr>
              <a:t></a:t>
            </a:r>
            <a:r>
              <a:rPr lang="vi-VN" sz="2300" dirty="0">
                <a:latin typeface="Lato" panose="020F0502020204030203" pitchFamily="34" charset="0"/>
                <a:ea typeface="Lato" panose="020F0502020204030203" pitchFamily="34" charset="0"/>
                <a:cs typeface="Lato" panose="020F0502020204030203" pitchFamily="34" charset="0"/>
              </a:rPr>
              <a:t>(</a:t>
            </a:r>
            <a:r>
              <a:rPr lang="vi-VN" sz="2300" i="1" dirty="0">
                <a:latin typeface="Lato" panose="020F0502020204030203" pitchFamily="34" charset="0"/>
                <a:ea typeface="Lato" panose="020F0502020204030203" pitchFamily="34" charset="0"/>
                <a:cs typeface="Lato" panose="020F0502020204030203" pitchFamily="34" charset="0"/>
              </a:rPr>
              <a:t>n</a:t>
            </a:r>
            <a:r>
              <a:rPr lang="vi-VN" sz="2300" dirty="0">
                <a:latin typeface="Lato" panose="020F0502020204030203" pitchFamily="34" charset="0"/>
                <a:ea typeface="Lato" panose="020F0502020204030203" pitchFamily="34" charset="0"/>
                <a:cs typeface="Lato" panose="020F0502020204030203" pitchFamily="34" charset="0"/>
              </a:rPr>
              <a:t>).</a:t>
            </a:r>
          </a:p>
          <a:p>
            <a:pPr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Hiệu quả của thuật toán phụ thuộc rất nhiều vào việc phần tử nào được chọn làm phần tử chốt: </a:t>
            </a:r>
          </a:p>
          <a:p>
            <a:pPr marL="548640" lvl="1"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Thời gian tính trong tình huống tồi nhất của QS là </a:t>
            </a:r>
            <a:r>
              <a:rPr lang="vi-VN" sz="2300" i="1" dirty="0">
                <a:latin typeface="Lato" panose="020F0502020204030203" pitchFamily="34" charset="0"/>
                <a:ea typeface="Lato" panose="020F0502020204030203" pitchFamily="34" charset="0"/>
                <a:cs typeface="Lato" panose="020F0502020204030203" pitchFamily="34" charset="0"/>
              </a:rPr>
              <a:t>O</a:t>
            </a:r>
            <a:r>
              <a:rPr lang="vi-VN" sz="2300" dirty="0">
                <a:latin typeface="Lato" panose="020F0502020204030203" pitchFamily="34" charset="0"/>
                <a:ea typeface="Lato" panose="020F0502020204030203" pitchFamily="34" charset="0"/>
                <a:cs typeface="Lato" panose="020F0502020204030203" pitchFamily="34" charset="0"/>
              </a:rPr>
              <a:t>(</a:t>
            </a:r>
            <a:r>
              <a:rPr lang="vi-VN" sz="2300" i="1" dirty="0">
                <a:latin typeface="Lato" panose="020F0502020204030203" pitchFamily="34" charset="0"/>
                <a:ea typeface="Lato" panose="020F0502020204030203" pitchFamily="34" charset="0"/>
                <a:cs typeface="Lato" panose="020F0502020204030203" pitchFamily="34" charset="0"/>
              </a:rPr>
              <a:t>n</a:t>
            </a:r>
            <a:r>
              <a:rPr lang="vi-VN" sz="2300" baseline="30000" dirty="0">
                <a:latin typeface="Lato" panose="020F0502020204030203" pitchFamily="34" charset="0"/>
                <a:ea typeface="Lato" panose="020F0502020204030203" pitchFamily="34" charset="0"/>
                <a:cs typeface="Lato" panose="020F0502020204030203" pitchFamily="34" charset="0"/>
              </a:rPr>
              <a:t>2</a:t>
            </a:r>
            <a:r>
              <a:rPr lang="vi-VN" sz="2300" dirty="0">
                <a:latin typeface="Lato" panose="020F0502020204030203" pitchFamily="34" charset="0"/>
                <a:ea typeface="Lato" panose="020F0502020204030203" pitchFamily="34" charset="0"/>
                <a:cs typeface="Lato" panose="020F0502020204030203" pitchFamily="34" charset="0"/>
              </a:rPr>
              <a:t>). </a:t>
            </a:r>
          </a:p>
          <a:p>
            <a:pPr lvl="2" algn="just">
              <a:lnSpc>
                <a:spcPct val="120000"/>
              </a:lnSpc>
              <a:buSzPct val="80000"/>
              <a:defRPr/>
            </a:pPr>
            <a:r>
              <a:rPr lang="vi-VN" sz="2300" dirty="0">
                <a:latin typeface="Lato" panose="020F0502020204030203" pitchFamily="34" charset="0"/>
                <a:ea typeface="Lato" panose="020F0502020204030203" pitchFamily="34" charset="0"/>
                <a:cs typeface="Lato" panose="020F0502020204030203" pitchFamily="34" charset="0"/>
              </a:rPr>
              <a:t>Xảy ra khi danh sách là đã được sắp xếp và phần tử chốt được chọn là phần tử trái nhất của dãy.  </a:t>
            </a:r>
          </a:p>
          <a:p>
            <a:pPr marL="548640" lvl="1" algn="just">
              <a:lnSpc>
                <a:spcPct val="120000"/>
              </a:lnSpc>
              <a:defRPr/>
            </a:pPr>
            <a:r>
              <a:rPr lang="vi-VN" sz="2300" dirty="0">
                <a:latin typeface="Lato" panose="020F0502020204030203" pitchFamily="34" charset="0"/>
                <a:ea typeface="Lato" panose="020F0502020204030203" pitchFamily="34" charset="0"/>
                <a:cs typeface="Lato" panose="020F0502020204030203" pitchFamily="34" charset="0"/>
              </a:rPr>
              <a:t>Nếu phần tử chốt được chọn ngẫu nhiên -&gt; QS có độ phức tạp tính toán là </a:t>
            </a:r>
            <a:r>
              <a:rPr lang="vi-VN" sz="2300" i="1" dirty="0">
                <a:latin typeface="Lato" panose="020F0502020204030203" pitchFamily="34" charset="0"/>
                <a:ea typeface="Lato" panose="020F0502020204030203" pitchFamily="34" charset="0"/>
                <a:cs typeface="Lato" panose="020F0502020204030203" pitchFamily="34" charset="0"/>
              </a:rPr>
              <a:t>O</a:t>
            </a:r>
            <a:r>
              <a:rPr lang="vi-VN" sz="2300" dirty="0">
                <a:latin typeface="Lato" panose="020F0502020204030203" pitchFamily="34" charset="0"/>
                <a:ea typeface="Lato" panose="020F0502020204030203" pitchFamily="34" charset="0"/>
                <a:cs typeface="Lato" panose="020F0502020204030203" pitchFamily="34" charset="0"/>
              </a:rPr>
              <a:t>(</a:t>
            </a:r>
            <a:r>
              <a:rPr lang="vi-VN" sz="2300" i="1" dirty="0">
                <a:latin typeface="Lato" panose="020F0502020204030203" pitchFamily="34" charset="0"/>
                <a:ea typeface="Lato" panose="020F0502020204030203" pitchFamily="34" charset="0"/>
                <a:cs typeface="Lato" panose="020F0502020204030203" pitchFamily="34" charset="0"/>
              </a:rPr>
              <a:t>n</a:t>
            </a:r>
            <a:r>
              <a:rPr lang="vi-VN" sz="2300" dirty="0">
                <a:latin typeface="Lato" panose="020F0502020204030203" pitchFamily="34" charset="0"/>
                <a:ea typeface="Lato" panose="020F0502020204030203" pitchFamily="34" charset="0"/>
                <a:cs typeface="Lato" panose="020F0502020204030203" pitchFamily="34" charset="0"/>
              </a:rPr>
              <a:t> log </a:t>
            </a:r>
            <a:r>
              <a:rPr lang="vi-VN" sz="2300" i="1" dirty="0">
                <a:latin typeface="Lato" panose="020F0502020204030203" pitchFamily="34" charset="0"/>
                <a:ea typeface="Lato" panose="020F0502020204030203" pitchFamily="34" charset="0"/>
                <a:cs typeface="Lato" panose="020F0502020204030203" pitchFamily="34" charset="0"/>
              </a:rPr>
              <a:t>n</a:t>
            </a:r>
            <a:r>
              <a:rPr lang="vi-VN" sz="2300" dirty="0">
                <a:latin typeface="Lato" panose="020F0502020204030203" pitchFamily="34" charset="0"/>
                <a:ea typeface="Lato" panose="020F0502020204030203" pitchFamily="34" charset="0"/>
                <a:cs typeface="Lato" panose="020F0502020204030203" pitchFamily="34" charset="0"/>
              </a:rPr>
              <a:t>).</a:t>
            </a:r>
          </a:p>
          <a:p>
            <a:pPr>
              <a:lnSpc>
                <a:spcPct val="120000"/>
              </a:lnSpc>
              <a:buFontTx/>
              <a:buNone/>
              <a:defRPr/>
            </a:pPr>
            <a:endParaRPr lang="vi-VN" sz="23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415942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r>
              <a:rPr lang="en-US" dirty="0"/>
              <a:t>2.1. </a:t>
            </a:r>
            <a:r>
              <a:rPr lang="en-US" dirty="0" err="1"/>
              <a:t>Chọn</a:t>
            </a:r>
            <a:r>
              <a:rPr lang="en-US" dirty="0"/>
              <a:t> </a:t>
            </a:r>
            <a:r>
              <a:rPr lang="en-US" dirty="0" err="1"/>
              <a:t>phần</a:t>
            </a:r>
            <a:r>
              <a:rPr lang="en-US" dirty="0"/>
              <a:t> </a:t>
            </a:r>
            <a:r>
              <a:rPr lang="en-US" dirty="0" err="1"/>
              <a:t>tử</a:t>
            </a:r>
            <a:r>
              <a:rPr lang="en-US" dirty="0"/>
              <a:t> </a:t>
            </a:r>
            <a:r>
              <a:rPr lang="en-US" dirty="0" err="1"/>
              <a:t>chốt</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52</a:t>
            </a:fld>
            <a:endParaRPr lang="vi-VN"/>
          </a:p>
        </p:txBody>
      </p:sp>
      <p:sp>
        <p:nvSpPr>
          <p:cNvPr id="4" name="Content Placeholder 2">
            <a:extLst>
              <a:ext uri="{FF2B5EF4-FFF2-40B4-BE49-F238E27FC236}">
                <a16:creationId xmlns:a16="http://schemas.microsoft.com/office/drawing/2014/main" id="{01FD6CC1-65C7-5994-9656-E995AFAEBD5B}"/>
              </a:ext>
            </a:extLst>
          </p:cNvPr>
          <p:cNvSpPr txBox="1">
            <a:spLocks/>
          </p:cNvSpPr>
          <p:nvPr/>
        </p:nvSpPr>
        <p:spPr>
          <a:xfrm>
            <a:off x="401786" y="1580898"/>
            <a:ext cx="11171378" cy="4143631"/>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vi-VN" sz="2400" dirty="0">
                <a:latin typeface="Lato" panose="020F0502020204030203" pitchFamily="34" charset="0"/>
                <a:ea typeface="Lato" panose="020F0502020204030203" pitchFamily="34" charset="0"/>
                <a:cs typeface="Lato" panose="020F0502020204030203" pitchFamily="34" charset="0"/>
              </a:rPr>
              <a:t>Có vai trò quyết định đối với hiệu quả của thuật toán. </a:t>
            </a:r>
            <a:endParaRPr lang="vi-VN" sz="2400" dirty="0">
              <a:solidFill>
                <a:srgbClr val="3A10B0"/>
              </a:solidFill>
              <a:latin typeface="Lato" panose="020F0502020204030203" pitchFamily="34" charset="0"/>
              <a:ea typeface="Lato" panose="020F0502020204030203" pitchFamily="34" charset="0"/>
              <a:cs typeface="Lato" panose="020F0502020204030203" pitchFamily="34" charset="0"/>
            </a:endParaRPr>
          </a:p>
          <a:p>
            <a:pPr>
              <a:lnSpc>
                <a:spcPct val="150000"/>
              </a:lnSpc>
              <a:buClr>
                <a:srgbClr val="002060"/>
              </a:buClr>
            </a:pPr>
            <a:r>
              <a:rPr lang="vi-VN" sz="2400" dirty="0">
                <a:solidFill>
                  <a:srgbClr val="3A10B0"/>
                </a:solidFill>
                <a:latin typeface="Lato" panose="020F0502020204030203" pitchFamily="34" charset="0"/>
                <a:ea typeface="Lato" panose="020F0502020204030203" pitchFamily="34" charset="0"/>
                <a:cs typeface="Lato" panose="020F0502020204030203" pitchFamily="34" charset="0"/>
              </a:rPr>
              <a:t>Tốt nhất: </a:t>
            </a:r>
            <a:r>
              <a:rPr lang="vi-VN" sz="2400" i="1" dirty="0">
                <a:latin typeface="Lato" panose="020F0502020204030203" pitchFamily="34" charset="0"/>
                <a:ea typeface="Lato" panose="020F0502020204030203" pitchFamily="34" charset="0"/>
                <a:cs typeface="Lato" panose="020F0502020204030203" pitchFamily="34" charset="0"/>
              </a:rPr>
              <a:t>phần tử đứng giữa trong danh sách được sắp xếp </a:t>
            </a:r>
            <a:r>
              <a:rPr lang="vi-VN" sz="2400" dirty="0">
                <a:latin typeface="Lato" panose="020F0502020204030203" pitchFamily="34" charset="0"/>
                <a:ea typeface="Lato" panose="020F0502020204030203" pitchFamily="34" charset="0"/>
                <a:cs typeface="Lato" panose="020F0502020204030203" pitchFamily="34" charset="0"/>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trung</a:t>
            </a:r>
            <a:r>
              <a:rPr lang="en-US" sz="2400" b="1" i="1"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vị/median</a:t>
            </a:r>
            <a:r>
              <a:rPr lang="vi-VN" sz="2400" dirty="0">
                <a:latin typeface="Lato" panose="020F0502020204030203" pitchFamily="34" charset="0"/>
                <a:ea typeface="Lato" panose="020F0502020204030203" pitchFamily="34" charset="0"/>
                <a:cs typeface="Lato" panose="020F0502020204030203" pitchFamily="34" charset="0"/>
              </a:rPr>
              <a:t>) </a:t>
            </a:r>
          </a:p>
          <a:p>
            <a:pPr lvl="1" algn="just">
              <a:lnSpc>
                <a:spcPct val="150000"/>
              </a:lnSpc>
            </a:pPr>
            <a:r>
              <a:rPr lang="vi-VN" dirty="0">
                <a:latin typeface="Lato" panose="020F0502020204030203" pitchFamily="34" charset="0"/>
                <a:ea typeface="Lato" panose="020F0502020204030203" pitchFamily="34" charset="0"/>
                <a:cs typeface="Lato" panose="020F0502020204030203" pitchFamily="34" charset="0"/>
              </a:rPr>
              <a:t>Sau log</a:t>
            </a:r>
            <a:r>
              <a:rPr lang="vi-VN" baseline="-25000" dirty="0">
                <a:latin typeface="Lato" panose="020F0502020204030203" pitchFamily="34" charset="0"/>
                <a:ea typeface="Lato" panose="020F0502020204030203" pitchFamily="34" charset="0"/>
                <a:cs typeface="Lato" panose="020F0502020204030203" pitchFamily="34" charset="0"/>
              </a:rPr>
              <a:t>2</a:t>
            </a:r>
            <a:r>
              <a:rPr lang="vi-VN" i="1" dirty="0">
                <a:latin typeface="Lato" panose="020F0502020204030203" pitchFamily="34" charset="0"/>
                <a:ea typeface="Lato" panose="020F0502020204030203" pitchFamily="34" charset="0"/>
                <a:cs typeface="Lato" panose="020F0502020204030203" pitchFamily="34" charset="0"/>
              </a:rPr>
              <a:t>n</a:t>
            </a:r>
            <a:r>
              <a:rPr lang="vi-VN" dirty="0">
                <a:latin typeface="Lato" panose="020F0502020204030203" pitchFamily="34" charset="0"/>
                <a:ea typeface="Lato" panose="020F0502020204030203" pitchFamily="34" charset="0"/>
                <a:cs typeface="Lato" panose="020F0502020204030203" pitchFamily="34" charset="0"/>
              </a:rPr>
              <a:t> lần phân đoạn sẽ đạt tới danh sách với kích thước bằng 1. </a:t>
            </a:r>
          </a:p>
          <a:p>
            <a:pPr lvl="1" algn="just">
              <a:lnSpc>
                <a:spcPct val="150000"/>
              </a:lnSpc>
            </a:pPr>
            <a:r>
              <a:rPr lang="vi-VN" dirty="0">
                <a:latin typeface="Lato" panose="020F0502020204030203" pitchFamily="34" charset="0"/>
                <a:ea typeface="Lato" panose="020F0502020204030203" pitchFamily="34" charset="0"/>
                <a:cs typeface="Lato" panose="020F0502020204030203" pitchFamily="34" charset="0"/>
              </a:rPr>
              <a:t>Tuy nhiên khó thực hiện. </a:t>
            </a:r>
          </a:p>
        </p:txBody>
      </p:sp>
    </p:spTree>
    <p:custDataLst>
      <p:tags r:id="rId1"/>
    </p:custDataLst>
    <p:extLst>
      <p:ext uri="{BB962C8B-B14F-4D97-AF65-F5344CB8AC3E}">
        <p14:creationId xmlns:p14="http://schemas.microsoft.com/office/powerpoint/2010/main" val="331381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r>
              <a:rPr lang="en-US" dirty="0"/>
              <a:t>2.1. </a:t>
            </a:r>
            <a:r>
              <a:rPr lang="en-US" dirty="0" err="1"/>
              <a:t>Chọn</a:t>
            </a:r>
            <a:r>
              <a:rPr lang="en-US" dirty="0"/>
              <a:t> </a:t>
            </a:r>
            <a:r>
              <a:rPr lang="en-US" dirty="0" err="1"/>
              <a:t>phần</a:t>
            </a:r>
            <a:r>
              <a:rPr lang="en-US" dirty="0"/>
              <a:t> </a:t>
            </a:r>
            <a:r>
              <a:rPr lang="en-US" dirty="0" err="1"/>
              <a:t>tử</a:t>
            </a:r>
            <a:r>
              <a:rPr lang="en-US" dirty="0"/>
              <a:t> </a:t>
            </a:r>
            <a:r>
              <a:rPr lang="en-US" dirty="0" err="1"/>
              <a:t>chốt</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53</a:t>
            </a:fld>
            <a:endParaRPr lang="vi-VN"/>
          </a:p>
        </p:txBody>
      </p:sp>
      <p:sp>
        <p:nvSpPr>
          <p:cNvPr id="3" name="Content Placeholder 2">
            <a:extLst>
              <a:ext uri="{FF2B5EF4-FFF2-40B4-BE49-F238E27FC236}">
                <a16:creationId xmlns:a16="http://schemas.microsoft.com/office/drawing/2014/main" id="{75E272F7-558C-EC67-5081-3985EB9C6DFB}"/>
              </a:ext>
            </a:extLst>
          </p:cNvPr>
          <p:cNvSpPr txBox="1">
            <a:spLocks/>
          </p:cNvSpPr>
          <p:nvPr/>
        </p:nvSpPr>
        <p:spPr>
          <a:xfrm>
            <a:off x="492919" y="1346665"/>
            <a:ext cx="10407507" cy="5228969"/>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lgn="just">
              <a:lnSpc>
                <a:spcPct val="150000"/>
              </a:lnSpc>
            </a:pPr>
            <a:r>
              <a:rPr lang="vi-VN" sz="2400" dirty="0">
                <a:latin typeface="Lato" panose="020F0502020204030203" pitchFamily="34" charset="0"/>
                <a:ea typeface="Lato" panose="020F0502020204030203" pitchFamily="34" charset="0"/>
                <a:cs typeface="Lato" panose="020F0502020204030203" pitchFamily="34" charset="0"/>
              </a:rPr>
              <a:t>Thường sử dụng các cách chọn phần tử:</a:t>
            </a:r>
          </a:p>
          <a:p>
            <a:pPr marL="800100" lvl="1" indent="-365125">
              <a:lnSpc>
                <a:spcPct val="150000"/>
              </a:lnSpc>
            </a:pPr>
            <a:r>
              <a:rPr lang="vi-VN" dirty="0">
                <a:latin typeface="Lato" panose="020F0502020204030203" pitchFamily="34" charset="0"/>
                <a:ea typeface="Lato" panose="020F0502020204030203" pitchFamily="34" charset="0"/>
                <a:cs typeface="Lato" panose="020F0502020204030203" pitchFamily="34" charset="0"/>
              </a:rPr>
              <a:t>Trái nhất (đứng đầu). </a:t>
            </a:r>
          </a:p>
          <a:p>
            <a:pPr marL="800100" lvl="1" indent="-365125">
              <a:lnSpc>
                <a:spcPct val="150000"/>
              </a:lnSpc>
            </a:pPr>
            <a:r>
              <a:rPr lang="vi-VN" dirty="0">
                <a:latin typeface="Lato" panose="020F0502020204030203" pitchFamily="34" charset="0"/>
                <a:ea typeface="Lato" panose="020F0502020204030203" pitchFamily="34" charset="0"/>
                <a:cs typeface="Lato" panose="020F0502020204030203" pitchFamily="34" charset="0"/>
              </a:rPr>
              <a:t>Phải nhất (đứng cuối). </a:t>
            </a:r>
          </a:p>
          <a:p>
            <a:pPr marL="800100" lvl="1" indent="-365125">
              <a:lnSpc>
                <a:spcPct val="150000"/>
              </a:lnSpc>
            </a:pPr>
            <a:r>
              <a:rPr lang="vi-VN" dirty="0">
                <a:latin typeface="Lato" panose="020F0502020204030203" pitchFamily="34" charset="0"/>
                <a:ea typeface="Lato" panose="020F0502020204030203" pitchFamily="34" charset="0"/>
                <a:cs typeface="Lato" panose="020F0502020204030203" pitchFamily="34" charset="0"/>
              </a:rPr>
              <a:t>Đứng giữa danh sách. </a:t>
            </a:r>
            <a:endParaRPr lang="vi-VN" dirty="0">
              <a:solidFill>
                <a:srgbClr val="C00000"/>
              </a:solidFill>
              <a:latin typeface="Lato" panose="020F0502020204030203" pitchFamily="34" charset="0"/>
              <a:ea typeface="Lato" panose="020F0502020204030203" pitchFamily="34" charset="0"/>
              <a:cs typeface="Lato" panose="020F0502020204030203" pitchFamily="34" charset="0"/>
            </a:endParaRPr>
          </a:p>
          <a:p>
            <a:pPr marL="800100" lvl="1" indent="-365125">
              <a:lnSpc>
                <a:spcPct val="150000"/>
              </a:lnSpc>
              <a:buClr>
                <a:schemeClr val="tx1"/>
              </a:buClr>
            </a:pPr>
            <a:r>
              <a:rPr lang="vi-VN" dirty="0">
                <a:solidFill>
                  <a:srgbClr val="C00000"/>
                </a:solidFill>
                <a:latin typeface="Lato" panose="020F0502020204030203" pitchFamily="34" charset="0"/>
                <a:ea typeface="Lato" panose="020F0502020204030203" pitchFamily="34" charset="0"/>
                <a:cs typeface="Lato" panose="020F0502020204030203" pitchFamily="34" charset="0"/>
              </a:rPr>
              <a:t>Trung vị trong 3 phần tử đứng đầu, đứng giữa và đứng cuối. </a:t>
            </a:r>
            <a:endParaRPr lang="vi-VN" dirty="0">
              <a:latin typeface="Lato" panose="020F0502020204030203" pitchFamily="34" charset="0"/>
              <a:ea typeface="Lato" panose="020F0502020204030203" pitchFamily="34" charset="0"/>
              <a:cs typeface="Lato" panose="020F0502020204030203" pitchFamily="34" charset="0"/>
            </a:endParaRPr>
          </a:p>
          <a:p>
            <a:pPr marL="800100" lvl="1" indent="-365125">
              <a:lnSpc>
                <a:spcPct val="150000"/>
              </a:lnSpc>
            </a:pPr>
            <a:r>
              <a:rPr lang="vi-VN" dirty="0">
                <a:latin typeface="Lato" panose="020F0502020204030203" pitchFamily="34" charset="0"/>
                <a:ea typeface="Lato" panose="020F0502020204030203" pitchFamily="34" charset="0"/>
                <a:cs typeface="Lato" panose="020F0502020204030203" pitchFamily="34" charset="0"/>
              </a:rPr>
              <a:t>Ngẫu nhiên một phần tử. </a:t>
            </a:r>
          </a:p>
          <a:p>
            <a:pPr>
              <a:lnSpc>
                <a:spcPct val="150000"/>
              </a:lnSpc>
            </a:pPr>
            <a:endParaRPr lang="vi-VN"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59529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r>
              <a:rPr lang="en-US" dirty="0"/>
              <a:t>2.1. </a:t>
            </a:r>
            <a:r>
              <a:rPr lang="en-US" dirty="0" err="1"/>
              <a:t>Chọn</a:t>
            </a:r>
            <a:r>
              <a:rPr lang="en-US" dirty="0"/>
              <a:t> </a:t>
            </a:r>
            <a:r>
              <a:rPr lang="en-US" dirty="0" err="1"/>
              <a:t>phần</a:t>
            </a:r>
            <a:r>
              <a:rPr lang="en-US" dirty="0"/>
              <a:t> </a:t>
            </a:r>
            <a:r>
              <a:rPr lang="en-US" dirty="0" err="1"/>
              <a:t>tử</a:t>
            </a:r>
            <a:r>
              <a:rPr lang="en-US" dirty="0"/>
              <a:t> </a:t>
            </a:r>
            <a:r>
              <a:rPr lang="en-US" dirty="0" err="1"/>
              <a:t>chốt</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54</a:t>
            </a:fld>
            <a:endParaRPr lang="vi-VN"/>
          </a:p>
        </p:txBody>
      </p:sp>
      <p:sp>
        <p:nvSpPr>
          <p:cNvPr id="4" name="Content Placeholder 2">
            <a:extLst>
              <a:ext uri="{FF2B5EF4-FFF2-40B4-BE49-F238E27FC236}">
                <a16:creationId xmlns:a16="http://schemas.microsoft.com/office/drawing/2014/main" id="{5C8A65E1-1E71-3B0A-14D8-571B1B55BAD8}"/>
              </a:ext>
            </a:extLst>
          </p:cNvPr>
          <p:cNvSpPr txBox="1">
            <a:spLocks/>
          </p:cNvSpPr>
          <p:nvPr/>
        </p:nvSpPr>
        <p:spPr>
          <a:xfrm>
            <a:off x="491120" y="1441905"/>
            <a:ext cx="11605630" cy="4400550"/>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lgn="just">
              <a:lnSpc>
                <a:spcPct val="150000"/>
              </a:lnSpc>
            </a:pPr>
            <a:r>
              <a:rPr lang="en-US" sz="2400" dirty="0" err="1">
                <a:latin typeface="Lato" panose="020F0502020204030203" pitchFamily="34" charset="0"/>
                <a:ea typeface="Lato" panose="020F0502020204030203" pitchFamily="34" charset="0"/>
                <a:cs typeface="Lato" panose="020F0502020204030203" pitchFamily="34" charset="0"/>
              </a:rPr>
              <a:t>Xây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dựng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hàm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b="1" dirty="0">
                <a:latin typeface="Lato" panose="020F0502020204030203" pitchFamily="34" charset="0"/>
                <a:ea typeface="Lato" panose="020F0502020204030203" pitchFamily="34" charset="0"/>
                <a:cs typeface="Lato" panose="020F0502020204030203" pitchFamily="34" charset="0"/>
              </a:rPr>
              <a:t>Partition(a, left, right)</a:t>
            </a:r>
            <a:r>
              <a:rPr lang="en-US" sz="2400" dirty="0">
                <a:latin typeface="Lato" panose="020F0502020204030203" pitchFamily="34" charset="0"/>
                <a:ea typeface="Lato" panose="020F0502020204030203" pitchFamily="34" charset="0"/>
                <a:cs typeface="Lato" panose="020F0502020204030203" pitchFamily="34" charset="0"/>
              </a:rPr>
              <a:t> làm việc </a:t>
            </a:r>
            <a:r>
              <a:rPr lang="en-US" sz="2400" dirty="0" err="1">
                <a:latin typeface="Lato" panose="020F0502020204030203" pitchFamily="34" charset="0"/>
                <a:ea typeface="Lato" panose="020F0502020204030203" pitchFamily="34" charset="0"/>
                <a:cs typeface="Lato" panose="020F0502020204030203" pitchFamily="34" charset="0"/>
              </a:rPr>
              <a:t>sau</a:t>
            </a:r>
            <a:r>
              <a:rPr lang="en-US" sz="2400" dirty="0">
                <a:latin typeface="Lato" panose="020F0502020204030203" pitchFamily="34" charset="0"/>
                <a:ea typeface="Lato" panose="020F0502020204030203" pitchFamily="34" charset="0"/>
                <a:cs typeface="Lato" panose="020F0502020204030203" pitchFamily="34" charset="0"/>
              </a:rPr>
              <a:t>:  </a:t>
            </a:r>
          </a:p>
          <a:p>
            <a:pPr marL="365760" indent="-365760" algn="just">
              <a:lnSpc>
                <a:spcPct val="150000"/>
              </a:lnSpc>
            </a:pPr>
            <a:r>
              <a:rPr lang="en-US" sz="2400" b="1" dirty="0">
                <a:latin typeface="Lato" panose="020F0502020204030203" pitchFamily="34" charset="0"/>
                <a:ea typeface="Lato" panose="020F0502020204030203" pitchFamily="34" charset="0"/>
                <a:cs typeface="Lato" panose="020F0502020204030203" pitchFamily="34" charset="0"/>
              </a:rPr>
              <a:t>Input: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dirty="0">
                <a:latin typeface="Lato" panose="020F0502020204030203" pitchFamily="34" charset="0"/>
                <a:ea typeface="Lato" panose="020F0502020204030203" pitchFamily="34" charset="0"/>
                <a:cs typeface="Lato" panose="020F0502020204030203" pitchFamily="34" charset="0"/>
              </a:rPr>
              <a:t>[</a:t>
            </a:r>
            <a:r>
              <a:rPr lang="en-US" sz="2400" i="1" dirty="0">
                <a:latin typeface="Lato" panose="020F0502020204030203" pitchFamily="34" charset="0"/>
                <a:ea typeface="Lato" panose="020F0502020204030203" pitchFamily="34" charset="0"/>
                <a:cs typeface="Lato" panose="020F0502020204030203" pitchFamily="34" charset="0"/>
              </a:rPr>
              <a:t>left .. right</a:t>
            </a:r>
            <a:r>
              <a:rPr lang="en-US" sz="2400" dirty="0">
                <a:latin typeface="Lato" panose="020F0502020204030203" pitchFamily="34" charset="0"/>
                <a:ea typeface="Lato" panose="020F0502020204030203" pitchFamily="34" charset="0"/>
                <a:cs typeface="Lato" panose="020F0502020204030203" pitchFamily="34" charset="0"/>
              </a:rPr>
              <a:t>]. </a:t>
            </a:r>
            <a:endParaRPr lang="en-US" sz="2400" b="1" dirty="0">
              <a:latin typeface="Lato" panose="020F0502020204030203" pitchFamily="34" charset="0"/>
              <a:ea typeface="Lato" panose="020F0502020204030203" pitchFamily="34" charset="0"/>
              <a:cs typeface="Lato" panose="020F0502020204030203" pitchFamily="34" charset="0"/>
            </a:endParaRPr>
          </a:p>
          <a:p>
            <a:pPr marL="365760" indent="-365760" algn="just">
              <a:lnSpc>
                <a:spcPct val="150000"/>
              </a:lnSpc>
            </a:pPr>
            <a:r>
              <a:rPr lang="en-US" sz="2400" b="1" dirty="0">
                <a:latin typeface="Lato" panose="020F0502020204030203" pitchFamily="34" charset="0"/>
                <a:ea typeface="Lato" panose="020F0502020204030203" pitchFamily="34" charset="0"/>
                <a:cs typeface="Lato" panose="020F0502020204030203" pitchFamily="34" charset="0"/>
              </a:rPr>
              <a:t>Output:</a:t>
            </a:r>
            <a:r>
              <a:rPr lang="en-US" sz="2400" dirty="0">
                <a:latin typeface="Lato" panose="020F0502020204030203" pitchFamily="34" charset="0"/>
                <a:ea typeface="Lato" panose="020F0502020204030203" pitchFamily="34" charset="0"/>
                <a:cs typeface="Lato" panose="020F0502020204030203" pitchFamily="34" charset="0"/>
              </a:rPr>
              <a:t> Phân bố lại các phần tử của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đầu vào </a:t>
            </a:r>
            <a:r>
              <a:rPr lang="en-US" sz="2400" dirty="0" err="1">
                <a:latin typeface="Lato" panose="020F0502020204030203" pitchFamily="34" charset="0"/>
                <a:ea typeface="Lato" panose="020F0502020204030203" pitchFamily="34" charset="0"/>
                <a:cs typeface="Lato" panose="020F0502020204030203" pitchFamily="34" charset="0"/>
              </a:rPr>
              <a:t>và</a:t>
            </a:r>
            <a:r>
              <a:rPr lang="en-US" sz="2400" dirty="0">
                <a:latin typeface="Lato" panose="020F0502020204030203" pitchFamily="34" charset="0"/>
                <a:ea typeface="Lato" panose="020F0502020204030203" pitchFamily="34" charset="0"/>
                <a:cs typeface="Lato" panose="020F0502020204030203" pitchFamily="34" charset="0"/>
              </a:rPr>
              <a:t> trả lại chỉ số </a:t>
            </a:r>
            <a:r>
              <a:rPr lang="en-US" sz="2400" i="1" dirty="0" err="1">
                <a:latin typeface="Lato" panose="020F0502020204030203" pitchFamily="34" charset="0"/>
                <a:ea typeface="Lato" panose="020F0502020204030203" pitchFamily="34" charset="0"/>
                <a:cs typeface="Lato" panose="020F0502020204030203" pitchFamily="34" charset="0"/>
              </a:rPr>
              <a:t>jpivot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thoả</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mãn</a:t>
            </a:r>
            <a:r>
              <a:rPr lang="en-US" sz="2400" dirty="0">
                <a:latin typeface="Lato" panose="020F0502020204030203" pitchFamily="34" charset="0"/>
                <a:ea typeface="Lato" panose="020F0502020204030203" pitchFamily="34" charset="0"/>
                <a:cs typeface="Lato" panose="020F0502020204030203" pitchFamily="34" charset="0"/>
              </a:rPr>
              <a:t>:</a:t>
            </a:r>
          </a:p>
          <a:p>
            <a:pPr marL="747713" lvl="1" indent="-365125" algn="just">
              <a:lnSpc>
                <a:spcPct val="150000"/>
              </a:lnSpc>
              <a:buSzPct val="100000"/>
            </a:pP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err="1">
                <a:latin typeface="Lato" panose="020F0502020204030203" pitchFamily="34" charset="0"/>
                <a:ea typeface="Lato" panose="020F0502020204030203" pitchFamily="34" charset="0"/>
                <a:cs typeface="Lato" panose="020F0502020204030203" pitchFamily="34" charset="0"/>
              </a:rPr>
              <a:t>jpivot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chứa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giá</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trị</a:t>
            </a:r>
            <a:r>
              <a:rPr lang="en-US" dirty="0">
                <a:latin typeface="Lato" panose="020F0502020204030203" pitchFamily="34" charset="0"/>
                <a:ea typeface="Lato" panose="020F0502020204030203" pitchFamily="34" charset="0"/>
                <a:cs typeface="Lato" panose="020F0502020204030203" pitchFamily="34" charset="0"/>
              </a:rPr>
              <a:t> ban đầu của </a:t>
            </a: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a:latin typeface="Lato" panose="020F0502020204030203" pitchFamily="34" charset="0"/>
                <a:ea typeface="Lato" panose="020F0502020204030203" pitchFamily="34" charset="0"/>
                <a:cs typeface="Lato" panose="020F0502020204030203" pitchFamily="34" charset="0"/>
              </a:rPr>
              <a:t>left</a:t>
            </a:r>
            <a:r>
              <a:rPr lang="en-US" dirty="0">
                <a:latin typeface="Lato" panose="020F0502020204030203" pitchFamily="34" charset="0"/>
                <a:ea typeface="Lato" panose="020F0502020204030203" pitchFamily="34" charset="0"/>
                <a:cs typeface="Lato" panose="020F0502020204030203" pitchFamily="34" charset="0"/>
              </a:rPr>
              <a:t>], </a:t>
            </a:r>
          </a:p>
          <a:p>
            <a:pPr marL="747713" lvl="1" indent="-365125" algn="just">
              <a:lnSpc>
                <a:spcPct val="150000"/>
              </a:lnSpc>
              <a:buSzPct val="100000"/>
            </a:pP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 </a:t>
            </a: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err="1">
                <a:latin typeface="Lato" panose="020F0502020204030203" pitchFamily="34" charset="0"/>
                <a:ea typeface="Lato" panose="020F0502020204030203" pitchFamily="34" charset="0"/>
                <a:cs typeface="Lato" panose="020F0502020204030203" pitchFamily="34" charset="0"/>
              </a:rPr>
              <a:t>jpivot</a:t>
            </a:r>
            <a:r>
              <a:rPr lang="en-US" dirty="0">
                <a:latin typeface="Lato" panose="020F0502020204030203" pitchFamily="34" charset="0"/>
                <a:ea typeface="Lato" panose="020F0502020204030203" pitchFamily="34" charset="0"/>
                <a:cs typeface="Lato" panose="020F0502020204030203" pitchFamily="34" charset="0"/>
              </a:rPr>
              <a:t>], với mọi </a:t>
            </a:r>
            <a:r>
              <a:rPr lang="en-US" i="1" dirty="0">
                <a:latin typeface="Lato" panose="020F0502020204030203" pitchFamily="34" charset="0"/>
                <a:ea typeface="Lato" panose="020F0502020204030203" pitchFamily="34" charset="0"/>
                <a:cs typeface="Lato" panose="020F0502020204030203" pitchFamily="34" charset="0"/>
              </a:rPr>
              <a:t>left</a:t>
            </a:r>
            <a:r>
              <a:rPr lang="en-US" dirty="0">
                <a:latin typeface="Lato" panose="020F0502020204030203" pitchFamily="34" charset="0"/>
                <a:ea typeface="Lato" panose="020F0502020204030203" pitchFamily="34" charset="0"/>
                <a:cs typeface="Lato" panose="020F0502020204030203" pitchFamily="34" charset="0"/>
              </a:rPr>
              <a:t> ≤  </a:t>
            </a:r>
            <a:r>
              <a:rPr lang="en-US" i="1"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&lt; </a:t>
            </a:r>
            <a:r>
              <a:rPr lang="en-US" i="1" dirty="0">
                <a:latin typeface="Lato" panose="020F0502020204030203" pitchFamily="34" charset="0"/>
                <a:ea typeface="Lato" panose="020F0502020204030203" pitchFamily="34" charset="0"/>
                <a:cs typeface="Lato" panose="020F0502020204030203" pitchFamily="34" charset="0"/>
              </a:rPr>
              <a:t>pivot</a:t>
            </a:r>
            <a:r>
              <a:rPr lang="en-US" dirty="0">
                <a:latin typeface="Lato" panose="020F0502020204030203" pitchFamily="34" charset="0"/>
                <a:ea typeface="Lato" panose="020F0502020204030203" pitchFamily="34" charset="0"/>
                <a:cs typeface="Lato" panose="020F0502020204030203" pitchFamily="34" charset="0"/>
              </a:rPr>
              <a:t>, </a:t>
            </a:r>
          </a:p>
          <a:p>
            <a:pPr marL="747713" lvl="1" indent="-365125" algn="just">
              <a:lnSpc>
                <a:spcPct val="150000"/>
              </a:lnSpc>
              <a:buSzPct val="100000"/>
            </a:pP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a:latin typeface="Lato" panose="020F0502020204030203" pitchFamily="34" charset="0"/>
                <a:ea typeface="Lato" panose="020F0502020204030203" pitchFamily="34" charset="0"/>
                <a:cs typeface="Lato" panose="020F0502020204030203" pitchFamily="34" charset="0"/>
              </a:rPr>
              <a:t>j</a:t>
            </a:r>
            <a:r>
              <a:rPr lang="en-US" dirty="0">
                <a:latin typeface="Lato" panose="020F0502020204030203" pitchFamily="34" charset="0"/>
                <a:ea typeface="Lato" panose="020F0502020204030203" pitchFamily="34" charset="0"/>
                <a:cs typeface="Lato" panose="020F0502020204030203" pitchFamily="34" charset="0"/>
              </a:rPr>
              <a:t>]  ≥ </a:t>
            </a:r>
            <a:r>
              <a:rPr lang="en-US" i="1" dirty="0">
                <a:latin typeface="Lato" panose="020F0502020204030203" pitchFamily="34" charset="0"/>
                <a:ea typeface="Lato" panose="020F0502020204030203" pitchFamily="34" charset="0"/>
                <a:cs typeface="Lato" panose="020F0502020204030203" pitchFamily="34" charset="0"/>
              </a:rPr>
              <a:t>a</a:t>
            </a:r>
            <a:r>
              <a:rPr lang="en-US" dirty="0">
                <a:latin typeface="Lato" panose="020F0502020204030203" pitchFamily="34" charset="0"/>
                <a:ea typeface="Lato" panose="020F0502020204030203" pitchFamily="34" charset="0"/>
                <a:cs typeface="Lato" panose="020F0502020204030203" pitchFamily="34" charset="0"/>
              </a:rPr>
              <a:t>[</a:t>
            </a:r>
            <a:r>
              <a:rPr lang="en-US" i="1" dirty="0" err="1">
                <a:latin typeface="Lato" panose="020F0502020204030203" pitchFamily="34" charset="0"/>
                <a:ea typeface="Lato" panose="020F0502020204030203" pitchFamily="34" charset="0"/>
                <a:cs typeface="Lato" panose="020F0502020204030203" pitchFamily="34" charset="0"/>
              </a:rPr>
              <a:t>jpivot</a:t>
            </a:r>
            <a:r>
              <a:rPr lang="en-US" dirty="0">
                <a:latin typeface="Lato" panose="020F0502020204030203" pitchFamily="34" charset="0"/>
                <a:ea typeface="Lato" panose="020F0502020204030203" pitchFamily="34" charset="0"/>
                <a:cs typeface="Lato" panose="020F0502020204030203" pitchFamily="34" charset="0"/>
              </a:rPr>
              <a:t>]), với mọi </a:t>
            </a:r>
            <a:r>
              <a:rPr lang="en-US" i="1" dirty="0">
                <a:latin typeface="Lato" panose="020F0502020204030203" pitchFamily="34" charset="0"/>
                <a:ea typeface="Lato" panose="020F0502020204030203" pitchFamily="34" charset="0"/>
                <a:cs typeface="Lato" panose="020F0502020204030203" pitchFamily="34" charset="0"/>
              </a:rPr>
              <a:t>pivot</a:t>
            </a:r>
            <a:r>
              <a:rPr lang="en-US" dirty="0">
                <a:latin typeface="Lato" panose="020F0502020204030203" pitchFamily="34" charset="0"/>
                <a:ea typeface="Lato" panose="020F0502020204030203" pitchFamily="34" charset="0"/>
                <a:cs typeface="Lato" panose="020F0502020204030203" pitchFamily="34" charset="0"/>
              </a:rPr>
              <a:t> &lt; </a:t>
            </a:r>
            <a:r>
              <a:rPr lang="en-US" i="1" dirty="0">
                <a:latin typeface="Lato" panose="020F0502020204030203" pitchFamily="34" charset="0"/>
                <a:ea typeface="Lato" panose="020F0502020204030203" pitchFamily="34" charset="0"/>
                <a:cs typeface="Lato" panose="020F0502020204030203" pitchFamily="34" charset="0"/>
              </a:rPr>
              <a:t>j</a:t>
            </a:r>
            <a:r>
              <a:rPr lang="en-US" dirty="0">
                <a:latin typeface="Lato" panose="020F0502020204030203" pitchFamily="34" charset="0"/>
                <a:ea typeface="Lato" panose="020F0502020204030203" pitchFamily="34" charset="0"/>
                <a:cs typeface="Lato" panose="020F0502020204030203" pitchFamily="34" charset="0"/>
              </a:rPr>
              <a:t>  ≤  </a:t>
            </a:r>
            <a:r>
              <a:rPr lang="en-US" i="1" dirty="0">
                <a:latin typeface="Lato" panose="020F0502020204030203" pitchFamily="34" charset="0"/>
                <a:ea typeface="Lato" panose="020F0502020204030203" pitchFamily="34" charset="0"/>
                <a:cs typeface="Lato" panose="020F0502020204030203" pitchFamily="34" charset="0"/>
              </a:rPr>
              <a:t>right</a:t>
            </a:r>
            <a:r>
              <a:rPr lang="en-US" dirty="0">
                <a:latin typeface="Lato" panose="020F0502020204030203" pitchFamily="34" charset="0"/>
                <a:ea typeface="Lato" panose="020F0502020204030203" pitchFamily="34" charset="0"/>
                <a:cs typeface="Lato" panose="020F0502020204030203" pitchFamily="34" charset="0"/>
              </a:rPr>
              <a:t>. </a:t>
            </a:r>
          </a:p>
        </p:txBody>
      </p:sp>
    </p:spTree>
    <p:custDataLst>
      <p:tags r:id="rId1"/>
    </p:custDataLst>
    <p:extLst>
      <p:ext uri="{BB962C8B-B14F-4D97-AF65-F5344CB8AC3E}">
        <p14:creationId xmlns:p14="http://schemas.microsoft.com/office/powerpoint/2010/main" val="7847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r>
              <a:rPr lang="en-US" dirty="0"/>
              <a:t>2.2. </a:t>
            </a:r>
            <a:r>
              <a:rPr lang="en-US" dirty="0" err="1"/>
              <a:t>Phần</a:t>
            </a:r>
            <a:r>
              <a:rPr lang="en-US" dirty="0"/>
              <a:t> </a:t>
            </a:r>
            <a:r>
              <a:rPr lang="en-US" dirty="0" err="1"/>
              <a:t>tử</a:t>
            </a:r>
            <a:r>
              <a:rPr lang="en-US" dirty="0"/>
              <a:t> </a:t>
            </a:r>
            <a:r>
              <a:rPr lang="en-US" dirty="0" err="1"/>
              <a:t>chốt</a:t>
            </a:r>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đứng</a:t>
            </a:r>
            <a:r>
              <a:rPr lang="en-US" dirty="0"/>
              <a:t> </a:t>
            </a:r>
            <a:r>
              <a:rPr lang="en-US" dirty="0" err="1"/>
              <a:t>đầu</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55</a:t>
            </a:fld>
            <a:endParaRPr lang="vi-VN"/>
          </a:p>
        </p:txBody>
      </p:sp>
      <p:sp>
        <p:nvSpPr>
          <p:cNvPr id="3" name="Content Placeholder 2">
            <a:extLst>
              <a:ext uri="{FF2B5EF4-FFF2-40B4-BE49-F238E27FC236}">
                <a16:creationId xmlns:a16="http://schemas.microsoft.com/office/drawing/2014/main" id="{B76A1C29-3EFA-E6B4-C427-A79EA7C86F88}"/>
              </a:ext>
            </a:extLst>
          </p:cNvPr>
          <p:cNvSpPr txBox="1">
            <a:spLocks/>
          </p:cNvSpPr>
          <p:nvPr/>
        </p:nvSpPr>
        <p:spPr>
          <a:xfrm>
            <a:off x="1990028" y="1362072"/>
            <a:ext cx="7886700"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22275">
              <a:buFont typeface="Wingdings" panose="05000000000000000000" pitchFamily="2" charset="2"/>
              <a:buNone/>
            </a:pPr>
            <a:r>
              <a:rPr lang="en-GB" sz="1800" b="1" dirty="0">
                <a:latin typeface="Consolas" panose="020B0609020204030204" pitchFamily="49" charset="0"/>
              </a:rPr>
              <a:t>Partition(a, left, right)	</a:t>
            </a:r>
          </a:p>
          <a:p>
            <a:pPr defTabSz="422275">
              <a:buFont typeface="Wingdings" panose="05000000000000000000" pitchFamily="2" charset="2"/>
              <a:buNone/>
            </a:pPr>
            <a:r>
              <a:rPr lang="en-GB" sz="1800" b="1" dirty="0">
                <a:latin typeface="Consolas" panose="020B0609020204030204" pitchFamily="49" charset="0"/>
              </a:rPr>
              <a:t>	 </a:t>
            </a:r>
            <a:r>
              <a:rPr lang="en-GB" sz="1800" i="1" dirty="0" err="1">
                <a:latin typeface="Consolas" panose="020B0609020204030204" pitchFamily="49" charset="0"/>
              </a:rPr>
              <a:t>i</a:t>
            </a:r>
            <a:r>
              <a:rPr lang="en-GB" sz="1800" dirty="0">
                <a:latin typeface="Consolas" panose="020B0609020204030204" pitchFamily="49" charset="0"/>
              </a:rPr>
              <a:t> =</a:t>
            </a: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left</a:t>
            </a: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j</a:t>
            </a:r>
            <a:r>
              <a:rPr lang="en-GB" sz="1800" dirty="0">
                <a:latin typeface="Consolas" panose="020B0609020204030204" pitchFamily="49" charset="0"/>
              </a:rPr>
              <a:t> =</a:t>
            </a:r>
            <a:r>
              <a:rPr lang="en-GB" sz="1800" i="1" dirty="0">
                <a:latin typeface="Consolas" panose="020B0609020204030204" pitchFamily="49" charset="0"/>
                <a:sym typeface="Symbol" pitchFamily="18" charset="2"/>
              </a:rPr>
              <a:t> right</a:t>
            </a:r>
            <a:r>
              <a:rPr lang="en-GB" sz="1800" dirty="0">
                <a:latin typeface="Consolas" panose="020B0609020204030204" pitchFamily="49" charset="0"/>
                <a:sym typeface="Symbol" pitchFamily="18" charset="2"/>
              </a:rPr>
              <a:t> + 1; </a:t>
            </a:r>
            <a:r>
              <a:rPr lang="en-GB" sz="1800" i="1" dirty="0">
                <a:latin typeface="Consolas" panose="020B0609020204030204" pitchFamily="49" charset="0"/>
                <a:sym typeface="Symbol" pitchFamily="18" charset="2"/>
              </a:rPr>
              <a:t>pivot =</a:t>
            </a:r>
            <a:r>
              <a:rPr lang="en-GB" sz="1800" dirty="0">
                <a:latin typeface="Consolas" panose="020B0609020204030204" pitchFamily="49" charset="0"/>
                <a:sym typeface="Symbol" pitchFamily="18" charset="2"/>
              </a:rPr>
              <a:t> a[</a:t>
            </a:r>
            <a:r>
              <a:rPr lang="en-GB" sz="1800" i="1" dirty="0">
                <a:latin typeface="Consolas" panose="020B0609020204030204" pitchFamily="49" charset="0"/>
                <a:sym typeface="Symbol" pitchFamily="18" charset="2"/>
              </a:rPr>
              <a:t>left</a:t>
            </a:r>
            <a:r>
              <a:rPr lang="en-GB" sz="1800" dirty="0">
                <a:latin typeface="Consolas" panose="020B0609020204030204" pitchFamily="49" charset="0"/>
                <a:sym typeface="Symbol" pitchFamily="18" charset="2"/>
              </a:rPr>
              <a:t>];</a:t>
            </a:r>
          </a:p>
          <a:p>
            <a:pPr defTabSz="422275">
              <a:buFont typeface="Wingdings" panose="05000000000000000000" pitchFamily="2" charset="2"/>
              <a:buNone/>
            </a:pP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while</a:t>
            </a:r>
            <a:r>
              <a:rPr lang="en-GB" sz="1800" dirty="0">
                <a:latin typeface="Consolas" panose="020B0609020204030204" pitchFamily="49" charset="0"/>
                <a:sym typeface="Symbol" pitchFamily="18" charset="2"/>
              </a:rPr>
              <a:t>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&lt; </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do</a:t>
            </a:r>
          </a:p>
          <a:p>
            <a:pPr defTabSz="422275">
              <a:buFont typeface="Wingdings" panose="05000000000000000000" pitchFamily="2" charset="2"/>
              <a:buNone/>
            </a:pPr>
            <a:r>
              <a:rPr lang="en-GB" sz="1800" b="1" dirty="0">
                <a:latin typeface="Consolas" panose="020B0609020204030204" pitchFamily="49" charset="0"/>
                <a:sym typeface="Symbol" pitchFamily="18" charset="2"/>
              </a:rPr>
              <a:t>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rPr>
              <a:t> =</a:t>
            </a:r>
            <a:r>
              <a:rPr lang="en-GB" sz="1800" dirty="0">
                <a:latin typeface="Consolas" panose="020B0609020204030204" pitchFamily="49" charset="0"/>
                <a:sym typeface="Symbol" pitchFamily="18" charset="2"/>
              </a:rPr>
              <a:t>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+ 1;</a:t>
            </a:r>
          </a:p>
          <a:p>
            <a:pPr defTabSz="422275">
              <a:buFont typeface="Wingdings" panose="05000000000000000000" pitchFamily="2" charset="2"/>
              <a:buNone/>
            </a:pP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while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 </a:t>
            </a:r>
            <a:r>
              <a:rPr lang="en-GB" sz="1800" i="1" dirty="0">
                <a:latin typeface="Consolas" panose="020B0609020204030204" pitchFamily="49" charset="0"/>
                <a:sym typeface="Symbol" pitchFamily="18" charset="2"/>
              </a:rPr>
              <a:t>right</a:t>
            </a: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and</a:t>
            </a:r>
            <a:r>
              <a:rPr lang="en-GB" sz="1800" dirty="0">
                <a:latin typeface="Consolas" panose="020B0609020204030204" pitchFamily="49" charset="0"/>
                <a:sym typeface="Symbol" pitchFamily="18" charset="2"/>
              </a:rPr>
              <a:t> a[</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&lt; </a:t>
            </a:r>
            <a:r>
              <a:rPr lang="en-GB" sz="1800" i="1" dirty="0">
                <a:latin typeface="Consolas" panose="020B0609020204030204" pitchFamily="49" charset="0"/>
                <a:sym typeface="Symbol" pitchFamily="18" charset="2"/>
              </a:rPr>
              <a:t>pivot </a:t>
            </a:r>
            <a:r>
              <a:rPr lang="en-GB" sz="1800" b="1" dirty="0">
                <a:latin typeface="Consolas" panose="020B0609020204030204" pitchFamily="49" charset="0"/>
                <a:sym typeface="Symbol" pitchFamily="18" charset="2"/>
              </a:rPr>
              <a:t>do </a:t>
            </a:r>
            <a:r>
              <a:rPr lang="en-GB" sz="1800" dirty="0">
                <a:latin typeface="Consolas" panose="020B0609020204030204" pitchFamily="49" charset="0"/>
              </a:rPr>
              <a:t>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rPr>
              <a:t> =</a:t>
            </a:r>
            <a:r>
              <a:rPr lang="en-GB" sz="1800" dirty="0">
                <a:latin typeface="Consolas" panose="020B0609020204030204" pitchFamily="49" charset="0"/>
                <a:sym typeface="Symbol" pitchFamily="18" charset="2"/>
              </a:rPr>
              <a:t> </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+ 1;</a:t>
            </a:r>
          </a:p>
          <a:p>
            <a:pPr defTabSz="422275">
              <a:buFont typeface="Wingdings" panose="05000000000000000000" pitchFamily="2" charset="2"/>
              <a:buNone/>
            </a:pP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j</a:t>
            </a:r>
            <a:r>
              <a:rPr lang="en-GB" sz="1800" dirty="0">
                <a:latin typeface="Consolas" panose="020B0609020204030204" pitchFamily="49" charset="0"/>
              </a:rPr>
              <a:t> =</a:t>
            </a: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 1;</a:t>
            </a:r>
          </a:p>
          <a:p>
            <a:pPr defTabSz="422275">
              <a:buFont typeface="Wingdings" panose="05000000000000000000" pitchFamily="2" charset="2"/>
              <a:buNone/>
            </a:pP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while </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 </a:t>
            </a:r>
            <a:r>
              <a:rPr lang="en-GB" sz="1800" i="1" dirty="0">
                <a:latin typeface="Consolas" panose="020B0609020204030204" pitchFamily="49" charset="0"/>
                <a:sym typeface="Symbol" pitchFamily="18" charset="2"/>
              </a:rPr>
              <a:t>left</a:t>
            </a:r>
            <a:r>
              <a:rPr lang="en-GB" sz="1800" dirty="0">
                <a:latin typeface="Consolas" panose="020B0609020204030204" pitchFamily="49" charset="0"/>
                <a:sym typeface="Symbol" pitchFamily="18" charset="2"/>
              </a:rPr>
              <a:t> </a:t>
            </a:r>
            <a:r>
              <a:rPr lang="en-GB" sz="1800" b="1" dirty="0">
                <a:latin typeface="Consolas" panose="020B0609020204030204" pitchFamily="49" charset="0"/>
                <a:sym typeface="Symbol" pitchFamily="18" charset="2"/>
              </a:rPr>
              <a:t>and</a:t>
            </a:r>
            <a:r>
              <a:rPr lang="en-GB" sz="1800" dirty="0">
                <a:latin typeface="Consolas" panose="020B0609020204030204" pitchFamily="49" charset="0"/>
                <a:sym typeface="Symbol" pitchFamily="18" charset="2"/>
              </a:rPr>
              <a:t> a[</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&gt; </a:t>
            </a:r>
            <a:r>
              <a:rPr lang="en-GB" sz="1800" i="1" dirty="0">
                <a:latin typeface="Consolas" panose="020B0609020204030204" pitchFamily="49" charset="0"/>
                <a:sym typeface="Symbol" pitchFamily="18" charset="2"/>
              </a:rPr>
              <a:t>pivot </a:t>
            </a:r>
            <a:r>
              <a:rPr lang="en-GB" sz="1800" b="1" dirty="0">
                <a:latin typeface="Consolas" panose="020B0609020204030204" pitchFamily="49" charset="0"/>
                <a:sym typeface="Symbol" pitchFamily="18" charset="2"/>
              </a:rPr>
              <a:t>do </a:t>
            </a:r>
            <a:r>
              <a:rPr lang="en-GB" sz="1800" i="1" dirty="0">
                <a:latin typeface="Consolas" panose="020B0609020204030204" pitchFamily="49" charset="0"/>
                <a:sym typeface="Symbol" pitchFamily="18" charset="2"/>
              </a:rPr>
              <a:t>j</a:t>
            </a:r>
            <a:r>
              <a:rPr lang="en-GB" sz="1800" dirty="0">
                <a:latin typeface="Consolas" panose="020B0609020204030204" pitchFamily="49" charset="0"/>
              </a:rPr>
              <a:t> =</a:t>
            </a: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 1;</a:t>
            </a:r>
          </a:p>
          <a:p>
            <a:pPr defTabSz="422275">
              <a:buFont typeface="Wingdings" panose="05000000000000000000" pitchFamily="2" charset="2"/>
              <a:buNone/>
            </a:pPr>
            <a:r>
              <a:rPr lang="en-GB" sz="1800" dirty="0">
                <a:latin typeface="Consolas" panose="020B0609020204030204" pitchFamily="49" charset="0"/>
                <a:sym typeface="Symbol" pitchFamily="18" charset="2"/>
              </a:rPr>
              <a:t>			swap(a[</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 a[</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a:t>
            </a:r>
          </a:p>
          <a:p>
            <a:pPr defTabSz="422275">
              <a:buFont typeface="Wingdings" panose="05000000000000000000" pitchFamily="2" charset="2"/>
              <a:buNone/>
            </a:pPr>
            <a:r>
              <a:rPr lang="en-GB" sz="1800" dirty="0">
                <a:latin typeface="Consolas" panose="020B0609020204030204" pitchFamily="49" charset="0"/>
                <a:sym typeface="Symbol" pitchFamily="18" charset="2"/>
              </a:rPr>
              <a:t>		swap(a[</a:t>
            </a:r>
            <a:r>
              <a:rPr lang="en-GB" sz="1800" i="1" dirty="0" err="1">
                <a:latin typeface="Consolas" panose="020B0609020204030204" pitchFamily="49" charset="0"/>
                <a:sym typeface="Symbol" pitchFamily="18" charset="2"/>
              </a:rPr>
              <a:t>i</a:t>
            </a:r>
            <a:r>
              <a:rPr lang="en-GB" sz="1800" dirty="0">
                <a:latin typeface="Consolas" panose="020B0609020204030204" pitchFamily="49" charset="0"/>
                <a:sym typeface="Symbol" pitchFamily="18" charset="2"/>
              </a:rPr>
              <a:t>], a[</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swap(a[</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 a[</a:t>
            </a:r>
            <a:r>
              <a:rPr lang="en-GB" sz="1800" i="1" dirty="0">
                <a:latin typeface="Consolas" panose="020B0609020204030204" pitchFamily="49" charset="0"/>
                <a:sym typeface="Symbol" pitchFamily="18" charset="2"/>
              </a:rPr>
              <a:t>left</a:t>
            </a:r>
            <a:r>
              <a:rPr lang="en-GB" sz="1800" dirty="0">
                <a:latin typeface="Consolas" panose="020B0609020204030204" pitchFamily="49" charset="0"/>
                <a:sym typeface="Symbol" pitchFamily="18" charset="2"/>
              </a:rPr>
              <a:t>]);</a:t>
            </a:r>
          </a:p>
          <a:p>
            <a:pPr defTabSz="422275">
              <a:buFont typeface="Wingdings" panose="05000000000000000000" pitchFamily="2" charset="2"/>
              <a:buNone/>
            </a:pPr>
            <a:r>
              <a:rPr lang="en-GB" sz="1800" b="1" dirty="0">
                <a:latin typeface="Consolas" panose="020B0609020204030204" pitchFamily="49" charset="0"/>
                <a:sym typeface="Symbol" pitchFamily="18" charset="2"/>
              </a:rPr>
              <a:t>    return</a:t>
            </a:r>
            <a:r>
              <a:rPr lang="en-GB" sz="1800" dirty="0">
                <a:latin typeface="Consolas" panose="020B0609020204030204" pitchFamily="49" charset="0"/>
                <a:sym typeface="Symbol" pitchFamily="18" charset="2"/>
              </a:rPr>
              <a:t> </a:t>
            </a:r>
            <a:r>
              <a:rPr lang="en-GB" sz="1800" i="1" dirty="0">
                <a:latin typeface="Consolas" panose="020B0609020204030204" pitchFamily="49" charset="0"/>
                <a:sym typeface="Symbol" pitchFamily="18" charset="2"/>
              </a:rPr>
              <a:t>j</a:t>
            </a:r>
            <a:r>
              <a:rPr lang="en-GB" sz="1800" dirty="0">
                <a:latin typeface="Consolas" panose="020B0609020204030204" pitchFamily="49" charset="0"/>
                <a:sym typeface="Symbol" pitchFamily="18" charset="2"/>
              </a:rPr>
              <a:t>;</a:t>
            </a:r>
          </a:p>
          <a:p>
            <a:pPr defTabSz="422275"/>
            <a:endParaRPr lang="en-GB" sz="3600" dirty="0"/>
          </a:p>
        </p:txBody>
      </p:sp>
      <p:graphicFrame>
        <p:nvGraphicFramePr>
          <p:cNvPr id="7" name="Group 24">
            <a:extLst>
              <a:ext uri="{FF2B5EF4-FFF2-40B4-BE49-F238E27FC236}">
                <a16:creationId xmlns:a16="http://schemas.microsoft.com/office/drawing/2014/main" id="{A308A09B-96BA-AA7E-5378-34E4DCF349E7}"/>
              </a:ext>
            </a:extLst>
          </p:cNvPr>
          <p:cNvGraphicFramePr>
            <a:graphicFrameLocks noGrp="1"/>
          </p:cNvGraphicFramePr>
          <p:nvPr/>
        </p:nvGraphicFramePr>
        <p:xfrm>
          <a:off x="2465349" y="5076259"/>
          <a:ext cx="7315200" cy="51816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5760">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AutoShape 25">
            <a:extLst>
              <a:ext uri="{FF2B5EF4-FFF2-40B4-BE49-F238E27FC236}">
                <a16:creationId xmlns:a16="http://schemas.microsoft.com/office/drawing/2014/main" id="{51688717-26A8-4454-096E-894C54AE9A1E}"/>
              </a:ext>
            </a:extLst>
          </p:cNvPr>
          <p:cNvSpPr>
            <a:spLocks noChangeArrowheads="1"/>
          </p:cNvSpPr>
          <p:nvPr/>
        </p:nvSpPr>
        <p:spPr bwMode="auto">
          <a:xfrm>
            <a:off x="2693950" y="5669985"/>
            <a:ext cx="449263" cy="447675"/>
          </a:xfrm>
          <a:prstGeom prst="up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en-US">
              <a:solidFill>
                <a:srgbClr val="000099"/>
              </a:solidFill>
              <a:latin typeface="Times New Roman" pitchFamily="18" charset="0"/>
              <a:cs typeface="Times New Roman" pitchFamily="18" charset="0"/>
            </a:endParaRPr>
          </a:p>
        </p:txBody>
      </p:sp>
      <p:sp>
        <p:nvSpPr>
          <p:cNvPr id="9" name="AutoShape 26">
            <a:extLst>
              <a:ext uri="{FF2B5EF4-FFF2-40B4-BE49-F238E27FC236}">
                <a16:creationId xmlns:a16="http://schemas.microsoft.com/office/drawing/2014/main" id="{08E7BDD2-357E-EAAD-B273-1FEE2A57B727}"/>
              </a:ext>
            </a:extLst>
          </p:cNvPr>
          <p:cNvSpPr>
            <a:spLocks noChangeArrowheads="1"/>
          </p:cNvSpPr>
          <p:nvPr/>
        </p:nvSpPr>
        <p:spPr bwMode="auto">
          <a:xfrm>
            <a:off x="9102687" y="5669985"/>
            <a:ext cx="449262" cy="447675"/>
          </a:xfrm>
          <a:prstGeom prst="up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en-US">
              <a:solidFill>
                <a:srgbClr val="000099"/>
              </a:solidFill>
              <a:latin typeface="Times New Roman" pitchFamily="18" charset="0"/>
              <a:cs typeface="Times New Roman" pitchFamily="18" charset="0"/>
            </a:endParaRPr>
          </a:p>
        </p:txBody>
      </p:sp>
      <p:sp>
        <p:nvSpPr>
          <p:cNvPr id="10" name="Text Box 27">
            <a:extLst>
              <a:ext uri="{FF2B5EF4-FFF2-40B4-BE49-F238E27FC236}">
                <a16:creationId xmlns:a16="http://schemas.microsoft.com/office/drawing/2014/main" id="{C51BD49A-2066-44F4-8B31-473E828F0548}"/>
              </a:ext>
            </a:extLst>
          </p:cNvPr>
          <p:cNvSpPr txBox="1">
            <a:spLocks noChangeArrowheads="1"/>
          </p:cNvSpPr>
          <p:nvPr/>
        </p:nvSpPr>
        <p:spPr bwMode="auto">
          <a:xfrm>
            <a:off x="2770149" y="6184334"/>
            <a:ext cx="236538" cy="369332"/>
          </a:xfrm>
          <a:prstGeom prst="rect">
            <a:avLst/>
          </a:prstGeom>
          <a:noFill/>
          <a:ln w="9525">
            <a:noFill/>
            <a:miter lim="800000"/>
            <a:headEnd/>
            <a:tailEnd/>
          </a:ln>
        </p:spPr>
        <p:txBody>
          <a:bodyPr>
            <a:spAutoFit/>
          </a:bodyPr>
          <a:lstStyle/>
          <a:p>
            <a:r>
              <a:rPr lang="en-US" i="1">
                <a:solidFill>
                  <a:srgbClr val="000099"/>
                </a:solidFill>
                <a:latin typeface="Times New Roman" pitchFamily="18" charset="0"/>
                <a:cs typeface="Times New Roman" pitchFamily="18" charset="0"/>
              </a:rPr>
              <a:t>i</a:t>
            </a:r>
          </a:p>
        </p:txBody>
      </p:sp>
      <p:sp>
        <p:nvSpPr>
          <p:cNvPr id="11" name="Text Box 28">
            <a:extLst>
              <a:ext uri="{FF2B5EF4-FFF2-40B4-BE49-F238E27FC236}">
                <a16:creationId xmlns:a16="http://schemas.microsoft.com/office/drawing/2014/main" id="{81CFCA40-DB0C-A139-B69A-5BC33BB82FD2}"/>
              </a:ext>
            </a:extLst>
          </p:cNvPr>
          <p:cNvSpPr txBox="1">
            <a:spLocks noChangeArrowheads="1"/>
          </p:cNvSpPr>
          <p:nvPr/>
        </p:nvSpPr>
        <p:spPr bwMode="auto">
          <a:xfrm>
            <a:off x="9170949" y="6127184"/>
            <a:ext cx="236538" cy="369332"/>
          </a:xfrm>
          <a:prstGeom prst="rect">
            <a:avLst/>
          </a:prstGeom>
          <a:noFill/>
          <a:ln w="9525">
            <a:noFill/>
            <a:miter lim="800000"/>
            <a:headEnd/>
            <a:tailEnd/>
          </a:ln>
        </p:spPr>
        <p:txBody>
          <a:bodyPr>
            <a:spAutoFit/>
          </a:bodyPr>
          <a:lstStyle/>
          <a:p>
            <a:r>
              <a:rPr lang="en-US" i="1">
                <a:solidFill>
                  <a:srgbClr val="000099"/>
                </a:solidFill>
                <a:latin typeface="Times New Roman" pitchFamily="18" charset="0"/>
                <a:cs typeface="Times New Roman" pitchFamily="18" charset="0"/>
              </a:rPr>
              <a:t>j</a:t>
            </a:r>
          </a:p>
        </p:txBody>
      </p:sp>
      <p:sp>
        <p:nvSpPr>
          <p:cNvPr id="12" name="Text Box 29">
            <a:extLst>
              <a:ext uri="{FF2B5EF4-FFF2-40B4-BE49-F238E27FC236}">
                <a16:creationId xmlns:a16="http://schemas.microsoft.com/office/drawing/2014/main" id="{04B93E0B-2DC4-BFA1-77CF-D08702B59A10}"/>
              </a:ext>
            </a:extLst>
          </p:cNvPr>
          <p:cNvSpPr txBox="1">
            <a:spLocks noChangeArrowheads="1"/>
          </p:cNvSpPr>
          <p:nvPr/>
        </p:nvSpPr>
        <p:spPr bwMode="auto">
          <a:xfrm>
            <a:off x="3539837" y="5709990"/>
            <a:ext cx="5118024" cy="1015663"/>
          </a:xfrm>
          <a:prstGeom prst="rect">
            <a:avLst/>
          </a:prstGeom>
          <a:noFill/>
          <a:ln w="9525">
            <a:noFill/>
            <a:miter lim="800000"/>
            <a:headEnd/>
            <a:tailEnd/>
          </a:ln>
        </p:spPr>
        <p:txBody>
          <a:bodyPr wrap="square">
            <a:spAutoFit/>
          </a:bodyPr>
          <a:lstStyle/>
          <a:p>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Sau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khi</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chọn</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0099"/>
                </a:solidFill>
                <a:latin typeface="Lato" panose="020F0502020204030203" pitchFamily="34" charset="0"/>
                <a:ea typeface="Lato" panose="020F0502020204030203" pitchFamily="34" charset="0"/>
                <a:cs typeface="Lato" panose="020F0502020204030203" pitchFamily="34" charset="0"/>
              </a:rPr>
              <a:t>pivot,</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dịch</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các</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trỏ</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i="1" dirty="0" err="1">
                <a:solidFill>
                  <a:srgbClr val="000099"/>
                </a:solidFill>
                <a:latin typeface="Lato" panose="020F0502020204030203" pitchFamily="34" charset="0"/>
                <a:ea typeface="Lato" panose="020F0502020204030203" pitchFamily="34" charset="0"/>
                <a:cs typeface="Lato" panose="020F0502020204030203" pitchFamily="34" charset="0"/>
              </a:rPr>
              <a:t>i</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0099"/>
                </a:solidFill>
                <a:latin typeface="Lato" panose="020F0502020204030203" pitchFamily="34" charset="0"/>
                <a:ea typeface="Lato" panose="020F0502020204030203" pitchFamily="34" charset="0"/>
                <a:cs typeface="Lato" panose="020F0502020204030203" pitchFamily="34" charset="0"/>
              </a:rPr>
              <a:t>j</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từ</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đầu</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cuối</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mảng</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đổi</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chỗ</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cặp</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phần</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tử</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thoả</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mãn</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a:t>
            </a:r>
            <a:r>
              <a:rPr lang="en-US" sz="2000" i="1" dirty="0" err="1">
                <a:solidFill>
                  <a:srgbClr val="000099"/>
                </a:solidFill>
                <a:latin typeface="Lato" panose="020F0502020204030203" pitchFamily="34" charset="0"/>
                <a:ea typeface="Lato" panose="020F0502020204030203" pitchFamily="34" charset="0"/>
                <a:cs typeface="Lato" panose="020F0502020204030203" pitchFamily="34" charset="0"/>
              </a:rPr>
              <a:t>i</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&gt; </a:t>
            </a:r>
            <a:r>
              <a:rPr lang="en-US" sz="2000" i="1" dirty="0">
                <a:solidFill>
                  <a:srgbClr val="000099"/>
                </a:solidFill>
                <a:latin typeface="Lato" panose="020F0502020204030203" pitchFamily="34" charset="0"/>
                <a:ea typeface="Lato" panose="020F0502020204030203" pitchFamily="34" charset="0"/>
                <a:cs typeface="Lato" panose="020F0502020204030203" pitchFamily="34" charset="0"/>
              </a:rPr>
              <a:t>pivot </a:t>
            </a:r>
            <a:r>
              <a:rPr lang="en-US" sz="2000" dirty="0" err="1">
                <a:solidFill>
                  <a:srgbClr val="000099"/>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a[</a:t>
            </a:r>
            <a:r>
              <a:rPr lang="en-US" sz="2000" i="1" dirty="0">
                <a:solidFill>
                  <a:srgbClr val="000099"/>
                </a:solidFill>
                <a:latin typeface="Lato" panose="020F0502020204030203" pitchFamily="34" charset="0"/>
                <a:ea typeface="Lato" panose="020F0502020204030203" pitchFamily="34" charset="0"/>
                <a:cs typeface="Lato" panose="020F0502020204030203" pitchFamily="34" charset="0"/>
              </a:rPr>
              <a:t>j</a:t>
            </a:r>
            <a:r>
              <a:rPr lang="en-US" sz="2000" dirty="0">
                <a:solidFill>
                  <a:srgbClr val="000099"/>
                </a:solidFill>
                <a:latin typeface="Lato" panose="020F0502020204030203" pitchFamily="34" charset="0"/>
                <a:ea typeface="Lato" panose="020F0502020204030203" pitchFamily="34" charset="0"/>
                <a:cs typeface="Lato" panose="020F0502020204030203" pitchFamily="34" charset="0"/>
              </a:rPr>
              <a:t>] &lt; </a:t>
            </a:r>
            <a:r>
              <a:rPr lang="en-US" sz="2000" i="1" dirty="0">
                <a:solidFill>
                  <a:srgbClr val="000099"/>
                </a:solidFill>
                <a:latin typeface="Lato" panose="020F0502020204030203" pitchFamily="34" charset="0"/>
                <a:ea typeface="Lato" panose="020F0502020204030203" pitchFamily="34" charset="0"/>
                <a:cs typeface="Lato" panose="020F0502020204030203" pitchFamily="34" charset="0"/>
              </a:rPr>
              <a:t>pivot</a:t>
            </a:r>
          </a:p>
        </p:txBody>
      </p:sp>
      <p:sp>
        <p:nvSpPr>
          <p:cNvPr id="13" name="TextBox 12">
            <a:extLst>
              <a:ext uri="{FF2B5EF4-FFF2-40B4-BE49-F238E27FC236}">
                <a16:creationId xmlns:a16="http://schemas.microsoft.com/office/drawing/2014/main" id="{081D9C1C-1420-B157-ACE2-AE6A8C387EDD}"/>
              </a:ext>
            </a:extLst>
          </p:cNvPr>
          <p:cNvSpPr txBox="1"/>
          <p:nvPr/>
        </p:nvSpPr>
        <p:spPr>
          <a:xfrm>
            <a:off x="8528824" y="1546470"/>
            <a:ext cx="2503449" cy="707886"/>
          </a:xfrm>
          <a:prstGeom prst="rect">
            <a:avLst/>
          </a:prstGeom>
          <a:solidFill>
            <a:schemeClr val="accent1">
              <a:lumMod val="60000"/>
              <a:lumOff val="40000"/>
            </a:schemeClr>
          </a:solidFill>
        </p:spPr>
        <p:txBody>
          <a:bodyPr wrap="square">
            <a:spAutoFit/>
          </a:bodyPr>
          <a:lstStyle/>
          <a:p>
            <a:pPr>
              <a:defRPr/>
            </a:pP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pivot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được</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chọn</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phần</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tử</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đứng</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đầu</a:t>
            </a:r>
            <a:endParaRPr lang="en-US" sz="20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14" name="Right Arrow 12">
            <a:extLst>
              <a:ext uri="{FF2B5EF4-FFF2-40B4-BE49-F238E27FC236}">
                <a16:creationId xmlns:a16="http://schemas.microsoft.com/office/drawing/2014/main" id="{A35AD39D-F69A-EB09-703F-6239A9562D67}"/>
              </a:ext>
            </a:extLst>
          </p:cNvPr>
          <p:cNvSpPr>
            <a:spLocks noChangeArrowheads="1"/>
          </p:cNvSpPr>
          <p:nvPr/>
        </p:nvSpPr>
        <p:spPr bwMode="auto">
          <a:xfrm rot="10800000">
            <a:off x="7690625" y="1735382"/>
            <a:ext cx="838200" cy="304800"/>
          </a:xfrm>
          <a:prstGeom prst="rightArrow">
            <a:avLst>
              <a:gd name="adj1" fmla="val 50000"/>
              <a:gd name="adj2" fmla="val 49997"/>
            </a:avLst>
          </a:prstGeom>
          <a:solidFill>
            <a:schemeClr val="accent1"/>
          </a:solidFill>
          <a:ln w="9525" algn="ctr">
            <a:solidFill>
              <a:schemeClr val="tx1"/>
            </a:solidFill>
            <a:round/>
            <a:headEnd/>
            <a:tailEnd type="triangle" w="med" len="med"/>
          </a:ln>
        </p:spPr>
        <p:txBody>
          <a:bodyPr wrap="none" anchor="ctr"/>
          <a:lstStyle/>
          <a:p>
            <a:endParaRPr lang="en-US"/>
          </a:p>
        </p:txBody>
      </p:sp>
      <p:sp>
        <p:nvSpPr>
          <p:cNvPr id="15" name="TextBox 14">
            <a:extLst>
              <a:ext uri="{FF2B5EF4-FFF2-40B4-BE49-F238E27FC236}">
                <a16:creationId xmlns:a16="http://schemas.microsoft.com/office/drawing/2014/main" id="{50BD04A9-3E63-0907-3F3B-57BF03C65CE2}"/>
              </a:ext>
            </a:extLst>
          </p:cNvPr>
          <p:cNvSpPr txBox="1"/>
          <p:nvPr/>
        </p:nvSpPr>
        <p:spPr>
          <a:xfrm>
            <a:off x="7137794" y="4228332"/>
            <a:ext cx="3688080" cy="707886"/>
          </a:xfrm>
          <a:prstGeom prst="rect">
            <a:avLst/>
          </a:prstGeom>
          <a:solidFill>
            <a:schemeClr val="accent5">
              <a:lumMod val="60000"/>
              <a:lumOff val="40000"/>
            </a:schemeClr>
          </a:solidFill>
        </p:spPr>
        <p:txBody>
          <a:bodyPr wrap="square">
            <a:spAutoFit/>
          </a:bodyPr>
          <a:lstStyle/>
          <a:p>
            <a:pPr>
              <a:defRPr/>
            </a:pPr>
            <a:r>
              <a:rPr lang="en-US" sz="2000" i="1" dirty="0">
                <a:solidFill>
                  <a:srgbClr val="FF0000"/>
                </a:solidFill>
                <a:latin typeface="Lato" panose="020F0502020204030203" pitchFamily="34" charset="0"/>
                <a:ea typeface="Lato" panose="020F0502020204030203" pitchFamily="34" charset="0"/>
                <a:cs typeface="Lato" panose="020F0502020204030203" pitchFamily="34" charset="0"/>
              </a:rPr>
              <a:t>j</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chỉ</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số</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jpivot</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trả</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lại</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a:t>
            </a:r>
          </a:p>
          <a:p>
            <a:pPr>
              <a:defRPr/>
            </a:pP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do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đó</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đổi</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chỗ</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a[left] </a:t>
            </a:r>
            <a:r>
              <a:rPr lang="en-US" sz="2000" dirty="0" err="1">
                <a:solidFill>
                  <a:srgbClr val="FF0000"/>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FF0000"/>
                </a:solidFill>
                <a:latin typeface="Lato" panose="020F0502020204030203" pitchFamily="34" charset="0"/>
                <a:ea typeface="Lato" panose="020F0502020204030203" pitchFamily="34" charset="0"/>
                <a:cs typeface="Lato" panose="020F0502020204030203" pitchFamily="34" charset="0"/>
              </a:rPr>
              <a:t> a[j]</a:t>
            </a:r>
          </a:p>
        </p:txBody>
      </p:sp>
      <p:sp>
        <p:nvSpPr>
          <p:cNvPr id="16" name="Right Arrow 14">
            <a:extLst>
              <a:ext uri="{FF2B5EF4-FFF2-40B4-BE49-F238E27FC236}">
                <a16:creationId xmlns:a16="http://schemas.microsoft.com/office/drawing/2014/main" id="{FE3CFE22-F1F5-6818-3C88-ADFF50C0F2F2}"/>
              </a:ext>
            </a:extLst>
          </p:cNvPr>
          <p:cNvSpPr>
            <a:spLocks noChangeArrowheads="1"/>
          </p:cNvSpPr>
          <p:nvPr/>
        </p:nvSpPr>
        <p:spPr bwMode="auto">
          <a:xfrm rot="10800000">
            <a:off x="6286500" y="4460772"/>
            <a:ext cx="838200" cy="304800"/>
          </a:xfrm>
          <a:prstGeom prst="rightArrow">
            <a:avLst>
              <a:gd name="adj1" fmla="val 50000"/>
              <a:gd name="adj2" fmla="val 49997"/>
            </a:avLst>
          </a:prstGeom>
          <a:solidFill>
            <a:schemeClr val="accent1"/>
          </a:solidFill>
          <a:ln w="9525" algn="ctr">
            <a:solidFill>
              <a:schemeClr val="tx1"/>
            </a:solidFill>
            <a:round/>
            <a:headEnd/>
            <a:tailEnd type="triangle" w="med" len="med"/>
          </a:ln>
        </p:spPr>
        <p:txBody>
          <a:bodyPr wrap="none" anchor="ctr"/>
          <a:lstStyle/>
          <a:p>
            <a:endParaRPr lang="en-US"/>
          </a:p>
        </p:txBody>
      </p:sp>
    </p:spTree>
    <p:custDataLst>
      <p:tags r:id="rId1"/>
    </p:custDataLst>
    <p:extLst>
      <p:ext uri="{BB962C8B-B14F-4D97-AF65-F5344CB8AC3E}">
        <p14:creationId xmlns:p14="http://schemas.microsoft.com/office/powerpoint/2010/main" val="28086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pPr marL="457200" indent="-457200">
              <a:buFont typeface="Wingdings" panose="05000000000000000000" pitchFamily="2" charset="2"/>
              <a:buChar char="§"/>
            </a:pPr>
            <a:r>
              <a:rPr lang="en-US" sz="2400" b="0" dirty="0" err="1"/>
              <a:t>Ví</a:t>
            </a:r>
            <a:r>
              <a:rPr lang="en-US" sz="2400" b="0" dirty="0"/>
              <a:t> </a:t>
            </a:r>
            <a:r>
              <a:rPr lang="en-US" sz="2400" b="0" dirty="0" err="1"/>
              <a:t>dụ</a:t>
            </a:r>
            <a:r>
              <a:rPr lang="en-US" sz="2400" b="0" dirty="0"/>
              <a:t> 1</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56</a:t>
            </a:fld>
            <a:endParaRPr lang="vi-VN"/>
          </a:p>
        </p:txBody>
      </p:sp>
      <p:sp>
        <p:nvSpPr>
          <p:cNvPr id="4" name="Text Box 29">
            <a:extLst>
              <a:ext uri="{FF2B5EF4-FFF2-40B4-BE49-F238E27FC236}">
                <a16:creationId xmlns:a16="http://schemas.microsoft.com/office/drawing/2014/main" id="{8FBF6BE1-596F-7309-1B56-7B385C0715CA}"/>
              </a:ext>
            </a:extLst>
          </p:cNvPr>
          <p:cNvSpPr txBox="1">
            <a:spLocks noChangeArrowheads="1"/>
          </p:cNvSpPr>
          <p:nvPr/>
        </p:nvSpPr>
        <p:spPr bwMode="auto">
          <a:xfrm>
            <a:off x="2095500" y="2514601"/>
            <a:ext cx="7645042" cy="2585323"/>
          </a:xfrm>
          <a:prstGeom prst="rect">
            <a:avLst/>
          </a:prstGeom>
          <a:noFill/>
          <a:ln w="9525">
            <a:noFill/>
            <a:miter lim="800000"/>
            <a:headEnd/>
            <a:tailEnd/>
          </a:ln>
        </p:spPr>
        <p:txBody>
          <a:bodyPr wrap="none">
            <a:spAutoFit/>
          </a:bodyPr>
          <a:lstStyle/>
          <a:p>
            <a:pPr defTabSz="568325"/>
            <a:r>
              <a:rPr lang="en-US" err="1">
                <a:solidFill>
                  <a:srgbClr val="000099"/>
                </a:solidFill>
                <a:latin typeface="Times New Roman" pitchFamily="18" charset="0"/>
                <a:cs typeface="Times New Roman" pitchFamily="18" charset="0"/>
              </a:rPr>
              <a:t>Khoá</a:t>
            </a:r>
            <a:r>
              <a:rPr lang="en-US">
                <a:solidFill>
                  <a:srgbClr val="000099"/>
                </a:solidFill>
                <a:latin typeface="Times New Roman" pitchFamily="18" charset="0"/>
                <a:cs typeface="Times New Roman" pitchFamily="18" charset="0"/>
              </a:rPr>
              <a:t> (Key):	</a:t>
            </a:r>
            <a:r>
              <a:rPr lang="en-US" b="1" u="sng">
                <a:solidFill>
                  <a:srgbClr val="C00000"/>
                </a:solidFill>
                <a:latin typeface="Times New Roman" pitchFamily="18" charset="0"/>
                <a:cs typeface="Times New Roman" pitchFamily="18" charset="0"/>
              </a:rPr>
              <a:t>9</a:t>
            </a:r>
            <a:r>
              <a:rPr lang="en-US">
                <a:solidFill>
                  <a:srgbClr val="000099"/>
                </a:solidFill>
                <a:latin typeface="Times New Roman" pitchFamily="18" charset="0"/>
                <a:cs typeface="Times New Roman" pitchFamily="18" charset="0"/>
              </a:rPr>
              <a:t> 	1	11	17	13	18	4	12	14	5</a:t>
            </a:r>
          </a:p>
          <a:p>
            <a:pPr defTabSz="568325"/>
            <a:r>
              <a:rPr lang="en-US">
                <a:solidFill>
                  <a:srgbClr val="000099"/>
                </a:solidFill>
                <a:latin typeface="Times New Roman" pitchFamily="18" charset="0"/>
                <a:cs typeface="Times New Roman" pitchFamily="18" charset="0"/>
              </a:rPr>
              <a:t>				&gt;	&gt;							&lt;</a:t>
            </a:r>
          </a:p>
          <a:p>
            <a:pPr defTabSz="568325"/>
            <a:r>
              <a:rPr lang="en-US" err="1">
                <a:solidFill>
                  <a:srgbClr val="000099"/>
                </a:solidFill>
                <a:latin typeface="Times New Roman" pitchFamily="18" charset="0"/>
                <a:cs typeface="Times New Roman" pitchFamily="18" charset="0"/>
              </a:rPr>
              <a:t>lần</a:t>
            </a:r>
            <a:r>
              <a:rPr lang="en-US">
                <a:solidFill>
                  <a:srgbClr val="000099"/>
                </a:solidFill>
                <a:latin typeface="Times New Roman" pitchFamily="18" charset="0"/>
                <a:cs typeface="Times New Roman" pitchFamily="18" charset="0"/>
              </a:rPr>
              <a:t> 1</a:t>
            </a:r>
            <a:r>
              <a:rPr lang="en-US">
                <a:solidFill>
                  <a:srgbClr val="000099"/>
                </a:solidFill>
                <a:latin typeface="Times New Roman" pitchFamily="18" charset="0"/>
                <a:cs typeface="Times New Roman" pitchFamily="18" charset="0"/>
                <a:sym typeface="Symbol" pitchFamily="18" charset="2"/>
              </a:rPr>
              <a:t></a:t>
            </a:r>
            <a:r>
              <a:rPr lang="en-US" b="1">
                <a:solidFill>
                  <a:srgbClr val="000099"/>
                </a:solidFill>
                <a:latin typeface="Times New Roman" pitchFamily="18" charset="0"/>
                <a:cs typeface="Times New Roman" pitchFamily="18" charset="0"/>
              </a:rPr>
              <a:t>while</a:t>
            </a:r>
            <a:r>
              <a:rPr lang="en-US">
                <a:solidFill>
                  <a:srgbClr val="000099"/>
                </a:solidFill>
                <a:latin typeface="Times New Roman" pitchFamily="18" charset="0"/>
                <a:cs typeface="Times New Roman" pitchFamily="18" charset="0"/>
              </a:rPr>
              <a:t>:	</a:t>
            </a:r>
            <a:r>
              <a:rPr lang="en-US" b="1" u="sng">
                <a:solidFill>
                  <a:srgbClr val="C00000"/>
                </a:solidFill>
                <a:latin typeface="Times New Roman" pitchFamily="18" charset="0"/>
                <a:cs typeface="Times New Roman" pitchFamily="18" charset="0"/>
              </a:rPr>
              <a:t>9</a:t>
            </a:r>
            <a:r>
              <a:rPr lang="en-US">
                <a:solidFill>
                  <a:srgbClr val="000099"/>
                </a:solidFill>
                <a:latin typeface="Times New Roman" pitchFamily="18" charset="0"/>
                <a:cs typeface="Times New Roman" pitchFamily="18" charset="0"/>
              </a:rPr>
              <a:t>	1	5	17	13	18	4	12	14	11</a:t>
            </a:r>
          </a:p>
          <a:p>
            <a:pPr defTabSz="568325"/>
            <a:r>
              <a:rPr lang="en-US">
                <a:solidFill>
                  <a:srgbClr val="000099"/>
                </a:solidFill>
                <a:latin typeface="Times New Roman" pitchFamily="18" charset="0"/>
                <a:cs typeface="Times New Roman" pitchFamily="18" charset="0"/>
              </a:rPr>
              <a:t>						&gt;			&lt;	&lt;	&lt;</a:t>
            </a:r>
          </a:p>
          <a:p>
            <a:pPr defTabSz="568325"/>
            <a:r>
              <a:rPr lang="en-US" err="1">
                <a:solidFill>
                  <a:srgbClr val="000099"/>
                </a:solidFill>
                <a:latin typeface="Times New Roman" pitchFamily="18" charset="0"/>
                <a:cs typeface="Times New Roman" pitchFamily="18" charset="0"/>
              </a:rPr>
              <a:t>lần</a:t>
            </a:r>
            <a:r>
              <a:rPr lang="en-US">
                <a:solidFill>
                  <a:srgbClr val="000099"/>
                </a:solidFill>
                <a:latin typeface="Times New Roman" pitchFamily="18" charset="0"/>
                <a:cs typeface="Times New Roman" pitchFamily="18" charset="0"/>
              </a:rPr>
              <a:t> 2</a:t>
            </a:r>
            <a:r>
              <a:rPr lang="en-US">
                <a:solidFill>
                  <a:srgbClr val="000099"/>
                </a:solidFill>
                <a:latin typeface="Times New Roman" pitchFamily="18" charset="0"/>
                <a:cs typeface="Times New Roman" pitchFamily="18" charset="0"/>
                <a:sym typeface="Symbol" pitchFamily="18" charset="2"/>
              </a:rPr>
              <a:t></a:t>
            </a:r>
            <a:r>
              <a:rPr lang="en-US" b="1">
                <a:solidFill>
                  <a:srgbClr val="000099"/>
                </a:solidFill>
                <a:latin typeface="Times New Roman" pitchFamily="18" charset="0"/>
                <a:cs typeface="Times New Roman" pitchFamily="18" charset="0"/>
              </a:rPr>
              <a:t>while</a:t>
            </a:r>
            <a:r>
              <a:rPr lang="en-US">
                <a:solidFill>
                  <a:srgbClr val="000099"/>
                </a:solidFill>
                <a:latin typeface="Times New Roman" pitchFamily="18" charset="0"/>
                <a:cs typeface="Times New Roman" pitchFamily="18" charset="0"/>
              </a:rPr>
              <a:t>:	</a:t>
            </a:r>
            <a:r>
              <a:rPr lang="en-US" b="1" u="sng">
                <a:solidFill>
                  <a:srgbClr val="C00000"/>
                </a:solidFill>
                <a:latin typeface="Times New Roman" pitchFamily="18" charset="0"/>
                <a:cs typeface="Times New Roman" pitchFamily="18" charset="0"/>
              </a:rPr>
              <a:t>9</a:t>
            </a:r>
            <a:r>
              <a:rPr lang="en-US">
                <a:solidFill>
                  <a:srgbClr val="000099"/>
                </a:solidFill>
                <a:latin typeface="Times New Roman" pitchFamily="18" charset="0"/>
                <a:cs typeface="Times New Roman" pitchFamily="18" charset="0"/>
              </a:rPr>
              <a:t>	1	5	4	13	18	17	12	14	11</a:t>
            </a:r>
          </a:p>
          <a:p>
            <a:pPr defTabSz="568325"/>
            <a:r>
              <a:rPr lang="en-US">
                <a:solidFill>
                  <a:srgbClr val="000099"/>
                </a:solidFill>
                <a:latin typeface="Times New Roman" pitchFamily="18" charset="0"/>
                <a:cs typeface="Times New Roman" pitchFamily="18" charset="0"/>
              </a:rPr>
              <a:t>						&lt;	&gt;&lt;	&lt;					</a:t>
            </a:r>
          </a:p>
          <a:p>
            <a:pPr defTabSz="568325"/>
            <a:r>
              <a:rPr lang="en-US" err="1">
                <a:solidFill>
                  <a:srgbClr val="000099"/>
                </a:solidFill>
                <a:latin typeface="Times New Roman" pitchFamily="18" charset="0"/>
                <a:cs typeface="Times New Roman" pitchFamily="18" charset="0"/>
              </a:rPr>
              <a:t>lần</a:t>
            </a:r>
            <a:r>
              <a:rPr lang="en-US">
                <a:solidFill>
                  <a:srgbClr val="000099"/>
                </a:solidFill>
                <a:latin typeface="Times New Roman" pitchFamily="18" charset="0"/>
                <a:cs typeface="Times New Roman" pitchFamily="18" charset="0"/>
              </a:rPr>
              <a:t> 3</a:t>
            </a:r>
            <a:r>
              <a:rPr lang="en-US">
                <a:solidFill>
                  <a:srgbClr val="000099"/>
                </a:solidFill>
                <a:latin typeface="Times New Roman" pitchFamily="18" charset="0"/>
                <a:cs typeface="Times New Roman" pitchFamily="18" charset="0"/>
                <a:sym typeface="Symbol" pitchFamily="18" charset="2"/>
              </a:rPr>
              <a:t></a:t>
            </a:r>
            <a:r>
              <a:rPr lang="en-US" b="1">
                <a:solidFill>
                  <a:srgbClr val="000099"/>
                </a:solidFill>
                <a:latin typeface="Times New Roman" pitchFamily="18" charset="0"/>
                <a:cs typeface="Times New Roman" pitchFamily="18" charset="0"/>
              </a:rPr>
              <a:t>while</a:t>
            </a:r>
            <a:r>
              <a:rPr lang="en-US">
                <a:solidFill>
                  <a:srgbClr val="000099"/>
                </a:solidFill>
                <a:latin typeface="Times New Roman" pitchFamily="18" charset="0"/>
                <a:cs typeface="Times New Roman" pitchFamily="18" charset="0"/>
              </a:rPr>
              <a:t>: 	</a:t>
            </a:r>
            <a:r>
              <a:rPr lang="en-US" b="1" u="sng">
                <a:solidFill>
                  <a:srgbClr val="C00000"/>
                </a:solidFill>
                <a:latin typeface="Times New Roman" pitchFamily="18" charset="0"/>
                <a:cs typeface="Times New Roman" pitchFamily="18" charset="0"/>
              </a:rPr>
              <a:t>9</a:t>
            </a:r>
            <a:r>
              <a:rPr lang="en-US">
                <a:solidFill>
                  <a:srgbClr val="000099"/>
                </a:solidFill>
                <a:latin typeface="Times New Roman" pitchFamily="18" charset="0"/>
                <a:cs typeface="Times New Roman" pitchFamily="18" charset="0"/>
              </a:rPr>
              <a:t>	1	5	13	4	18	17	12	14	11</a:t>
            </a:r>
          </a:p>
          <a:p>
            <a:pPr defTabSz="568325"/>
            <a:endParaRPr lang="en-US">
              <a:solidFill>
                <a:srgbClr val="000099"/>
              </a:solidFill>
              <a:latin typeface="Times New Roman" pitchFamily="18" charset="0"/>
              <a:cs typeface="Times New Roman" pitchFamily="18" charset="0"/>
            </a:endParaRPr>
          </a:p>
          <a:p>
            <a:pPr defTabSz="568325"/>
            <a:r>
              <a:rPr lang="en-US">
                <a:solidFill>
                  <a:srgbClr val="000099"/>
                </a:solidFill>
                <a:latin typeface="Times New Roman" pitchFamily="18" charset="0"/>
                <a:cs typeface="Times New Roman" pitchFamily="18" charset="0"/>
              </a:rPr>
              <a:t>2 </a:t>
            </a:r>
            <a:r>
              <a:rPr lang="en-US" err="1">
                <a:solidFill>
                  <a:srgbClr val="000099"/>
                </a:solidFill>
                <a:latin typeface="Times New Roman" pitchFamily="18" charset="0"/>
                <a:cs typeface="Times New Roman" pitchFamily="18" charset="0"/>
              </a:rPr>
              <a:t>lần</a:t>
            </a:r>
            <a:r>
              <a:rPr lang="en-US">
                <a:solidFill>
                  <a:srgbClr val="000099"/>
                </a:solidFill>
                <a:latin typeface="Times New Roman" pitchFamily="18" charset="0"/>
                <a:cs typeface="Times New Roman" pitchFamily="18" charset="0"/>
              </a:rPr>
              <a:t> </a:t>
            </a:r>
            <a:r>
              <a:rPr lang="en-US" err="1">
                <a:solidFill>
                  <a:srgbClr val="000099"/>
                </a:solidFill>
                <a:latin typeface="Times New Roman" pitchFamily="18" charset="0"/>
                <a:cs typeface="Times New Roman" pitchFamily="18" charset="0"/>
              </a:rPr>
              <a:t>đổi</a:t>
            </a:r>
            <a:r>
              <a:rPr lang="en-US">
                <a:solidFill>
                  <a:srgbClr val="000099"/>
                </a:solidFill>
                <a:latin typeface="Times New Roman" pitchFamily="18" charset="0"/>
                <a:cs typeface="Times New Roman" pitchFamily="18" charset="0"/>
              </a:rPr>
              <a:t> </a:t>
            </a:r>
            <a:r>
              <a:rPr lang="en-US" err="1">
                <a:solidFill>
                  <a:srgbClr val="000099"/>
                </a:solidFill>
                <a:latin typeface="Times New Roman" pitchFamily="18" charset="0"/>
                <a:cs typeface="Times New Roman" pitchFamily="18" charset="0"/>
              </a:rPr>
              <a:t>chỗ</a:t>
            </a:r>
            <a:r>
              <a:rPr lang="en-US">
                <a:solidFill>
                  <a:srgbClr val="000099"/>
                </a:solidFill>
                <a:latin typeface="Times New Roman" pitchFamily="18" charset="0"/>
                <a:cs typeface="Times New Roman" pitchFamily="18" charset="0"/>
              </a:rPr>
              <a:t>:	4	1	5	</a:t>
            </a:r>
            <a:r>
              <a:rPr lang="en-US" b="1" u="sng">
                <a:solidFill>
                  <a:srgbClr val="C00000"/>
                </a:solidFill>
                <a:latin typeface="Times New Roman" pitchFamily="18" charset="0"/>
                <a:cs typeface="Times New Roman" pitchFamily="18" charset="0"/>
              </a:rPr>
              <a:t>9</a:t>
            </a:r>
            <a:r>
              <a:rPr lang="en-US">
                <a:solidFill>
                  <a:srgbClr val="000099"/>
                </a:solidFill>
                <a:latin typeface="Times New Roman" pitchFamily="18" charset="0"/>
                <a:cs typeface="Times New Roman" pitchFamily="18" charset="0"/>
              </a:rPr>
              <a:t>	13	18	17	12	14	11</a:t>
            </a:r>
          </a:p>
        </p:txBody>
      </p:sp>
      <p:sp>
        <p:nvSpPr>
          <p:cNvPr id="17" name="Line 31">
            <a:extLst>
              <a:ext uri="{FF2B5EF4-FFF2-40B4-BE49-F238E27FC236}">
                <a16:creationId xmlns:a16="http://schemas.microsoft.com/office/drawing/2014/main" id="{C7D6011D-ADE3-6F39-4E79-8DC87B1B8594}"/>
              </a:ext>
            </a:extLst>
          </p:cNvPr>
          <p:cNvSpPr>
            <a:spLocks noChangeShapeType="1"/>
          </p:cNvSpPr>
          <p:nvPr/>
        </p:nvSpPr>
        <p:spPr bwMode="auto">
          <a:xfrm>
            <a:off x="2171700" y="2286000"/>
            <a:ext cx="7696200" cy="0"/>
          </a:xfrm>
          <a:prstGeom prst="line">
            <a:avLst/>
          </a:prstGeom>
          <a:noFill/>
          <a:ln w="9525">
            <a:solidFill>
              <a:schemeClr val="tx1"/>
            </a:solidFill>
            <a:round/>
            <a:headEnd/>
            <a:tailEnd/>
          </a:ln>
        </p:spPr>
        <p:txBody>
          <a:bodyPr wrap="none"/>
          <a:lstStyle/>
          <a:p>
            <a:endParaRPr lang="en-US"/>
          </a:p>
        </p:txBody>
      </p:sp>
      <p:sp>
        <p:nvSpPr>
          <p:cNvPr id="18" name="Text Box 32">
            <a:extLst>
              <a:ext uri="{FF2B5EF4-FFF2-40B4-BE49-F238E27FC236}">
                <a16:creationId xmlns:a16="http://schemas.microsoft.com/office/drawing/2014/main" id="{20586696-0ED1-5E4C-DDF4-5B475C37D0F3}"/>
              </a:ext>
            </a:extLst>
          </p:cNvPr>
          <p:cNvSpPr txBox="1">
            <a:spLocks noChangeArrowheads="1"/>
          </p:cNvSpPr>
          <p:nvPr/>
        </p:nvSpPr>
        <p:spPr bwMode="auto">
          <a:xfrm>
            <a:off x="2667000" y="1846303"/>
            <a:ext cx="6612708" cy="369332"/>
          </a:xfrm>
          <a:prstGeom prst="rect">
            <a:avLst/>
          </a:prstGeom>
          <a:noFill/>
          <a:ln w="9525">
            <a:noFill/>
            <a:miter lim="800000"/>
            <a:headEnd/>
            <a:tailEnd/>
          </a:ln>
        </p:spPr>
        <p:txBody>
          <a:bodyPr wrap="none">
            <a:spAutoFit/>
          </a:bodyPr>
          <a:lstStyle/>
          <a:p>
            <a:pPr defTabSz="568325"/>
            <a:r>
              <a:rPr lang="en-US" err="1">
                <a:solidFill>
                  <a:srgbClr val="000099"/>
                </a:solidFill>
                <a:latin typeface="Times New Roman" pitchFamily="18" charset="0"/>
                <a:cs typeface="Times New Roman" pitchFamily="18" charset="0"/>
              </a:rPr>
              <a:t>Vị</a:t>
            </a:r>
            <a:r>
              <a:rPr lang="en-US">
                <a:solidFill>
                  <a:srgbClr val="000099"/>
                </a:solidFill>
                <a:latin typeface="Times New Roman" pitchFamily="18" charset="0"/>
                <a:cs typeface="Times New Roman" pitchFamily="18" charset="0"/>
              </a:rPr>
              <a:t> </a:t>
            </a:r>
            <a:r>
              <a:rPr lang="en-US" err="1">
                <a:solidFill>
                  <a:srgbClr val="000099"/>
                </a:solidFill>
                <a:latin typeface="Times New Roman" pitchFamily="18" charset="0"/>
                <a:cs typeface="Times New Roman" pitchFamily="18" charset="0"/>
              </a:rPr>
              <a:t>trí</a:t>
            </a:r>
            <a:r>
              <a:rPr lang="en-US">
                <a:solidFill>
                  <a:srgbClr val="000099"/>
                </a:solidFill>
                <a:latin typeface="Times New Roman" pitchFamily="18" charset="0"/>
                <a:cs typeface="Times New Roman" pitchFamily="18" charset="0"/>
              </a:rPr>
              <a:t>:		0	1	2	3	4	5	6	7	8	9</a:t>
            </a:r>
          </a:p>
        </p:txBody>
      </p:sp>
      <p:sp>
        <p:nvSpPr>
          <p:cNvPr id="7" name="Content Placeholder 5">
            <a:extLst>
              <a:ext uri="{FF2B5EF4-FFF2-40B4-BE49-F238E27FC236}">
                <a16:creationId xmlns:a16="http://schemas.microsoft.com/office/drawing/2014/main" id="{0A3BB12A-69CB-3F4F-A701-5902A4F180A1}"/>
              </a:ext>
            </a:extLst>
          </p:cNvPr>
          <p:cNvSpPr txBox="1">
            <a:spLocks/>
          </p:cNvSpPr>
          <p:nvPr/>
        </p:nvSpPr>
        <p:spPr>
          <a:xfrm>
            <a:off x="165295" y="896721"/>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2.2. </a:t>
            </a:r>
            <a:r>
              <a:rPr lang="en-US" dirty="0" err="1"/>
              <a:t>Phần</a:t>
            </a:r>
            <a:r>
              <a:rPr lang="en-US" dirty="0"/>
              <a:t> </a:t>
            </a:r>
            <a:r>
              <a:rPr lang="en-US" dirty="0" err="1"/>
              <a:t>tử</a:t>
            </a:r>
            <a:r>
              <a:rPr lang="en-US" dirty="0"/>
              <a:t> </a:t>
            </a:r>
            <a:r>
              <a:rPr lang="en-US" dirty="0" err="1"/>
              <a:t>chốt</a:t>
            </a:r>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đứng</a:t>
            </a:r>
            <a:r>
              <a:rPr lang="en-US" dirty="0"/>
              <a:t> </a:t>
            </a:r>
            <a:r>
              <a:rPr lang="en-US" dirty="0" err="1"/>
              <a:t>đầu</a:t>
            </a:r>
            <a:endParaRPr lang="en-US" dirty="0"/>
          </a:p>
        </p:txBody>
      </p:sp>
    </p:spTree>
    <p:custDataLst>
      <p:tags r:id="rId1"/>
    </p:custDataLst>
    <p:extLst>
      <p:ext uri="{BB962C8B-B14F-4D97-AF65-F5344CB8AC3E}">
        <p14:creationId xmlns:p14="http://schemas.microsoft.com/office/powerpoint/2010/main" val="214473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Text Placeholder 5">
            <a:extLst>
              <a:ext uri="{FF2B5EF4-FFF2-40B4-BE49-F238E27FC236}">
                <a16:creationId xmlns:a16="http://schemas.microsoft.com/office/drawing/2014/main" id="{D51C2E9A-DC37-40C5-3390-EB29B19E22E0}"/>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57</a:t>
            </a:fld>
            <a:endParaRPr lang="vi-VN"/>
          </a:p>
        </p:txBody>
      </p:sp>
      <p:graphicFrame>
        <p:nvGraphicFramePr>
          <p:cNvPr id="3" name="Group 25">
            <a:extLst>
              <a:ext uri="{FF2B5EF4-FFF2-40B4-BE49-F238E27FC236}">
                <a16:creationId xmlns:a16="http://schemas.microsoft.com/office/drawing/2014/main" id="{2C6EA875-D775-1417-4E7B-95040189E65E}"/>
              </a:ext>
            </a:extLst>
          </p:cNvPr>
          <p:cNvGraphicFramePr>
            <a:graphicFrameLocks noGrp="1"/>
          </p:cNvGraphicFramePr>
          <p:nvPr/>
        </p:nvGraphicFramePr>
        <p:xfrm>
          <a:off x="4724400" y="1638300"/>
          <a:ext cx="4267200" cy="365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 name="Text Box 24">
            <a:extLst>
              <a:ext uri="{FF2B5EF4-FFF2-40B4-BE49-F238E27FC236}">
                <a16:creationId xmlns:a16="http://schemas.microsoft.com/office/drawing/2014/main" id="{161FA2BE-6B2E-07D2-F7E2-B5568F4B973A}"/>
              </a:ext>
            </a:extLst>
          </p:cNvPr>
          <p:cNvSpPr txBox="1">
            <a:spLocks noChangeArrowheads="1"/>
          </p:cNvSpPr>
          <p:nvPr/>
        </p:nvSpPr>
        <p:spPr bwMode="auto">
          <a:xfrm>
            <a:off x="2133600" y="1638300"/>
            <a:ext cx="2438400" cy="369888"/>
          </a:xfrm>
          <a:prstGeom prst="rect">
            <a:avLst/>
          </a:prstGeom>
          <a:noFill/>
          <a:ln w="9525">
            <a:noFill/>
            <a:miter lim="800000"/>
            <a:headEnd/>
            <a:tailEnd/>
          </a:ln>
        </p:spPr>
        <p:txBody>
          <a:bodyPr>
            <a:spAutoFit/>
          </a:bodyPr>
          <a:lstStyle/>
          <a:p>
            <a:r>
              <a:rPr lang="en-US">
                <a:solidFill>
                  <a:srgbClr val="7030A0"/>
                </a:solidFill>
                <a:latin typeface="Lato" panose="020F0502020204030203" pitchFamily="34" charset="0"/>
                <a:ea typeface="Lato" panose="020F0502020204030203" pitchFamily="34" charset="0"/>
                <a:cs typeface="Lato" panose="020F0502020204030203" pitchFamily="34" charset="0"/>
              </a:rPr>
              <a:t>Chọn pivot:</a:t>
            </a:r>
          </a:p>
        </p:txBody>
      </p:sp>
      <p:sp>
        <p:nvSpPr>
          <p:cNvPr id="8" name="Text Box 26">
            <a:extLst>
              <a:ext uri="{FF2B5EF4-FFF2-40B4-BE49-F238E27FC236}">
                <a16:creationId xmlns:a16="http://schemas.microsoft.com/office/drawing/2014/main" id="{90CC4F8A-6EE9-108A-EAFD-A4A239BAAA8E}"/>
              </a:ext>
            </a:extLst>
          </p:cNvPr>
          <p:cNvSpPr txBox="1">
            <a:spLocks noChangeArrowheads="1"/>
          </p:cNvSpPr>
          <p:nvPr/>
        </p:nvSpPr>
        <p:spPr bwMode="auto">
          <a:xfrm>
            <a:off x="2151064" y="2247900"/>
            <a:ext cx="2497137" cy="369888"/>
          </a:xfrm>
          <a:prstGeom prst="rect">
            <a:avLst/>
          </a:prstGeom>
          <a:noFill/>
          <a:ln w="9525">
            <a:noFill/>
            <a:miter lim="800000"/>
            <a:headEnd/>
            <a:tailEnd/>
          </a:ln>
        </p:spPr>
        <p:txBody>
          <a:bodyPr>
            <a:spAutoFit/>
          </a:bodyPr>
          <a:lstStyle/>
          <a:p>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Phân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đoạn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Con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trỏ</a:t>
            </a:r>
            <a:endParaRPr lang="en-US" dirty="0">
              <a:solidFill>
                <a:srgbClr val="7030A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9" name="Group 27">
            <a:extLst>
              <a:ext uri="{FF2B5EF4-FFF2-40B4-BE49-F238E27FC236}">
                <a16:creationId xmlns:a16="http://schemas.microsoft.com/office/drawing/2014/main" id="{1A58CF76-B349-544E-F2C9-A1CA9D9A69F5}"/>
              </a:ext>
            </a:extLst>
          </p:cNvPr>
          <p:cNvGraphicFramePr>
            <a:graphicFrameLocks noGrp="1"/>
          </p:cNvGraphicFramePr>
          <p:nvPr/>
        </p:nvGraphicFramePr>
        <p:xfrm>
          <a:off x="4724400" y="2247900"/>
          <a:ext cx="4267200" cy="3810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Line 45">
            <a:extLst>
              <a:ext uri="{FF2B5EF4-FFF2-40B4-BE49-F238E27FC236}">
                <a16:creationId xmlns:a16="http://schemas.microsoft.com/office/drawing/2014/main" id="{C7269E9D-3BA4-7DC8-F622-AEAD8924FDF0}"/>
              </a:ext>
            </a:extLst>
          </p:cNvPr>
          <p:cNvSpPr>
            <a:spLocks noChangeShapeType="1"/>
          </p:cNvSpPr>
          <p:nvPr/>
        </p:nvSpPr>
        <p:spPr bwMode="auto">
          <a:xfrm>
            <a:off x="5334000" y="2628900"/>
            <a:ext cx="0" cy="228600"/>
          </a:xfrm>
          <a:prstGeom prst="line">
            <a:avLst/>
          </a:prstGeom>
          <a:noFill/>
          <a:ln w="38100">
            <a:solidFill>
              <a:srgbClr val="000080"/>
            </a:solidFill>
            <a:round/>
            <a:headEnd type="stealth" w="med" len="med"/>
            <a:tailEnd/>
          </a:ln>
        </p:spPr>
        <p:txBody>
          <a:bodyPr/>
          <a:lstStyle/>
          <a:p>
            <a:endParaRPr lang="en-US"/>
          </a:p>
        </p:txBody>
      </p:sp>
      <p:sp>
        <p:nvSpPr>
          <p:cNvPr id="11" name="Text Box 46">
            <a:extLst>
              <a:ext uri="{FF2B5EF4-FFF2-40B4-BE49-F238E27FC236}">
                <a16:creationId xmlns:a16="http://schemas.microsoft.com/office/drawing/2014/main" id="{A4FC6B2F-F009-3219-31B3-A0C83ECEFF55}"/>
              </a:ext>
            </a:extLst>
          </p:cNvPr>
          <p:cNvSpPr txBox="1">
            <a:spLocks noChangeArrowheads="1"/>
          </p:cNvSpPr>
          <p:nvPr/>
        </p:nvSpPr>
        <p:spPr bwMode="auto">
          <a:xfrm>
            <a:off x="5029200" y="2628900"/>
            <a:ext cx="304800" cy="338138"/>
          </a:xfrm>
          <a:prstGeom prst="rect">
            <a:avLst/>
          </a:prstGeom>
          <a:noFill/>
          <a:ln w="9525">
            <a:noFill/>
            <a:miter lim="800000"/>
            <a:headEnd/>
            <a:tailEnd/>
          </a:ln>
        </p:spPr>
        <p:txBody>
          <a:bodyPr wrap="none">
            <a:spAutoFit/>
          </a:bodyPr>
          <a:lstStyle/>
          <a:p>
            <a:r>
              <a:rPr lang="en-US" sz="1600" b="1">
                <a:solidFill>
                  <a:srgbClr val="000080"/>
                </a:solidFill>
              </a:rPr>
              <a:t>&lt;</a:t>
            </a:r>
          </a:p>
        </p:txBody>
      </p:sp>
      <p:sp>
        <p:nvSpPr>
          <p:cNvPr id="12" name="Line 47">
            <a:extLst>
              <a:ext uri="{FF2B5EF4-FFF2-40B4-BE49-F238E27FC236}">
                <a16:creationId xmlns:a16="http://schemas.microsoft.com/office/drawing/2014/main" id="{2CD69B3D-6012-0B8C-9A8B-0D4E80AC47BA}"/>
              </a:ext>
            </a:extLst>
          </p:cNvPr>
          <p:cNvSpPr>
            <a:spLocks noChangeShapeType="1"/>
          </p:cNvSpPr>
          <p:nvPr/>
        </p:nvSpPr>
        <p:spPr bwMode="auto">
          <a:xfrm>
            <a:off x="8991600" y="2628900"/>
            <a:ext cx="0" cy="228600"/>
          </a:xfrm>
          <a:prstGeom prst="line">
            <a:avLst/>
          </a:prstGeom>
          <a:noFill/>
          <a:ln w="38100">
            <a:solidFill>
              <a:srgbClr val="166A30"/>
            </a:solidFill>
            <a:round/>
            <a:headEnd type="stealth" w="med" len="med"/>
            <a:tailEnd/>
          </a:ln>
        </p:spPr>
        <p:txBody>
          <a:bodyPr/>
          <a:lstStyle/>
          <a:p>
            <a:endParaRPr lang="en-US"/>
          </a:p>
        </p:txBody>
      </p:sp>
      <p:sp>
        <p:nvSpPr>
          <p:cNvPr id="13" name="Text Box 48">
            <a:extLst>
              <a:ext uri="{FF2B5EF4-FFF2-40B4-BE49-F238E27FC236}">
                <a16:creationId xmlns:a16="http://schemas.microsoft.com/office/drawing/2014/main" id="{41982815-2551-0064-65A9-553108B3F519}"/>
              </a:ext>
            </a:extLst>
          </p:cNvPr>
          <p:cNvSpPr txBox="1">
            <a:spLocks noChangeArrowheads="1"/>
          </p:cNvSpPr>
          <p:nvPr/>
        </p:nvSpPr>
        <p:spPr bwMode="auto">
          <a:xfrm>
            <a:off x="8686800" y="2628900"/>
            <a:ext cx="304800" cy="338138"/>
          </a:xfrm>
          <a:prstGeom prst="rect">
            <a:avLst/>
          </a:prstGeom>
          <a:noFill/>
          <a:ln w="9525">
            <a:noFill/>
            <a:miter lim="800000"/>
            <a:headEnd/>
            <a:tailEnd/>
          </a:ln>
        </p:spPr>
        <p:txBody>
          <a:bodyPr wrap="none">
            <a:spAutoFit/>
          </a:bodyPr>
          <a:lstStyle/>
          <a:p>
            <a:r>
              <a:rPr lang="en-US" sz="1600" b="1">
                <a:solidFill>
                  <a:srgbClr val="166A30"/>
                </a:solidFill>
              </a:rPr>
              <a:t>&gt;</a:t>
            </a:r>
          </a:p>
        </p:txBody>
      </p:sp>
      <p:sp>
        <p:nvSpPr>
          <p:cNvPr id="14" name="Text Box 49">
            <a:extLst>
              <a:ext uri="{FF2B5EF4-FFF2-40B4-BE49-F238E27FC236}">
                <a16:creationId xmlns:a16="http://schemas.microsoft.com/office/drawing/2014/main" id="{D1620994-AE23-C869-3104-0D4D41AD7A65}"/>
              </a:ext>
            </a:extLst>
          </p:cNvPr>
          <p:cNvSpPr txBox="1">
            <a:spLocks noChangeArrowheads="1"/>
          </p:cNvSpPr>
          <p:nvPr/>
        </p:nvSpPr>
        <p:spPr bwMode="auto">
          <a:xfrm>
            <a:off x="3048000" y="3086100"/>
            <a:ext cx="184150" cy="338138"/>
          </a:xfrm>
          <a:prstGeom prst="rect">
            <a:avLst/>
          </a:prstGeom>
          <a:noFill/>
          <a:ln w="9525">
            <a:noFill/>
            <a:miter lim="800000"/>
            <a:headEnd/>
            <a:tailEnd/>
          </a:ln>
        </p:spPr>
        <p:txBody>
          <a:bodyPr wrap="none">
            <a:spAutoFit/>
          </a:bodyPr>
          <a:lstStyle/>
          <a:p>
            <a:endParaRPr lang="en-US" sz="1600">
              <a:solidFill>
                <a:srgbClr val="7030A0"/>
              </a:solidFill>
            </a:endParaRPr>
          </a:p>
        </p:txBody>
      </p:sp>
      <p:graphicFrame>
        <p:nvGraphicFramePr>
          <p:cNvPr id="15" name="Group 72">
            <a:extLst>
              <a:ext uri="{FF2B5EF4-FFF2-40B4-BE49-F238E27FC236}">
                <a16:creationId xmlns:a16="http://schemas.microsoft.com/office/drawing/2014/main" id="{8155C5B2-D838-F2DB-7AE5-3A9B864D97ED}"/>
              </a:ext>
            </a:extLst>
          </p:cNvPr>
          <p:cNvGraphicFramePr>
            <a:graphicFrameLocks noGrp="1"/>
          </p:cNvGraphicFramePr>
          <p:nvPr/>
        </p:nvGraphicFramePr>
        <p:xfrm>
          <a:off x="4740275" y="3011488"/>
          <a:ext cx="4267200" cy="365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Line 68">
            <a:extLst>
              <a:ext uri="{FF2B5EF4-FFF2-40B4-BE49-F238E27FC236}">
                <a16:creationId xmlns:a16="http://schemas.microsoft.com/office/drawing/2014/main" id="{8C71BEBC-B8B4-CB64-1603-26EA4A02CDBD}"/>
              </a:ext>
            </a:extLst>
          </p:cNvPr>
          <p:cNvSpPr>
            <a:spLocks noChangeShapeType="1"/>
          </p:cNvSpPr>
          <p:nvPr/>
        </p:nvSpPr>
        <p:spPr bwMode="auto">
          <a:xfrm>
            <a:off x="5959475" y="3433763"/>
            <a:ext cx="0" cy="228600"/>
          </a:xfrm>
          <a:prstGeom prst="line">
            <a:avLst/>
          </a:prstGeom>
          <a:noFill/>
          <a:ln w="38100">
            <a:solidFill>
              <a:srgbClr val="000080"/>
            </a:solidFill>
            <a:round/>
            <a:headEnd type="stealth" w="med" len="med"/>
            <a:tailEnd/>
          </a:ln>
        </p:spPr>
        <p:txBody>
          <a:bodyPr/>
          <a:lstStyle/>
          <a:p>
            <a:endParaRPr lang="en-US"/>
          </a:p>
        </p:txBody>
      </p:sp>
      <p:sp>
        <p:nvSpPr>
          <p:cNvPr id="19" name="Text Box 69">
            <a:extLst>
              <a:ext uri="{FF2B5EF4-FFF2-40B4-BE49-F238E27FC236}">
                <a16:creationId xmlns:a16="http://schemas.microsoft.com/office/drawing/2014/main" id="{CF83A61B-5D58-6527-88D5-ACC40A2A701E}"/>
              </a:ext>
            </a:extLst>
          </p:cNvPr>
          <p:cNvSpPr txBox="1">
            <a:spLocks noChangeArrowheads="1"/>
          </p:cNvSpPr>
          <p:nvPr/>
        </p:nvSpPr>
        <p:spPr bwMode="auto">
          <a:xfrm>
            <a:off x="5638800" y="3433764"/>
            <a:ext cx="304800" cy="338137"/>
          </a:xfrm>
          <a:prstGeom prst="rect">
            <a:avLst/>
          </a:prstGeom>
          <a:noFill/>
          <a:ln w="9525">
            <a:noFill/>
            <a:miter lim="800000"/>
            <a:headEnd/>
            <a:tailEnd/>
          </a:ln>
        </p:spPr>
        <p:txBody>
          <a:bodyPr wrap="none">
            <a:spAutoFit/>
          </a:bodyPr>
          <a:lstStyle/>
          <a:p>
            <a:r>
              <a:rPr lang="en-US" sz="1600" b="1">
                <a:solidFill>
                  <a:srgbClr val="000080"/>
                </a:solidFill>
              </a:rPr>
              <a:t>&lt;</a:t>
            </a:r>
          </a:p>
        </p:txBody>
      </p:sp>
      <p:sp>
        <p:nvSpPr>
          <p:cNvPr id="20" name="Line 70">
            <a:extLst>
              <a:ext uri="{FF2B5EF4-FFF2-40B4-BE49-F238E27FC236}">
                <a16:creationId xmlns:a16="http://schemas.microsoft.com/office/drawing/2014/main" id="{EF3ED2AE-8FE9-E0DB-2933-47CB56533F25}"/>
              </a:ext>
            </a:extLst>
          </p:cNvPr>
          <p:cNvSpPr>
            <a:spLocks noChangeShapeType="1"/>
          </p:cNvSpPr>
          <p:nvPr/>
        </p:nvSpPr>
        <p:spPr bwMode="auto">
          <a:xfrm>
            <a:off x="9007475" y="3433763"/>
            <a:ext cx="0" cy="228600"/>
          </a:xfrm>
          <a:prstGeom prst="line">
            <a:avLst/>
          </a:prstGeom>
          <a:noFill/>
          <a:ln w="38100">
            <a:solidFill>
              <a:srgbClr val="166A30"/>
            </a:solidFill>
            <a:round/>
            <a:headEnd type="stealth" w="med" len="med"/>
            <a:tailEnd/>
          </a:ln>
        </p:spPr>
        <p:txBody>
          <a:bodyPr/>
          <a:lstStyle/>
          <a:p>
            <a:endParaRPr lang="en-US"/>
          </a:p>
        </p:txBody>
      </p:sp>
      <p:sp>
        <p:nvSpPr>
          <p:cNvPr id="21" name="Text Box 71">
            <a:extLst>
              <a:ext uri="{FF2B5EF4-FFF2-40B4-BE49-F238E27FC236}">
                <a16:creationId xmlns:a16="http://schemas.microsoft.com/office/drawing/2014/main" id="{6412D670-2F55-8059-B02E-737FE59BAE00}"/>
              </a:ext>
            </a:extLst>
          </p:cNvPr>
          <p:cNvSpPr txBox="1">
            <a:spLocks noChangeArrowheads="1"/>
          </p:cNvSpPr>
          <p:nvPr/>
        </p:nvSpPr>
        <p:spPr bwMode="auto">
          <a:xfrm>
            <a:off x="8763000" y="3433764"/>
            <a:ext cx="304800" cy="338137"/>
          </a:xfrm>
          <a:prstGeom prst="rect">
            <a:avLst/>
          </a:prstGeom>
          <a:noFill/>
          <a:ln w="9525">
            <a:noFill/>
            <a:miter lim="800000"/>
            <a:headEnd/>
            <a:tailEnd/>
          </a:ln>
        </p:spPr>
        <p:txBody>
          <a:bodyPr wrap="none">
            <a:spAutoFit/>
          </a:bodyPr>
          <a:lstStyle/>
          <a:p>
            <a:r>
              <a:rPr lang="en-US" sz="1600" b="1">
                <a:solidFill>
                  <a:srgbClr val="166A30"/>
                </a:solidFill>
              </a:rPr>
              <a:t>&gt;</a:t>
            </a:r>
          </a:p>
        </p:txBody>
      </p:sp>
      <p:sp>
        <p:nvSpPr>
          <p:cNvPr id="22" name="Text Box 73">
            <a:extLst>
              <a:ext uri="{FF2B5EF4-FFF2-40B4-BE49-F238E27FC236}">
                <a16:creationId xmlns:a16="http://schemas.microsoft.com/office/drawing/2014/main" id="{3BC93BF9-914B-230A-5525-430D116D8D85}"/>
              </a:ext>
            </a:extLst>
          </p:cNvPr>
          <p:cNvSpPr txBox="1">
            <a:spLocks noChangeArrowheads="1"/>
          </p:cNvSpPr>
          <p:nvPr/>
        </p:nvSpPr>
        <p:spPr bwMode="auto">
          <a:xfrm>
            <a:off x="2133600" y="2976563"/>
            <a:ext cx="2590800" cy="368300"/>
          </a:xfrm>
          <a:prstGeom prst="rect">
            <a:avLst/>
          </a:prstGeom>
          <a:noFill/>
          <a:ln w="9525">
            <a:noFill/>
            <a:miter lim="800000"/>
            <a:headEnd/>
            <a:tailEnd/>
          </a:ln>
        </p:spPr>
        <p:txBody>
          <a:bodyPr>
            <a:spAutoFit/>
          </a:bodyPr>
          <a:lstStyle/>
          <a:p>
            <a:r>
              <a:rPr lang="en-US" dirty="0">
                <a:solidFill>
                  <a:srgbClr val="7030A0"/>
                </a:solidFill>
                <a:latin typeface="Lato" panose="020F0502020204030203" pitchFamily="34" charset="0"/>
                <a:ea typeface="Lato" panose="020F0502020204030203" pitchFamily="34" charset="0"/>
                <a:cs typeface="Lato" panose="020F0502020204030203" pitchFamily="34" charset="0"/>
              </a:rPr>
              <a:t>2 nhỏ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hơn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pivot</a:t>
            </a:r>
          </a:p>
        </p:txBody>
      </p:sp>
      <p:graphicFrame>
        <p:nvGraphicFramePr>
          <p:cNvPr id="23" name="Group 70">
            <a:extLst>
              <a:ext uri="{FF2B5EF4-FFF2-40B4-BE49-F238E27FC236}">
                <a16:creationId xmlns:a16="http://schemas.microsoft.com/office/drawing/2014/main" id="{E3027D36-0A42-2A84-EC99-4F2D30EF102D}"/>
              </a:ext>
            </a:extLst>
          </p:cNvPr>
          <p:cNvGraphicFramePr>
            <a:graphicFrameLocks noGrp="1"/>
          </p:cNvGraphicFramePr>
          <p:nvPr/>
        </p:nvGraphicFramePr>
        <p:xfrm>
          <a:off x="4800600" y="3771900"/>
          <a:ext cx="4267200" cy="365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66A30"/>
                    </a:solidFill>
                  </a:tcPr>
                </a:tc>
                <a:extLst>
                  <a:ext uri="{0D108BD9-81ED-4DB2-BD59-A6C34878D82A}">
                    <a16:rowId xmlns:a16="http://schemas.microsoft.com/office/drawing/2014/main" val="10000"/>
                  </a:ext>
                </a:extLst>
              </a:tr>
            </a:tbl>
          </a:graphicData>
        </a:graphic>
      </p:graphicFrame>
      <p:sp>
        <p:nvSpPr>
          <p:cNvPr id="24" name="Line 64">
            <a:extLst>
              <a:ext uri="{FF2B5EF4-FFF2-40B4-BE49-F238E27FC236}">
                <a16:creationId xmlns:a16="http://schemas.microsoft.com/office/drawing/2014/main" id="{AC53E235-2C46-7A62-7BA5-5D3D7017D6A1}"/>
              </a:ext>
            </a:extLst>
          </p:cNvPr>
          <p:cNvSpPr>
            <a:spLocks noChangeShapeType="1"/>
          </p:cNvSpPr>
          <p:nvPr/>
        </p:nvSpPr>
        <p:spPr bwMode="auto">
          <a:xfrm>
            <a:off x="6629400" y="4152900"/>
            <a:ext cx="0" cy="228600"/>
          </a:xfrm>
          <a:prstGeom prst="line">
            <a:avLst/>
          </a:prstGeom>
          <a:noFill/>
          <a:ln w="38100">
            <a:solidFill>
              <a:srgbClr val="000080"/>
            </a:solidFill>
            <a:round/>
            <a:headEnd type="stealth" w="med" len="med"/>
            <a:tailEnd/>
          </a:ln>
        </p:spPr>
        <p:txBody>
          <a:bodyPr/>
          <a:lstStyle/>
          <a:p>
            <a:endParaRPr lang="en-US"/>
          </a:p>
        </p:txBody>
      </p:sp>
      <p:sp>
        <p:nvSpPr>
          <p:cNvPr id="25" name="Text Box 65">
            <a:extLst>
              <a:ext uri="{FF2B5EF4-FFF2-40B4-BE49-F238E27FC236}">
                <a16:creationId xmlns:a16="http://schemas.microsoft.com/office/drawing/2014/main" id="{79566E7C-21C9-BBAF-75EC-76797B9F11E3}"/>
              </a:ext>
            </a:extLst>
          </p:cNvPr>
          <p:cNvSpPr txBox="1">
            <a:spLocks noChangeArrowheads="1"/>
          </p:cNvSpPr>
          <p:nvPr/>
        </p:nvSpPr>
        <p:spPr bwMode="auto">
          <a:xfrm>
            <a:off x="6324600" y="4152900"/>
            <a:ext cx="304800" cy="338138"/>
          </a:xfrm>
          <a:prstGeom prst="rect">
            <a:avLst/>
          </a:prstGeom>
          <a:noFill/>
          <a:ln w="9525">
            <a:noFill/>
            <a:miter lim="800000"/>
            <a:headEnd/>
            <a:tailEnd/>
          </a:ln>
        </p:spPr>
        <p:txBody>
          <a:bodyPr wrap="none">
            <a:spAutoFit/>
          </a:bodyPr>
          <a:lstStyle/>
          <a:p>
            <a:r>
              <a:rPr lang="en-US" sz="1600" b="1">
                <a:solidFill>
                  <a:srgbClr val="000080"/>
                </a:solidFill>
              </a:rPr>
              <a:t>&lt;</a:t>
            </a:r>
          </a:p>
        </p:txBody>
      </p:sp>
      <p:sp>
        <p:nvSpPr>
          <p:cNvPr id="26" name="Line 66">
            <a:extLst>
              <a:ext uri="{FF2B5EF4-FFF2-40B4-BE49-F238E27FC236}">
                <a16:creationId xmlns:a16="http://schemas.microsoft.com/office/drawing/2014/main" id="{B2B83BC0-DAE8-B019-8075-2991E148E4BC}"/>
              </a:ext>
            </a:extLst>
          </p:cNvPr>
          <p:cNvSpPr>
            <a:spLocks noChangeShapeType="1"/>
          </p:cNvSpPr>
          <p:nvPr/>
        </p:nvSpPr>
        <p:spPr bwMode="auto">
          <a:xfrm>
            <a:off x="8458200" y="4152900"/>
            <a:ext cx="0" cy="228600"/>
          </a:xfrm>
          <a:prstGeom prst="line">
            <a:avLst/>
          </a:prstGeom>
          <a:noFill/>
          <a:ln w="38100">
            <a:solidFill>
              <a:srgbClr val="166A30"/>
            </a:solidFill>
            <a:round/>
            <a:headEnd type="stealth" w="med" len="med"/>
            <a:tailEnd/>
          </a:ln>
        </p:spPr>
        <p:txBody>
          <a:bodyPr/>
          <a:lstStyle/>
          <a:p>
            <a:endParaRPr lang="en-US"/>
          </a:p>
        </p:txBody>
      </p:sp>
      <p:sp>
        <p:nvSpPr>
          <p:cNvPr id="27" name="Text Box 67">
            <a:extLst>
              <a:ext uri="{FF2B5EF4-FFF2-40B4-BE49-F238E27FC236}">
                <a16:creationId xmlns:a16="http://schemas.microsoft.com/office/drawing/2014/main" id="{5E1F3D38-6849-4221-E585-675B1549A8C5}"/>
              </a:ext>
            </a:extLst>
          </p:cNvPr>
          <p:cNvSpPr txBox="1">
            <a:spLocks noChangeArrowheads="1"/>
          </p:cNvSpPr>
          <p:nvPr/>
        </p:nvSpPr>
        <p:spPr bwMode="auto">
          <a:xfrm>
            <a:off x="8153400" y="4152900"/>
            <a:ext cx="304800" cy="338138"/>
          </a:xfrm>
          <a:prstGeom prst="rect">
            <a:avLst/>
          </a:prstGeom>
          <a:noFill/>
          <a:ln w="9525">
            <a:noFill/>
            <a:miter lim="800000"/>
            <a:headEnd/>
            <a:tailEnd/>
          </a:ln>
        </p:spPr>
        <p:txBody>
          <a:bodyPr wrap="none">
            <a:spAutoFit/>
          </a:bodyPr>
          <a:lstStyle/>
          <a:p>
            <a:r>
              <a:rPr lang="en-US" sz="1600" b="1">
                <a:solidFill>
                  <a:srgbClr val="166A30"/>
                </a:solidFill>
              </a:rPr>
              <a:t>&gt;</a:t>
            </a:r>
          </a:p>
        </p:txBody>
      </p:sp>
      <p:sp>
        <p:nvSpPr>
          <p:cNvPr id="28" name="Text Box 68">
            <a:extLst>
              <a:ext uri="{FF2B5EF4-FFF2-40B4-BE49-F238E27FC236}">
                <a16:creationId xmlns:a16="http://schemas.microsoft.com/office/drawing/2014/main" id="{38AD30A8-2099-5DC1-98C3-00172B475273}"/>
              </a:ext>
            </a:extLst>
          </p:cNvPr>
          <p:cNvSpPr txBox="1">
            <a:spLocks noChangeArrowheads="1"/>
          </p:cNvSpPr>
          <p:nvPr/>
        </p:nvSpPr>
        <p:spPr bwMode="auto">
          <a:xfrm>
            <a:off x="2133600" y="3783014"/>
            <a:ext cx="2514600" cy="369887"/>
          </a:xfrm>
          <a:prstGeom prst="rect">
            <a:avLst/>
          </a:prstGeom>
          <a:noFill/>
          <a:ln w="9525">
            <a:noFill/>
            <a:miter lim="800000"/>
            <a:headEnd/>
            <a:tailEnd/>
          </a:ln>
        </p:spPr>
        <p:txBody>
          <a:bodyPr>
            <a:spAutoFit/>
          </a:bodyPr>
          <a:lstStyle/>
          <a:p>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đổi</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chỗ</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6, 8</a:t>
            </a:r>
          </a:p>
        </p:txBody>
      </p:sp>
      <p:sp>
        <p:nvSpPr>
          <p:cNvPr id="29" name="Text Box 71">
            <a:extLst>
              <a:ext uri="{FF2B5EF4-FFF2-40B4-BE49-F238E27FC236}">
                <a16:creationId xmlns:a16="http://schemas.microsoft.com/office/drawing/2014/main" id="{72F5A1E5-F69A-CC1F-B1E4-069E2D8CCB83}"/>
              </a:ext>
            </a:extLst>
          </p:cNvPr>
          <p:cNvSpPr txBox="1">
            <a:spLocks noChangeArrowheads="1"/>
          </p:cNvSpPr>
          <p:nvPr/>
        </p:nvSpPr>
        <p:spPr bwMode="auto">
          <a:xfrm>
            <a:off x="3108325" y="4762500"/>
            <a:ext cx="184150" cy="338138"/>
          </a:xfrm>
          <a:prstGeom prst="rect">
            <a:avLst/>
          </a:prstGeom>
          <a:noFill/>
          <a:ln w="9525">
            <a:noFill/>
            <a:miter lim="800000"/>
            <a:headEnd/>
            <a:tailEnd/>
          </a:ln>
        </p:spPr>
        <p:txBody>
          <a:bodyPr wrap="none">
            <a:spAutoFit/>
          </a:bodyPr>
          <a:lstStyle/>
          <a:p>
            <a:endParaRPr lang="en-US" sz="1600">
              <a:solidFill>
                <a:srgbClr val="7030A0"/>
              </a:solidFill>
            </a:endParaRPr>
          </a:p>
        </p:txBody>
      </p:sp>
      <p:graphicFrame>
        <p:nvGraphicFramePr>
          <p:cNvPr id="30" name="Group 96">
            <a:extLst>
              <a:ext uri="{FF2B5EF4-FFF2-40B4-BE49-F238E27FC236}">
                <a16:creationId xmlns:a16="http://schemas.microsoft.com/office/drawing/2014/main" id="{2208591E-B396-77BC-E198-ACD33CDF5041}"/>
              </a:ext>
            </a:extLst>
          </p:cNvPr>
          <p:cNvGraphicFramePr>
            <a:graphicFrameLocks noGrp="1"/>
          </p:cNvGraphicFramePr>
          <p:nvPr/>
        </p:nvGraphicFramePr>
        <p:xfrm>
          <a:off x="4800600" y="4492625"/>
          <a:ext cx="4267200" cy="365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66A3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66A30"/>
                    </a:solidFill>
                  </a:tcPr>
                </a:tc>
                <a:extLst>
                  <a:ext uri="{0D108BD9-81ED-4DB2-BD59-A6C34878D82A}">
                    <a16:rowId xmlns:a16="http://schemas.microsoft.com/office/drawing/2014/main" val="10000"/>
                  </a:ext>
                </a:extLst>
              </a:tr>
            </a:tbl>
          </a:graphicData>
        </a:graphic>
      </p:graphicFrame>
      <p:sp>
        <p:nvSpPr>
          <p:cNvPr id="31" name="Text Box 94">
            <a:extLst>
              <a:ext uri="{FF2B5EF4-FFF2-40B4-BE49-F238E27FC236}">
                <a16:creationId xmlns:a16="http://schemas.microsoft.com/office/drawing/2014/main" id="{97013E3D-CE21-5F6D-CB89-16931041C9B4}"/>
              </a:ext>
            </a:extLst>
          </p:cNvPr>
          <p:cNvSpPr txBox="1">
            <a:spLocks noChangeArrowheads="1"/>
          </p:cNvSpPr>
          <p:nvPr/>
        </p:nvSpPr>
        <p:spPr bwMode="auto">
          <a:xfrm>
            <a:off x="2157414" y="4468814"/>
            <a:ext cx="2484437" cy="369887"/>
          </a:xfrm>
          <a:prstGeom prst="rect">
            <a:avLst/>
          </a:prstGeom>
          <a:noFill/>
          <a:ln w="9525">
            <a:noFill/>
            <a:miter lim="800000"/>
            <a:headEnd/>
            <a:tailEnd/>
          </a:ln>
        </p:spPr>
        <p:txBody>
          <a:bodyPr wrap="none">
            <a:spAutoFit/>
          </a:bodyPr>
          <a:lstStyle/>
          <a:p>
            <a:r>
              <a:rPr lang="en-US" dirty="0">
                <a:solidFill>
                  <a:srgbClr val="7030A0"/>
                </a:solidFill>
                <a:latin typeface="Lato" panose="020F0502020204030203" pitchFamily="34" charset="0"/>
                <a:ea typeface="Lato" panose="020F0502020204030203" pitchFamily="34" charset="0"/>
                <a:cs typeface="Lato" panose="020F0502020204030203" pitchFamily="34" charset="0"/>
              </a:rPr>
              <a:t>3,5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nhỏ</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hơn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9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lớn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hơn</a:t>
            </a:r>
            <a:endParaRPr lang="en-US" dirty="0">
              <a:solidFill>
                <a:srgbClr val="7030A0"/>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2" name="Group 97">
            <a:extLst>
              <a:ext uri="{FF2B5EF4-FFF2-40B4-BE49-F238E27FC236}">
                <a16:creationId xmlns:a16="http://schemas.microsoft.com/office/drawing/2014/main" id="{76CCBB64-C575-50EF-E304-1685604D2B7A}"/>
              </a:ext>
            </a:extLst>
          </p:cNvPr>
          <p:cNvGraphicFramePr>
            <a:graphicFrameLocks noGrp="1"/>
          </p:cNvGraphicFramePr>
          <p:nvPr/>
        </p:nvGraphicFramePr>
        <p:xfrm>
          <a:off x="4800600" y="5143500"/>
          <a:ext cx="4267200" cy="365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8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66A3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solidFill>
                          <a:effectLst/>
                          <a:latin typeface="Times New Roman" pitchFamily="18"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66A30"/>
                    </a:solidFill>
                  </a:tcPr>
                </a:tc>
                <a:extLst>
                  <a:ext uri="{0D108BD9-81ED-4DB2-BD59-A6C34878D82A}">
                    <a16:rowId xmlns:a16="http://schemas.microsoft.com/office/drawing/2014/main" val="10000"/>
                  </a:ext>
                </a:extLst>
              </a:tr>
            </a:tbl>
          </a:graphicData>
        </a:graphic>
      </p:graphicFrame>
      <p:sp>
        <p:nvSpPr>
          <p:cNvPr id="33" name="Text Box 116">
            <a:extLst>
              <a:ext uri="{FF2B5EF4-FFF2-40B4-BE49-F238E27FC236}">
                <a16:creationId xmlns:a16="http://schemas.microsoft.com/office/drawing/2014/main" id="{24594011-E345-F84D-6CD3-7E4EBF0A587B}"/>
              </a:ext>
            </a:extLst>
          </p:cNvPr>
          <p:cNvSpPr txBox="1">
            <a:spLocks noChangeArrowheads="1"/>
          </p:cNvSpPr>
          <p:nvPr/>
        </p:nvSpPr>
        <p:spPr bwMode="auto">
          <a:xfrm>
            <a:off x="2133600" y="5143500"/>
            <a:ext cx="2185988" cy="369888"/>
          </a:xfrm>
          <a:prstGeom prst="rect">
            <a:avLst/>
          </a:prstGeom>
          <a:noFill/>
          <a:ln w="9525">
            <a:noFill/>
            <a:miter lim="800000"/>
            <a:headEnd/>
            <a:tailEnd/>
          </a:ln>
        </p:spPr>
        <p:txBody>
          <a:bodyPr wrap="none">
            <a:spAutoFit/>
          </a:bodyPr>
          <a:lstStyle/>
          <a:p>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Kết</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thúc</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phân</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đoạn</a:t>
            </a:r>
            <a:endParaRPr lang="en-US" dirty="0">
              <a:solidFill>
                <a:srgbClr val="7030A0"/>
              </a:solidFill>
              <a:latin typeface="Lato" panose="020F0502020204030203" pitchFamily="34" charset="0"/>
              <a:ea typeface="Lato" panose="020F0502020204030203" pitchFamily="34" charset="0"/>
              <a:cs typeface="Lato" panose="020F0502020204030203" pitchFamily="34" charset="0"/>
            </a:endParaRPr>
          </a:p>
        </p:txBody>
      </p:sp>
      <p:grpSp>
        <p:nvGrpSpPr>
          <p:cNvPr id="34" name="Group 69">
            <a:extLst>
              <a:ext uri="{FF2B5EF4-FFF2-40B4-BE49-F238E27FC236}">
                <a16:creationId xmlns:a16="http://schemas.microsoft.com/office/drawing/2014/main" id="{F5DDBBBC-F1CC-6BC2-AC4F-FB188E668F9E}"/>
              </a:ext>
            </a:extLst>
          </p:cNvPr>
          <p:cNvGrpSpPr>
            <a:grpSpLocks/>
          </p:cNvGrpSpPr>
          <p:nvPr/>
        </p:nvGrpSpPr>
        <p:grpSpPr bwMode="auto">
          <a:xfrm>
            <a:off x="4800600" y="5829300"/>
            <a:ext cx="4267200" cy="381000"/>
            <a:chOff x="2987675" y="5181600"/>
            <a:chExt cx="4267200" cy="533400"/>
          </a:xfrm>
        </p:grpSpPr>
        <p:sp>
          <p:nvSpPr>
            <p:cNvPr id="35" name="Rectangle 68">
              <a:extLst>
                <a:ext uri="{FF2B5EF4-FFF2-40B4-BE49-F238E27FC236}">
                  <a16:creationId xmlns:a16="http://schemas.microsoft.com/office/drawing/2014/main" id="{6DB9A28D-7914-7223-8098-2DFC664E954C}"/>
                </a:ext>
              </a:extLst>
            </p:cNvPr>
            <p:cNvSpPr>
              <a:spLocks noChangeArrowheads="1"/>
            </p:cNvSpPr>
            <p:nvPr/>
          </p:nvSpPr>
          <p:spPr bwMode="auto">
            <a:xfrm>
              <a:off x="6645275" y="5181600"/>
              <a:ext cx="609600" cy="533400"/>
            </a:xfrm>
            <a:prstGeom prst="rect">
              <a:avLst/>
            </a:prstGeom>
            <a:solidFill>
              <a:srgbClr val="166A30"/>
            </a:solidFill>
            <a:ln w="9525">
              <a:noFill/>
              <a:miter lim="800000"/>
              <a:headEnd/>
              <a:tailEnd/>
            </a:ln>
          </p:spPr>
          <p:txBody>
            <a:bodyPr/>
            <a:lstStyle/>
            <a:p>
              <a:pPr>
                <a:spcBef>
                  <a:spcPct val="20000"/>
                </a:spcBef>
              </a:pPr>
              <a:r>
                <a:rPr lang="en-US">
                  <a:solidFill>
                    <a:schemeClr val="bg1"/>
                  </a:solidFill>
                </a:rPr>
                <a:t>8</a:t>
              </a:r>
            </a:p>
          </p:txBody>
        </p:sp>
        <p:sp>
          <p:nvSpPr>
            <p:cNvPr id="36" name="Rectangle 69">
              <a:extLst>
                <a:ext uri="{FF2B5EF4-FFF2-40B4-BE49-F238E27FC236}">
                  <a16:creationId xmlns:a16="http://schemas.microsoft.com/office/drawing/2014/main" id="{D622DF3E-015E-7C69-EA09-996E779FA62C}"/>
                </a:ext>
              </a:extLst>
            </p:cNvPr>
            <p:cNvSpPr>
              <a:spLocks noChangeArrowheads="1"/>
            </p:cNvSpPr>
            <p:nvPr/>
          </p:nvSpPr>
          <p:spPr bwMode="auto">
            <a:xfrm>
              <a:off x="6035675" y="5181600"/>
              <a:ext cx="609600" cy="533400"/>
            </a:xfrm>
            <a:prstGeom prst="rect">
              <a:avLst/>
            </a:prstGeom>
            <a:solidFill>
              <a:srgbClr val="166A30"/>
            </a:solidFill>
            <a:ln w="9525">
              <a:noFill/>
              <a:miter lim="800000"/>
              <a:headEnd/>
              <a:tailEnd/>
            </a:ln>
          </p:spPr>
          <p:txBody>
            <a:bodyPr/>
            <a:lstStyle/>
            <a:p>
              <a:pPr>
                <a:spcBef>
                  <a:spcPct val="20000"/>
                </a:spcBef>
              </a:pPr>
              <a:r>
                <a:rPr lang="en-US">
                  <a:solidFill>
                    <a:schemeClr val="bg1"/>
                  </a:solidFill>
                </a:rPr>
                <a:t>9</a:t>
              </a:r>
            </a:p>
          </p:txBody>
        </p:sp>
        <p:sp>
          <p:nvSpPr>
            <p:cNvPr id="37" name="Rectangle 70">
              <a:extLst>
                <a:ext uri="{FF2B5EF4-FFF2-40B4-BE49-F238E27FC236}">
                  <a16:creationId xmlns:a16="http://schemas.microsoft.com/office/drawing/2014/main" id="{23335487-4208-1008-96BD-DE7EA7ADDBF1}"/>
                </a:ext>
              </a:extLst>
            </p:cNvPr>
            <p:cNvSpPr>
              <a:spLocks noChangeArrowheads="1"/>
            </p:cNvSpPr>
            <p:nvPr/>
          </p:nvSpPr>
          <p:spPr bwMode="auto">
            <a:xfrm>
              <a:off x="5426075" y="5181600"/>
              <a:ext cx="609600" cy="533400"/>
            </a:xfrm>
            <a:prstGeom prst="rect">
              <a:avLst/>
            </a:prstGeom>
            <a:solidFill>
              <a:srgbClr val="FF6600"/>
            </a:solidFill>
            <a:ln w="9525">
              <a:noFill/>
              <a:miter lim="800000"/>
              <a:headEnd/>
              <a:tailEnd/>
            </a:ln>
          </p:spPr>
          <p:txBody>
            <a:bodyPr/>
            <a:lstStyle/>
            <a:p>
              <a:pPr>
                <a:spcBef>
                  <a:spcPct val="20000"/>
                </a:spcBef>
              </a:pPr>
              <a:r>
                <a:rPr lang="en-US">
                  <a:solidFill>
                    <a:schemeClr val="bg1"/>
                  </a:solidFill>
                </a:rPr>
                <a:t>7</a:t>
              </a:r>
            </a:p>
          </p:txBody>
        </p:sp>
        <p:sp>
          <p:nvSpPr>
            <p:cNvPr id="38" name="Rectangle 71">
              <a:extLst>
                <a:ext uri="{FF2B5EF4-FFF2-40B4-BE49-F238E27FC236}">
                  <a16:creationId xmlns:a16="http://schemas.microsoft.com/office/drawing/2014/main" id="{DE16DA81-E02F-F2CC-555C-DF920E24F0FE}"/>
                </a:ext>
              </a:extLst>
            </p:cNvPr>
            <p:cNvSpPr>
              <a:spLocks noChangeArrowheads="1"/>
            </p:cNvSpPr>
            <p:nvPr/>
          </p:nvSpPr>
          <p:spPr bwMode="auto">
            <a:xfrm>
              <a:off x="4816475" y="5181600"/>
              <a:ext cx="609600" cy="533400"/>
            </a:xfrm>
            <a:prstGeom prst="rect">
              <a:avLst/>
            </a:prstGeom>
            <a:solidFill>
              <a:srgbClr val="000080"/>
            </a:solidFill>
            <a:ln w="9525">
              <a:noFill/>
              <a:miter lim="800000"/>
              <a:headEnd/>
              <a:tailEnd/>
            </a:ln>
          </p:spPr>
          <p:txBody>
            <a:bodyPr/>
            <a:lstStyle/>
            <a:p>
              <a:pPr>
                <a:spcBef>
                  <a:spcPct val="20000"/>
                </a:spcBef>
              </a:pPr>
              <a:r>
                <a:rPr lang="en-US">
                  <a:solidFill>
                    <a:schemeClr val="bg1"/>
                  </a:solidFill>
                </a:rPr>
                <a:t>3</a:t>
              </a:r>
            </a:p>
          </p:txBody>
        </p:sp>
        <p:sp>
          <p:nvSpPr>
            <p:cNvPr id="39" name="Rectangle 72">
              <a:extLst>
                <a:ext uri="{FF2B5EF4-FFF2-40B4-BE49-F238E27FC236}">
                  <a16:creationId xmlns:a16="http://schemas.microsoft.com/office/drawing/2014/main" id="{D785B8A4-7C66-144E-6ED1-F749FA85D96B}"/>
                </a:ext>
              </a:extLst>
            </p:cNvPr>
            <p:cNvSpPr>
              <a:spLocks noChangeArrowheads="1"/>
            </p:cNvSpPr>
            <p:nvPr/>
          </p:nvSpPr>
          <p:spPr bwMode="auto">
            <a:xfrm>
              <a:off x="4206875" y="5181600"/>
              <a:ext cx="609600" cy="533400"/>
            </a:xfrm>
            <a:prstGeom prst="rect">
              <a:avLst/>
            </a:prstGeom>
            <a:solidFill>
              <a:srgbClr val="000080"/>
            </a:solidFill>
            <a:ln w="9525">
              <a:noFill/>
              <a:miter lim="800000"/>
              <a:headEnd/>
              <a:tailEnd/>
            </a:ln>
          </p:spPr>
          <p:txBody>
            <a:bodyPr/>
            <a:lstStyle/>
            <a:p>
              <a:pPr>
                <a:spcBef>
                  <a:spcPct val="20000"/>
                </a:spcBef>
              </a:pPr>
              <a:r>
                <a:rPr lang="en-US">
                  <a:solidFill>
                    <a:schemeClr val="bg1"/>
                  </a:solidFill>
                </a:rPr>
                <a:t>6</a:t>
              </a:r>
            </a:p>
          </p:txBody>
        </p:sp>
        <p:sp>
          <p:nvSpPr>
            <p:cNvPr id="40" name="Rectangle 73">
              <a:extLst>
                <a:ext uri="{FF2B5EF4-FFF2-40B4-BE49-F238E27FC236}">
                  <a16:creationId xmlns:a16="http://schemas.microsoft.com/office/drawing/2014/main" id="{04974310-47DC-1DFA-2098-C948BD2F5E9D}"/>
                </a:ext>
              </a:extLst>
            </p:cNvPr>
            <p:cNvSpPr>
              <a:spLocks noChangeArrowheads="1"/>
            </p:cNvSpPr>
            <p:nvPr/>
          </p:nvSpPr>
          <p:spPr bwMode="auto">
            <a:xfrm>
              <a:off x="3597275" y="5181600"/>
              <a:ext cx="609600" cy="533400"/>
            </a:xfrm>
            <a:prstGeom prst="rect">
              <a:avLst/>
            </a:prstGeom>
            <a:solidFill>
              <a:srgbClr val="000080"/>
            </a:solidFill>
            <a:ln w="9525">
              <a:noFill/>
              <a:miter lim="800000"/>
              <a:headEnd/>
              <a:tailEnd/>
            </a:ln>
          </p:spPr>
          <p:txBody>
            <a:bodyPr/>
            <a:lstStyle/>
            <a:p>
              <a:pPr>
                <a:spcBef>
                  <a:spcPct val="20000"/>
                </a:spcBef>
              </a:pPr>
              <a:r>
                <a:rPr lang="en-US">
                  <a:solidFill>
                    <a:schemeClr val="bg1"/>
                  </a:solidFill>
                </a:rPr>
                <a:t>2</a:t>
              </a:r>
            </a:p>
          </p:txBody>
        </p:sp>
        <p:sp>
          <p:nvSpPr>
            <p:cNvPr id="41" name="Rectangle 74">
              <a:extLst>
                <a:ext uri="{FF2B5EF4-FFF2-40B4-BE49-F238E27FC236}">
                  <a16:creationId xmlns:a16="http://schemas.microsoft.com/office/drawing/2014/main" id="{CAD87B8E-0830-532C-5EFD-2F4B30B6C5BD}"/>
                </a:ext>
              </a:extLst>
            </p:cNvPr>
            <p:cNvSpPr>
              <a:spLocks noChangeArrowheads="1"/>
            </p:cNvSpPr>
            <p:nvPr/>
          </p:nvSpPr>
          <p:spPr bwMode="auto">
            <a:xfrm>
              <a:off x="2987675" y="5181600"/>
              <a:ext cx="609600" cy="533400"/>
            </a:xfrm>
            <a:prstGeom prst="rect">
              <a:avLst/>
            </a:prstGeom>
            <a:solidFill>
              <a:srgbClr val="000080"/>
            </a:solidFill>
            <a:ln w="9525">
              <a:noFill/>
              <a:miter lim="800000"/>
              <a:headEnd/>
              <a:tailEnd/>
            </a:ln>
          </p:spPr>
          <p:txBody>
            <a:bodyPr/>
            <a:lstStyle/>
            <a:p>
              <a:pPr>
                <a:spcBef>
                  <a:spcPct val="20000"/>
                </a:spcBef>
              </a:pPr>
              <a:r>
                <a:rPr lang="en-US">
                  <a:solidFill>
                    <a:schemeClr val="bg1"/>
                  </a:solidFill>
                </a:rPr>
                <a:t>5</a:t>
              </a:r>
            </a:p>
          </p:txBody>
        </p:sp>
        <p:sp>
          <p:nvSpPr>
            <p:cNvPr id="42" name="Line 75">
              <a:extLst>
                <a:ext uri="{FF2B5EF4-FFF2-40B4-BE49-F238E27FC236}">
                  <a16:creationId xmlns:a16="http://schemas.microsoft.com/office/drawing/2014/main" id="{09D60A49-22C9-D787-81E2-EFD5F7C56CB0}"/>
                </a:ext>
              </a:extLst>
            </p:cNvPr>
            <p:cNvSpPr>
              <a:spLocks noChangeShapeType="1"/>
            </p:cNvSpPr>
            <p:nvPr/>
          </p:nvSpPr>
          <p:spPr bwMode="auto">
            <a:xfrm>
              <a:off x="2987675" y="5181600"/>
              <a:ext cx="4267200" cy="0"/>
            </a:xfrm>
            <a:prstGeom prst="line">
              <a:avLst/>
            </a:prstGeom>
            <a:noFill/>
            <a:ln w="28575" cap="sq">
              <a:solidFill>
                <a:schemeClr val="tx1"/>
              </a:solidFill>
              <a:round/>
              <a:headEnd/>
              <a:tailEnd/>
            </a:ln>
          </p:spPr>
          <p:txBody>
            <a:bodyPr/>
            <a:lstStyle/>
            <a:p>
              <a:endParaRPr lang="en-US"/>
            </a:p>
          </p:txBody>
        </p:sp>
        <p:sp>
          <p:nvSpPr>
            <p:cNvPr id="43" name="Line 76">
              <a:extLst>
                <a:ext uri="{FF2B5EF4-FFF2-40B4-BE49-F238E27FC236}">
                  <a16:creationId xmlns:a16="http://schemas.microsoft.com/office/drawing/2014/main" id="{733125D0-4E25-14A5-5985-48DFCEA21B1B}"/>
                </a:ext>
              </a:extLst>
            </p:cNvPr>
            <p:cNvSpPr>
              <a:spLocks noChangeShapeType="1"/>
            </p:cNvSpPr>
            <p:nvPr/>
          </p:nvSpPr>
          <p:spPr bwMode="auto">
            <a:xfrm>
              <a:off x="2987675" y="5715000"/>
              <a:ext cx="4267200" cy="0"/>
            </a:xfrm>
            <a:prstGeom prst="line">
              <a:avLst/>
            </a:prstGeom>
            <a:noFill/>
            <a:ln w="28575" cap="sq">
              <a:solidFill>
                <a:schemeClr val="tx1"/>
              </a:solidFill>
              <a:round/>
              <a:headEnd/>
              <a:tailEnd/>
            </a:ln>
          </p:spPr>
          <p:txBody>
            <a:bodyPr/>
            <a:lstStyle/>
            <a:p>
              <a:endParaRPr lang="en-US"/>
            </a:p>
          </p:txBody>
        </p:sp>
        <p:sp>
          <p:nvSpPr>
            <p:cNvPr id="44" name="Line 77">
              <a:extLst>
                <a:ext uri="{FF2B5EF4-FFF2-40B4-BE49-F238E27FC236}">
                  <a16:creationId xmlns:a16="http://schemas.microsoft.com/office/drawing/2014/main" id="{56E0948A-47B3-DB9A-2AAA-A71AD8B6231B}"/>
                </a:ext>
              </a:extLst>
            </p:cNvPr>
            <p:cNvSpPr>
              <a:spLocks noChangeShapeType="1"/>
            </p:cNvSpPr>
            <p:nvPr/>
          </p:nvSpPr>
          <p:spPr bwMode="auto">
            <a:xfrm>
              <a:off x="2987675" y="5181600"/>
              <a:ext cx="0" cy="533400"/>
            </a:xfrm>
            <a:prstGeom prst="line">
              <a:avLst/>
            </a:prstGeom>
            <a:noFill/>
            <a:ln w="28575" cap="sq">
              <a:solidFill>
                <a:schemeClr val="tx1"/>
              </a:solidFill>
              <a:round/>
              <a:headEnd/>
              <a:tailEnd/>
            </a:ln>
          </p:spPr>
          <p:txBody>
            <a:bodyPr/>
            <a:lstStyle/>
            <a:p>
              <a:endParaRPr lang="en-US"/>
            </a:p>
          </p:txBody>
        </p:sp>
        <p:sp>
          <p:nvSpPr>
            <p:cNvPr id="45" name="Line 78">
              <a:extLst>
                <a:ext uri="{FF2B5EF4-FFF2-40B4-BE49-F238E27FC236}">
                  <a16:creationId xmlns:a16="http://schemas.microsoft.com/office/drawing/2014/main" id="{88BF36FC-F9F7-5D33-0DF5-F65DB527E433}"/>
                </a:ext>
              </a:extLst>
            </p:cNvPr>
            <p:cNvSpPr>
              <a:spLocks noChangeShapeType="1"/>
            </p:cNvSpPr>
            <p:nvPr/>
          </p:nvSpPr>
          <p:spPr bwMode="auto">
            <a:xfrm>
              <a:off x="3597275" y="5181600"/>
              <a:ext cx="0" cy="533400"/>
            </a:xfrm>
            <a:prstGeom prst="line">
              <a:avLst/>
            </a:prstGeom>
            <a:noFill/>
            <a:ln w="12700">
              <a:solidFill>
                <a:schemeClr val="tx1"/>
              </a:solidFill>
              <a:round/>
              <a:headEnd/>
              <a:tailEnd/>
            </a:ln>
          </p:spPr>
          <p:txBody>
            <a:bodyPr/>
            <a:lstStyle/>
            <a:p>
              <a:endParaRPr lang="en-US"/>
            </a:p>
          </p:txBody>
        </p:sp>
        <p:sp>
          <p:nvSpPr>
            <p:cNvPr id="46" name="Line 79">
              <a:extLst>
                <a:ext uri="{FF2B5EF4-FFF2-40B4-BE49-F238E27FC236}">
                  <a16:creationId xmlns:a16="http://schemas.microsoft.com/office/drawing/2014/main" id="{BA42DCC0-FEE1-FC6C-6BA7-A20292B7DEEA}"/>
                </a:ext>
              </a:extLst>
            </p:cNvPr>
            <p:cNvSpPr>
              <a:spLocks noChangeShapeType="1"/>
            </p:cNvSpPr>
            <p:nvPr/>
          </p:nvSpPr>
          <p:spPr bwMode="auto">
            <a:xfrm>
              <a:off x="4206875" y="5181600"/>
              <a:ext cx="0" cy="533400"/>
            </a:xfrm>
            <a:prstGeom prst="line">
              <a:avLst/>
            </a:prstGeom>
            <a:noFill/>
            <a:ln w="12700">
              <a:solidFill>
                <a:schemeClr val="tx1"/>
              </a:solidFill>
              <a:round/>
              <a:headEnd/>
              <a:tailEnd/>
            </a:ln>
          </p:spPr>
          <p:txBody>
            <a:bodyPr/>
            <a:lstStyle/>
            <a:p>
              <a:endParaRPr lang="en-US"/>
            </a:p>
          </p:txBody>
        </p:sp>
        <p:sp>
          <p:nvSpPr>
            <p:cNvPr id="47" name="Line 80">
              <a:extLst>
                <a:ext uri="{FF2B5EF4-FFF2-40B4-BE49-F238E27FC236}">
                  <a16:creationId xmlns:a16="http://schemas.microsoft.com/office/drawing/2014/main" id="{DFD85A51-D7EB-8E8A-D203-363E887ABF1B}"/>
                </a:ext>
              </a:extLst>
            </p:cNvPr>
            <p:cNvSpPr>
              <a:spLocks noChangeShapeType="1"/>
            </p:cNvSpPr>
            <p:nvPr/>
          </p:nvSpPr>
          <p:spPr bwMode="auto">
            <a:xfrm>
              <a:off x="4816475" y="5181600"/>
              <a:ext cx="0" cy="533400"/>
            </a:xfrm>
            <a:prstGeom prst="line">
              <a:avLst/>
            </a:prstGeom>
            <a:noFill/>
            <a:ln w="12700">
              <a:solidFill>
                <a:schemeClr val="tx1"/>
              </a:solidFill>
              <a:round/>
              <a:headEnd/>
              <a:tailEnd/>
            </a:ln>
          </p:spPr>
          <p:txBody>
            <a:bodyPr/>
            <a:lstStyle/>
            <a:p>
              <a:endParaRPr lang="en-US"/>
            </a:p>
          </p:txBody>
        </p:sp>
        <p:sp>
          <p:nvSpPr>
            <p:cNvPr id="48" name="Line 81">
              <a:extLst>
                <a:ext uri="{FF2B5EF4-FFF2-40B4-BE49-F238E27FC236}">
                  <a16:creationId xmlns:a16="http://schemas.microsoft.com/office/drawing/2014/main" id="{36F6E6F8-7D82-FA6F-CC93-8A39742163E7}"/>
                </a:ext>
              </a:extLst>
            </p:cNvPr>
            <p:cNvSpPr>
              <a:spLocks noChangeShapeType="1"/>
            </p:cNvSpPr>
            <p:nvPr/>
          </p:nvSpPr>
          <p:spPr bwMode="auto">
            <a:xfrm>
              <a:off x="5426075" y="5181600"/>
              <a:ext cx="0" cy="533400"/>
            </a:xfrm>
            <a:prstGeom prst="line">
              <a:avLst/>
            </a:prstGeom>
            <a:noFill/>
            <a:ln w="12700">
              <a:solidFill>
                <a:schemeClr val="tx1"/>
              </a:solidFill>
              <a:round/>
              <a:headEnd/>
              <a:tailEnd/>
            </a:ln>
          </p:spPr>
          <p:txBody>
            <a:bodyPr/>
            <a:lstStyle/>
            <a:p>
              <a:endParaRPr lang="en-US"/>
            </a:p>
          </p:txBody>
        </p:sp>
        <p:sp>
          <p:nvSpPr>
            <p:cNvPr id="49" name="Line 82">
              <a:extLst>
                <a:ext uri="{FF2B5EF4-FFF2-40B4-BE49-F238E27FC236}">
                  <a16:creationId xmlns:a16="http://schemas.microsoft.com/office/drawing/2014/main" id="{69415CB4-7DA4-1BF2-0465-234A5630D6A1}"/>
                </a:ext>
              </a:extLst>
            </p:cNvPr>
            <p:cNvSpPr>
              <a:spLocks noChangeShapeType="1"/>
            </p:cNvSpPr>
            <p:nvPr/>
          </p:nvSpPr>
          <p:spPr bwMode="auto">
            <a:xfrm>
              <a:off x="6035675" y="5181600"/>
              <a:ext cx="0" cy="533400"/>
            </a:xfrm>
            <a:prstGeom prst="line">
              <a:avLst/>
            </a:prstGeom>
            <a:noFill/>
            <a:ln w="12700">
              <a:solidFill>
                <a:schemeClr val="tx1"/>
              </a:solidFill>
              <a:round/>
              <a:headEnd/>
              <a:tailEnd/>
            </a:ln>
          </p:spPr>
          <p:txBody>
            <a:bodyPr/>
            <a:lstStyle/>
            <a:p>
              <a:endParaRPr lang="en-US"/>
            </a:p>
          </p:txBody>
        </p:sp>
        <p:sp>
          <p:nvSpPr>
            <p:cNvPr id="50" name="Line 83">
              <a:extLst>
                <a:ext uri="{FF2B5EF4-FFF2-40B4-BE49-F238E27FC236}">
                  <a16:creationId xmlns:a16="http://schemas.microsoft.com/office/drawing/2014/main" id="{F2CC814C-72E4-03B7-3A10-F2BF2F4AE822}"/>
                </a:ext>
              </a:extLst>
            </p:cNvPr>
            <p:cNvSpPr>
              <a:spLocks noChangeShapeType="1"/>
            </p:cNvSpPr>
            <p:nvPr/>
          </p:nvSpPr>
          <p:spPr bwMode="auto">
            <a:xfrm>
              <a:off x="6645275" y="5181600"/>
              <a:ext cx="0" cy="533400"/>
            </a:xfrm>
            <a:prstGeom prst="line">
              <a:avLst/>
            </a:prstGeom>
            <a:noFill/>
            <a:ln w="12700">
              <a:solidFill>
                <a:schemeClr val="tx1"/>
              </a:solidFill>
              <a:round/>
              <a:headEnd/>
              <a:tailEnd/>
            </a:ln>
          </p:spPr>
          <p:txBody>
            <a:bodyPr/>
            <a:lstStyle/>
            <a:p>
              <a:endParaRPr lang="en-US"/>
            </a:p>
          </p:txBody>
        </p:sp>
        <p:sp>
          <p:nvSpPr>
            <p:cNvPr id="51" name="Line 84">
              <a:extLst>
                <a:ext uri="{FF2B5EF4-FFF2-40B4-BE49-F238E27FC236}">
                  <a16:creationId xmlns:a16="http://schemas.microsoft.com/office/drawing/2014/main" id="{FD429ACD-C0E2-F2BE-4014-13C751A65C62}"/>
                </a:ext>
              </a:extLst>
            </p:cNvPr>
            <p:cNvSpPr>
              <a:spLocks noChangeShapeType="1"/>
            </p:cNvSpPr>
            <p:nvPr/>
          </p:nvSpPr>
          <p:spPr bwMode="auto">
            <a:xfrm>
              <a:off x="7254875" y="5181600"/>
              <a:ext cx="0" cy="533400"/>
            </a:xfrm>
            <a:prstGeom prst="line">
              <a:avLst/>
            </a:prstGeom>
            <a:noFill/>
            <a:ln w="28575" cap="sq">
              <a:solidFill>
                <a:schemeClr val="tx1"/>
              </a:solidFill>
              <a:round/>
              <a:headEnd/>
              <a:tailEnd/>
            </a:ln>
          </p:spPr>
          <p:txBody>
            <a:bodyPr/>
            <a:lstStyle/>
            <a:p>
              <a:endParaRPr lang="en-US"/>
            </a:p>
          </p:txBody>
        </p:sp>
      </p:grpSp>
      <p:sp>
        <p:nvSpPr>
          <p:cNvPr id="52" name="Text Box 86">
            <a:extLst>
              <a:ext uri="{FF2B5EF4-FFF2-40B4-BE49-F238E27FC236}">
                <a16:creationId xmlns:a16="http://schemas.microsoft.com/office/drawing/2014/main" id="{825BD71F-1FC8-17A2-9B98-ADAE7F71755D}"/>
              </a:ext>
            </a:extLst>
          </p:cNvPr>
          <p:cNvSpPr txBox="1">
            <a:spLocks noChangeArrowheads="1"/>
          </p:cNvSpPr>
          <p:nvPr/>
        </p:nvSpPr>
        <p:spPr bwMode="auto">
          <a:xfrm>
            <a:off x="2133600" y="5840414"/>
            <a:ext cx="2209800" cy="369887"/>
          </a:xfrm>
          <a:prstGeom prst="rect">
            <a:avLst/>
          </a:prstGeom>
          <a:noFill/>
          <a:ln w="9525">
            <a:noFill/>
            <a:miter lim="800000"/>
            <a:headEnd/>
            <a:tailEnd/>
          </a:ln>
        </p:spPr>
        <p:txBody>
          <a:bodyPr>
            <a:spAutoFit/>
          </a:bodyPr>
          <a:lstStyle/>
          <a:p>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Đưa</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pivot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vào</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vị</a:t>
            </a:r>
            <a:r>
              <a:rPr lang="en-US" dirty="0">
                <a:solidFill>
                  <a:srgbClr val="7030A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7030A0"/>
                </a:solidFill>
                <a:latin typeface="Lato" panose="020F0502020204030203" pitchFamily="34" charset="0"/>
                <a:ea typeface="Lato" panose="020F0502020204030203" pitchFamily="34" charset="0"/>
                <a:cs typeface="Lato" panose="020F0502020204030203" pitchFamily="34" charset="0"/>
              </a:rPr>
              <a:t>trí</a:t>
            </a:r>
            <a:endParaRPr lang="en-US" dirty="0">
              <a:solidFill>
                <a:srgbClr val="7030A0"/>
              </a:solidFill>
              <a:latin typeface="Lato" panose="020F0502020204030203" pitchFamily="34" charset="0"/>
              <a:ea typeface="Lato" panose="020F0502020204030203" pitchFamily="34" charset="0"/>
              <a:cs typeface="Lato" panose="020F0502020204030203" pitchFamily="34" charset="0"/>
            </a:endParaRPr>
          </a:p>
        </p:txBody>
      </p:sp>
      <p:sp>
        <p:nvSpPr>
          <p:cNvPr id="53" name="Line 115">
            <a:extLst>
              <a:ext uri="{FF2B5EF4-FFF2-40B4-BE49-F238E27FC236}">
                <a16:creationId xmlns:a16="http://schemas.microsoft.com/office/drawing/2014/main" id="{FD048893-C416-1C53-37D4-76A20A33519B}"/>
              </a:ext>
            </a:extLst>
          </p:cNvPr>
          <p:cNvSpPr>
            <a:spLocks noChangeShapeType="1"/>
          </p:cNvSpPr>
          <p:nvPr/>
        </p:nvSpPr>
        <p:spPr bwMode="auto">
          <a:xfrm>
            <a:off x="7848600" y="4991100"/>
            <a:ext cx="0" cy="1447800"/>
          </a:xfrm>
          <a:prstGeom prst="line">
            <a:avLst/>
          </a:prstGeom>
          <a:noFill/>
          <a:ln w="50800">
            <a:solidFill>
              <a:srgbClr val="00B0F0"/>
            </a:solidFill>
            <a:round/>
            <a:headEnd/>
            <a:tailEnd/>
          </a:ln>
        </p:spPr>
        <p:txBody>
          <a:bodyPr/>
          <a:lstStyle/>
          <a:p>
            <a:endParaRPr lang="en-US"/>
          </a:p>
        </p:txBody>
      </p:sp>
      <p:sp>
        <p:nvSpPr>
          <p:cNvPr id="4" name="Content Placeholder 5">
            <a:extLst>
              <a:ext uri="{FF2B5EF4-FFF2-40B4-BE49-F238E27FC236}">
                <a16:creationId xmlns:a16="http://schemas.microsoft.com/office/drawing/2014/main" id="{F069D464-2794-2567-4F9A-CF56B5A36978}"/>
              </a:ext>
            </a:extLst>
          </p:cNvPr>
          <p:cNvSpPr txBox="1">
            <a:spLocks/>
          </p:cNvSpPr>
          <p:nvPr/>
        </p:nvSpPr>
        <p:spPr>
          <a:xfrm>
            <a:off x="152400" y="875506"/>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2.2. </a:t>
            </a:r>
            <a:r>
              <a:rPr lang="en-US" dirty="0" err="1"/>
              <a:t>Phần</a:t>
            </a:r>
            <a:r>
              <a:rPr lang="en-US" dirty="0"/>
              <a:t> </a:t>
            </a:r>
            <a:r>
              <a:rPr lang="en-US" dirty="0" err="1"/>
              <a:t>tử</a:t>
            </a:r>
            <a:r>
              <a:rPr lang="en-US" dirty="0"/>
              <a:t> </a:t>
            </a:r>
            <a:r>
              <a:rPr lang="en-US" dirty="0" err="1"/>
              <a:t>chốt</a:t>
            </a:r>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đứng</a:t>
            </a:r>
            <a:r>
              <a:rPr lang="en-US" dirty="0"/>
              <a:t> </a:t>
            </a:r>
            <a:r>
              <a:rPr lang="en-US" dirty="0" err="1"/>
              <a:t>đầu</a:t>
            </a:r>
            <a:endParaRPr lang="en-US" dirty="0"/>
          </a:p>
        </p:txBody>
      </p:sp>
      <p:sp>
        <p:nvSpPr>
          <p:cNvPr id="54" name="Content Placeholder 5">
            <a:extLst>
              <a:ext uri="{FF2B5EF4-FFF2-40B4-BE49-F238E27FC236}">
                <a16:creationId xmlns:a16="http://schemas.microsoft.com/office/drawing/2014/main" id="{4717055A-6BFE-03EE-674B-5E4830EEED7E}"/>
              </a:ext>
            </a:extLst>
          </p:cNvPr>
          <p:cNvSpPr txBox="1">
            <a:spLocks/>
          </p:cNvSpPr>
          <p:nvPr/>
        </p:nvSpPr>
        <p:spPr>
          <a:xfrm>
            <a:off x="410353" y="1451237"/>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400" b="0" dirty="0"/>
              <a:t>Ví dụ 1</a:t>
            </a:r>
          </a:p>
        </p:txBody>
      </p:sp>
    </p:spTree>
    <p:custDataLst>
      <p:tags r:id="rId1"/>
    </p:custDataLst>
    <p:extLst>
      <p:ext uri="{BB962C8B-B14F-4D97-AF65-F5344CB8AC3E}">
        <p14:creationId xmlns:p14="http://schemas.microsoft.com/office/powerpoint/2010/main" val="9374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r>
              <a:rPr lang="en-US" dirty="0"/>
              <a:t>2.3. </a:t>
            </a:r>
            <a:r>
              <a:rPr lang="en-US" dirty="0" err="1"/>
              <a:t>Phần</a:t>
            </a:r>
            <a:r>
              <a:rPr lang="en-US" dirty="0"/>
              <a:t> </a:t>
            </a:r>
            <a:r>
              <a:rPr lang="en-US" dirty="0" err="1"/>
              <a:t>tử</a:t>
            </a:r>
            <a:r>
              <a:rPr lang="en-US" dirty="0"/>
              <a:t> </a:t>
            </a:r>
            <a:r>
              <a:rPr lang="en-US" dirty="0" err="1"/>
              <a:t>chốt</a:t>
            </a:r>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đứng</a:t>
            </a:r>
            <a:r>
              <a:rPr lang="en-US" dirty="0"/>
              <a:t> </a:t>
            </a:r>
            <a:r>
              <a:rPr lang="en-US" dirty="0" err="1"/>
              <a:t>giữa</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58</a:t>
            </a:fld>
            <a:endParaRPr lang="vi-VN"/>
          </a:p>
        </p:txBody>
      </p:sp>
      <p:sp>
        <p:nvSpPr>
          <p:cNvPr id="4" name="Content Placeholder 2">
            <a:extLst>
              <a:ext uri="{FF2B5EF4-FFF2-40B4-BE49-F238E27FC236}">
                <a16:creationId xmlns:a16="http://schemas.microsoft.com/office/drawing/2014/main" id="{2823D92F-C9B6-4997-EAB7-2CF1874D73D3}"/>
              </a:ext>
            </a:extLst>
          </p:cNvPr>
          <p:cNvSpPr txBox="1">
            <a:spLocks/>
          </p:cNvSpPr>
          <p:nvPr/>
        </p:nvSpPr>
        <p:spPr>
          <a:xfrm>
            <a:off x="1442027" y="1535424"/>
            <a:ext cx="11014364" cy="5071521"/>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vi-VN" sz="2000" b="1" dirty="0">
                <a:latin typeface="Consolas" panose="020B0609020204030204" pitchFamily="49" charset="0"/>
              </a:rPr>
              <a:t>PartitionMid(a, left, right);</a:t>
            </a:r>
          </a:p>
          <a:p>
            <a:pPr>
              <a:buFontTx/>
              <a:buNone/>
            </a:pPr>
            <a:r>
              <a:rPr lang="vi-VN" sz="2000" dirty="0">
                <a:latin typeface="Consolas" panose="020B0609020204030204" pitchFamily="49" charset="0"/>
              </a:rPr>
              <a:t>  </a:t>
            </a:r>
            <a:r>
              <a:rPr lang="vi-VN" sz="2000" i="1" dirty="0">
                <a:latin typeface="Consolas" panose="020B0609020204030204" pitchFamily="49" charset="0"/>
              </a:rPr>
              <a:t>i = left; j = right; pivot</a:t>
            </a:r>
            <a:r>
              <a:rPr lang="vi-VN" sz="2000" dirty="0">
                <a:latin typeface="Consolas" panose="020B0609020204030204" pitchFamily="49" charset="0"/>
              </a:rPr>
              <a:t> = a[(</a:t>
            </a:r>
            <a:r>
              <a:rPr lang="vi-VN" sz="2000" i="1" dirty="0">
                <a:latin typeface="Consolas" panose="020B0609020204030204" pitchFamily="49" charset="0"/>
              </a:rPr>
              <a:t>left + right</a:t>
            </a:r>
            <a:r>
              <a:rPr lang="vi-VN" sz="2000" dirty="0">
                <a:latin typeface="Consolas" panose="020B0609020204030204" pitchFamily="49" charset="0"/>
              </a:rPr>
              <a:t>)/2];</a:t>
            </a:r>
          </a:p>
          <a:p>
            <a:pPr>
              <a:buFontTx/>
              <a:buNone/>
            </a:pPr>
            <a:r>
              <a:rPr lang="vi-VN" sz="2000" b="1" dirty="0">
                <a:latin typeface="Consolas" panose="020B0609020204030204" pitchFamily="49" charset="0"/>
              </a:rPr>
              <a:t>  repeat</a:t>
            </a:r>
          </a:p>
          <a:p>
            <a:pPr>
              <a:buFontTx/>
              <a:buNone/>
            </a:pPr>
            <a:r>
              <a:rPr lang="vi-VN" sz="2000" b="1" dirty="0">
                <a:latin typeface="Consolas" panose="020B0609020204030204" pitchFamily="49" charset="0"/>
              </a:rPr>
              <a:t>      while</a:t>
            </a:r>
            <a:r>
              <a:rPr lang="vi-VN" sz="2000" dirty="0">
                <a:latin typeface="Consolas" panose="020B0609020204030204" pitchFamily="49" charset="0"/>
              </a:rPr>
              <a:t> a[</a:t>
            </a:r>
            <a:r>
              <a:rPr lang="vi-VN" sz="2000" i="1" dirty="0">
                <a:latin typeface="Consolas" panose="020B0609020204030204" pitchFamily="49" charset="0"/>
              </a:rPr>
              <a:t>i</a:t>
            </a:r>
            <a:r>
              <a:rPr lang="vi-VN" sz="2000" dirty="0">
                <a:latin typeface="Consolas" panose="020B0609020204030204" pitchFamily="49" charset="0"/>
              </a:rPr>
              <a:t>] &lt; </a:t>
            </a:r>
            <a:r>
              <a:rPr lang="vi-VN" sz="2000" i="1" dirty="0">
                <a:latin typeface="Consolas" panose="020B0609020204030204" pitchFamily="49" charset="0"/>
              </a:rPr>
              <a:t>pivot</a:t>
            </a:r>
            <a:r>
              <a:rPr lang="vi-VN" sz="2000" dirty="0">
                <a:latin typeface="Consolas" panose="020B0609020204030204" pitchFamily="49" charset="0"/>
              </a:rPr>
              <a:t> </a:t>
            </a:r>
            <a:r>
              <a:rPr lang="vi-VN" sz="2000" b="1" dirty="0">
                <a:latin typeface="Consolas" panose="020B0609020204030204" pitchFamily="49" charset="0"/>
              </a:rPr>
              <a:t>do</a:t>
            </a:r>
            <a:r>
              <a:rPr lang="vi-VN" sz="2000" dirty="0">
                <a:latin typeface="Consolas" panose="020B0609020204030204" pitchFamily="49" charset="0"/>
              </a:rPr>
              <a:t> </a:t>
            </a:r>
            <a:r>
              <a:rPr lang="vi-VN" sz="2000" i="1" dirty="0">
                <a:latin typeface="Consolas" panose="020B0609020204030204" pitchFamily="49" charset="0"/>
              </a:rPr>
              <a:t>i</a:t>
            </a:r>
            <a:r>
              <a:rPr lang="vi-VN" sz="2000" dirty="0">
                <a:latin typeface="Consolas" panose="020B0609020204030204" pitchFamily="49" charset="0"/>
              </a:rPr>
              <a:t> = </a:t>
            </a:r>
            <a:r>
              <a:rPr lang="vi-VN" sz="2000" i="1" dirty="0">
                <a:latin typeface="Consolas" panose="020B0609020204030204" pitchFamily="49" charset="0"/>
              </a:rPr>
              <a:t>i</a:t>
            </a:r>
            <a:r>
              <a:rPr lang="vi-VN" sz="2000" dirty="0">
                <a:latin typeface="Consolas" panose="020B0609020204030204" pitchFamily="49" charset="0"/>
              </a:rPr>
              <a:t> + 1;</a:t>
            </a:r>
          </a:p>
          <a:p>
            <a:pPr>
              <a:buFontTx/>
              <a:buNone/>
            </a:pPr>
            <a:r>
              <a:rPr lang="vi-VN" sz="2000" dirty="0">
                <a:latin typeface="Consolas" panose="020B0609020204030204" pitchFamily="49" charset="0"/>
              </a:rPr>
              <a:t>      </a:t>
            </a:r>
            <a:r>
              <a:rPr lang="vi-VN" sz="2000" b="1" dirty="0">
                <a:latin typeface="Consolas" panose="020B0609020204030204" pitchFamily="49" charset="0"/>
              </a:rPr>
              <a:t>while</a:t>
            </a:r>
            <a:r>
              <a:rPr lang="vi-VN" sz="2000" dirty="0">
                <a:latin typeface="Consolas" panose="020B0609020204030204" pitchFamily="49" charset="0"/>
              </a:rPr>
              <a:t> </a:t>
            </a:r>
            <a:r>
              <a:rPr lang="vi-VN" sz="2000" i="1" dirty="0">
                <a:latin typeface="Consolas" panose="020B0609020204030204" pitchFamily="49" charset="0"/>
              </a:rPr>
              <a:t>pivot</a:t>
            </a:r>
            <a:r>
              <a:rPr lang="vi-VN" sz="2000" dirty="0">
                <a:latin typeface="Consolas" panose="020B0609020204030204" pitchFamily="49" charset="0"/>
              </a:rPr>
              <a:t> &lt; a[</a:t>
            </a:r>
            <a:r>
              <a:rPr lang="vi-VN" sz="2000" i="1" dirty="0">
                <a:latin typeface="Consolas" panose="020B0609020204030204" pitchFamily="49" charset="0"/>
              </a:rPr>
              <a:t>j</a:t>
            </a:r>
            <a:r>
              <a:rPr lang="vi-VN" sz="2000" dirty="0">
                <a:latin typeface="Consolas" panose="020B0609020204030204" pitchFamily="49" charset="0"/>
              </a:rPr>
              <a:t>] </a:t>
            </a:r>
            <a:r>
              <a:rPr lang="vi-VN" sz="2000" b="1" dirty="0">
                <a:latin typeface="Consolas" panose="020B0609020204030204" pitchFamily="49" charset="0"/>
              </a:rPr>
              <a:t>do</a:t>
            </a:r>
            <a:r>
              <a:rPr lang="vi-VN" sz="2000" dirty="0">
                <a:latin typeface="Consolas" panose="020B0609020204030204" pitchFamily="49" charset="0"/>
              </a:rPr>
              <a:t> </a:t>
            </a:r>
            <a:r>
              <a:rPr lang="vi-VN" sz="2000" i="1" dirty="0">
                <a:latin typeface="Consolas" panose="020B0609020204030204" pitchFamily="49" charset="0"/>
              </a:rPr>
              <a:t>j = j</a:t>
            </a:r>
            <a:r>
              <a:rPr lang="vi-VN" sz="2000" dirty="0">
                <a:latin typeface="Consolas" panose="020B0609020204030204" pitchFamily="49" charset="0"/>
              </a:rPr>
              <a:t> - 1;</a:t>
            </a:r>
          </a:p>
          <a:p>
            <a:pPr>
              <a:buFontTx/>
              <a:buNone/>
            </a:pPr>
            <a:r>
              <a:rPr lang="vi-VN" sz="2000" dirty="0">
                <a:latin typeface="Consolas" panose="020B0609020204030204" pitchFamily="49" charset="0"/>
              </a:rPr>
              <a:t>      </a:t>
            </a:r>
            <a:r>
              <a:rPr lang="vi-VN" sz="2000" b="1" dirty="0">
                <a:latin typeface="Consolas" panose="020B0609020204030204" pitchFamily="49" charset="0"/>
              </a:rPr>
              <a:t>if  </a:t>
            </a:r>
            <a:r>
              <a:rPr lang="vi-VN" sz="2000" i="1" dirty="0">
                <a:latin typeface="Consolas" panose="020B0609020204030204" pitchFamily="49" charset="0"/>
              </a:rPr>
              <a:t>i</a:t>
            </a:r>
            <a:r>
              <a:rPr lang="vi-VN" sz="2000" dirty="0">
                <a:latin typeface="Consolas" panose="020B0609020204030204" pitchFamily="49" charset="0"/>
              </a:rPr>
              <a:t> &lt;= </a:t>
            </a:r>
            <a:r>
              <a:rPr lang="vi-VN" sz="2000" i="1" dirty="0">
                <a:latin typeface="Consolas" panose="020B0609020204030204" pitchFamily="49" charset="0"/>
              </a:rPr>
              <a:t>j</a:t>
            </a:r>
            <a:r>
              <a:rPr lang="vi-VN" sz="2000" dirty="0">
                <a:latin typeface="Consolas" panose="020B0609020204030204" pitchFamily="49" charset="0"/>
              </a:rPr>
              <a:t> </a:t>
            </a:r>
          </a:p>
          <a:p>
            <a:pPr>
              <a:buFontTx/>
              <a:buNone/>
            </a:pPr>
            <a:r>
              <a:rPr lang="vi-VN" sz="2000" dirty="0">
                <a:latin typeface="Consolas" panose="020B0609020204030204" pitchFamily="49" charset="0"/>
              </a:rPr>
              <a:t>          swap(a[</a:t>
            </a:r>
            <a:r>
              <a:rPr lang="vi-VN" sz="2000" i="1" dirty="0">
                <a:latin typeface="Consolas" panose="020B0609020204030204" pitchFamily="49" charset="0"/>
              </a:rPr>
              <a:t>i</a:t>
            </a:r>
            <a:r>
              <a:rPr lang="vi-VN" sz="2000" dirty="0">
                <a:latin typeface="Consolas" panose="020B0609020204030204" pitchFamily="49" charset="0"/>
              </a:rPr>
              <a:t>], a[</a:t>
            </a:r>
            <a:r>
              <a:rPr lang="vi-VN" sz="2000" i="1" dirty="0">
                <a:latin typeface="Consolas" panose="020B0609020204030204" pitchFamily="49" charset="0"/>
              </a:rPr>
              <a:t>j</a:t>
            </a:r>
            <a:r>
              <a:rPr lang="vi-VN" sz="2000" dirty="0">
                <a:latin typeface="Consolas" panose="020B0609020204030204" pitchFamily="49" charset="0"/>
              </a:rPr>
              <a:t>]);</a:t>
            </a:r>
          </a:p>
          <a:p>
            <a:pPr>
              <a:buFontTx/>
              <a:buNone/>
            </a:pPr>
            <a:r>
              <a:rPr lang="vi-VN" sz="2000" dirty="0">
                <a:latin typeface="Consolas" panose="020B0609020204030204" pitchFamily="49" charset="0"/>
              </a:rPr>
              <a:t>          </a:t>
            </a:r>
            <a:r>
              <a:rPr lang="vi-VN" sz="2000" i="1" dirty="0">
                <a:latin typeface="Consolas" panose="020B0609020204030204" pitchFamily="49" charset="0"/>
              </a:rPr>
              <a:t>i = i </a:t>
            </a:r>
            <a:r>
              <a:rPr lang="vi-VN" sz="2000" dirty="0">
                <a:latin typeface="Consolas" panose="020B0609020204030204" pitchFamily="49" charset="0"/>
              </a:rPr>
              <a:t>+ 1; </a:t>
            </a:r>
            <a:r>
              <a:rPr lang="vi-VN" sz="2000" i="1" dirty="0">
                <a:latin typeface="Consolas" panose="020B0609020204030204" pitchFamily="49" charset="0"/>
              </a:rPr>
              <a:t>j = j</a:t>
            </a:r>
            <a:r>
              <a:rPr lang="vi-VN" sz="2000" dirty="0">
                <a:latin typeface="Consolas" panose="020B0609020204030204" pitchFamily="49" charset="0"/>
              </a:rPr>
              <a:t> - 1;</a:t>
            </a:r>
          </a:p>
          <a:p>
            <a:pPr>
              <a:buFontTx/>
              <a:buNone/>
            </a:pPr>
            <a:r>
              <a:rPr lang="vi-VN" sz="2000" dirty="0">
                <a:latin typeface="Consolas" panose="020B0609020204030204" pitchFamily="49" charset="0"/>
              </a:rPr>
              <a:t>  </a:t>
            </a:r>
            <a:r>
              <a:rPr lang="vi-VN" sz="2000" b="1" dirty="0">
                <a:latin typeface="Consolas" panose="020B0609020204030204" pitchFamily="49" charset="0"/>
              </a:rPr>
              <a:t>until</a:t>
            </a:r>
            <a:r>
              <a:rPr lang="vi-VN" sz="2000" dirty="0">
                <a:latin typeface="Consolas" panose="020B0609020204030204" pitchFamily="49" charset="0"/>
              </a:rPr>
              <a:t> </a:t>
            </a:r>
            <a:r>
              <a:rPr lang="vi-VN" sz="2000" i="1" dirty="0">
                <a:latin typeface="Consolas" panose="020B0609020204030204" pitchFamily="49" charset="0"/>
              </a:rPr>
              <a:t>i </a:t>
            </a:r>
            <a:r>
              <a:rPr lang="vi-VN" sz="2000" dirty="0">
                <a:latin typeface="Consolas" panose="020B0609020204030204" pitchFamily="49" charset="0"/>
              </a:rPr>
              <a:t>&gt; </a:t>
            </a:r>
            <a:r>
              <a:rPr lang="vi-VN" sz="2000" i="1" dirty="0">
                <a:latin typeface="Consolas" panose="020B0609020204030204" pitchFamily="49" charset="0"/>
              </a:rPr>
              <a:t>j</a:t>
            </a:r>
            <a:r>
              <a:rPr lang="vi-VN" sz="2000" dirty="0">
                <a:latin typeface="Consolas" panose="020B0609020204030204" pitchFamily="49" charset="0"/>
              </a:rPr>
              <a:t>;</a:t>
            </a:r>
          </a:p>
          <a:p>
            <a:pPr>
              <a:buFontTx/>
              <a:buNone/>
            </a:pPr>
            <a:r>
              <a:rPr lang="vi-VN" sz="2000" b="1" dirty="0">
                <a:latin typeface="Consolas" panose="020B0609020204030204" pitchFamily="49" charset="0"/>
              </a:rPr>
              <a:t>  return</a:t>
            </a:r>
            <a:r>
              <a:rPr lang="vi-VN" sz="2000" dirty="0">
                <a:latin typeface="Consolas" panose="020B0609020204030204" pitchFamily="49" charset="0"/>
              </a:rPr>
              <a:t> </a:t>
            </a:r>
            <a:r>
              <a:rPr lang="vi-VN" sz="2000" i="1" dirty="0">
                <a:latin typeface="Consolas" panose="020B0609020204030204" pitchFamily="49" charset="0"/>
              </a:rPr>
              <a:t>j</a:t>
            </a:r>
            <a:r>
              <a:rPr lang="vi-VN" sz="2000" dirty="0">
                <a:latin typeface="Consolas" panose="020B0609020204030204" pitchFamily="49" charset="0"/>
              </a:rPr>
              <a:t>;</a:t>
            </a:r>
          </a:p>
          <a:p>
            <a:pPr>
              <a:buFontTx/>
              <a:buNone/>
            </a:pPr>
            <a:endParaRPr lang="vi-VN" sz="2000" dirty="0"/>
          </a:p>
          <a:p>
            <a:pPr>
              <a:buFontTx/>
              <a:buNone/>
            </a:pPr>
            <a:endParaRPr lang="vi-VN" sz="2000" dirty="0"/>
          </a:p>
        </p:txBody>
      </p:sp>
      <p:sp>
        <p:nvSpPr>
          <p:cNvPr id="17" name="TextBox 16">
            <a:extLst>
              <a:ext uri="{FF2B5EF4-FFF2-40B4-BE49-F238E27FC236}">
                <a16:creationId xmlns:a16="http://schemas.microsoft.com/office/drawing/2014/main" id="{45E0C74B-6718-FB18-CEC8-7901E64D07D5}"/>
              </a:ext>
            </a:extLst>
          </p:cNvPr>
          <p:cNvSpPr txBox="1"/>
          <p:nvPr/>
        </p:nvSpPr>
        <p:spPr>
          <a:xfrm>
            <a:off x="9719664" y="1731637"/>
            <a:ext cx="2133600" cy="646112"/>
          </a:xfrm>
          <a:prstGeom prst="rect">
            <a:avLst/>
          </a:prstGeom>
          <a:solidFill>
            <a:schemeClr val="accent5"/>
          </a:solidFill>
        </p:spPr>
        <p:txBody>
          <a:bodyPr>
            <a:spAutoFit/>
          </a:bodyPr>
          <a:lstStyle/>
          <a:p>
            <a:pPr>
              <a:defRPr/>
            </a:pPr>
            <a:r>
              <a:rPr lang="en-US" dirty="0">
                <a:solidFill>
                  <a:srgbClr val="FF0000"/>
                </a:solidFill>
              </a:rPr>
              <a:t>pivot </a:t>
            </a:r>
            <a:r>
              <a:rPr lang="en-US" dirty="0" err="1">
                <a:solidFill>
                  <a:srgbClr val="FF0000"/>
                </a:solidFill>
              </a:rPr>
              <a:t>được</a:t>
            </a:r>
            <a:r>
              <a:rPr lang="en-US" dirty="0">
                <a:solidFill>
                  <a:srgbClr val="FF0000"/>
                </a:solidFill>
              </a:rPr>
              <a:t> </a:t>
            </a:r>
            <a:r>
              <a:rPr lang="en-US" dirty="0" err="1">
                <a:solidFill>
                  <a:srgbClr val="FF0000"/>
                </a:solidFill>
              </a:rPr>
              <a:t>chọn</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phần</a:t>
            </a:r>
            <a:r>
              <a:rPr lang="en-US" dirty="0">
                <a:solidFill>
                  <a:srgbClr val="FF0000"/>
                </a:solidFill>
              </a:rPr>
              <a:t> </a:t>
            </a:r>
            <a:r>
              <a:rPr lang="en-US" dirty="0" err="1">
                <a:solidFill>
                  <a:srgbClr val="FF0000"/>
                </a:solidFill>
              </a:rPr>
              <a:t>tử</a:t>
            </a:r>
            <a:r>
              <a:rPr lang="en-US" dirty="0">
                <a:solidFill>
                  <a:srgbClr val="FF0000"/>
                </a:solidFill>
              </a:rPr>
              <a:t> </a:t>
            </a:r>
            <a:r>
              <a:rPr lang="en-US" dirty="0" err="1">
                <a:solidFill>
                  <a:srgbClr val="FF0000"/>
                </a:solidFill>
              </a:rPr>
              <a:t>đứng</a:t>
            </a:r>
            <a:r>
              <a:rPr lang="en-US" dirty="0">
                <a:solidFill>
                  <a:srgbClr val="FF0000"/>
                </a:solidFill>
              </a:rPr>
              <a:t> </a:t>
            </a:r>
            <a:r>
              <a:rPr lang="en-US" dirty="0" err="1">
                <a:solidFill>
                  <a:srgbClr val="FF0000"/>
                </a:solidFill>
              </a:rPr>
              <a:t>giữa</a:t>
            </a:r>
            <a:endParaRPr lang="en-US" dirty="0">
              <a:solidFill>
                <a:srgbClr val="FF0000"/>
              </a:solidFill>
            </a:endParaRPr>
          </a:p>
        </p:txBody>
      </p:sp>
      <p:sp>
        <p:nvSpPr>
          <p:cNvPr id="18" name="Right Arrow 7">
            <a:extLst>
              <a:ext uri="{FF2B5EF4-FFF2-40B4-BE49-F238E27FC236}">
                <a16:creationId xmlns:a16="http://schemas.microsoft.com/office/drawing/2014/main" id="{5218EA0D-F70A-DCBF-A176-A4B8EB662F7C}"/>
              </a:ext>
            </a:extLst>
          </p:cNvPr>
          <p:cNvSpPr>
            <a:spLocks noChangeArrowheads="1"/>
          </p:cNvSpPr>
          <p:nvPr/>
        </p:nvSpPr>
        <p:spPr bwMode="auto">
          <a:xfrm rot="10800000">
            <a:off x="8881464" y="1920549"/>
            <a:ext cx="838200" cy="304800"/>
          </a:xfrm>
          <a:prstGeom prst="rightArrow">
            <a:avLst>
              <a:gd name="adj1" fmla="val 50000"/>
              <a:gd name="adj2" fmla="val 49997"/>
            </a:avLst>
          </a:prstGeom>
          <a:solidFill>
            <a:schemeClr val="accent1"/>
          </a:solidFill>
          <a:ln w="9525" algn="ctr">
            <a:solidFill>
              <a:schemeClr val="tx1"/>
            </a:solidFill>
            <a:round/>
            <a:headEnd/>
            <a:tailEnd type="triangle" w="med" len="med"/>
          </a:ln>
        </p:spPr>
        <p:txBody>
          <a:bodyPr wrap="none" anchor="ctr"/>
          <a:lstStyle/>
          <a:p>
            <a:endParaRPr lang="en-US"/>
          </a:p>
        </p:txBody>
      </p:sp>
    </p:spTree>
    <p:custDataLst>
      <p:tags r:id="rId1"/>
    </p:custDataLst>
    <p:extLst>
      <p:ext uri="{BB962C8B-B14F-4D97-AF65-F5344CB8AC3E}">
        <p14:creationId xmlns:p14="http://schemas.microsoft.com/office/powerpoint/2010/main" val="315121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pPr marL="0" indent="0">
              <a:buNone/>
            </a:pPr>
            <a:r>
              <a:rPr lang="en-US" dirty="0"/>
              <a:t>2.4. </a:t>
            </a:r>
            <a:r>
              <a:rPr lang="en-US" dirty="0" err="1"/>
              <a:t>Phần</a:t>
            </a:r>
            <a:r>
              <a:rPr lang="en-US" dirty="0"/>
              <a:t> </a:t>
            </a:r>
            <a:r>
              <a:rPr lang="en-US" dirty="0" err="1"/>
              <a:t>tử</a:t>
            </a:r>
            <a:r>
              <a:rPr lang="en-US" dirty="0"/>
              <a:t> </a:t>
            </a:r>
            <a:r>
              <a:rPr lang="en-US" dirty="0" err="1"/>
              <a:t>chốt</a:t>
            </a:r>
            <a:r>
              <a:rPr lang="en-US" dirty="0"/>
              <a:t> </a:t>
            </a:r>
            <a:r>
              <a:rPr lang="en-US" dirty="0" err="1"/>
              <a:t>là</a:t>
            </a:r>
            <a:r>
              <a:rPr lang="en-US" dirty="0"/>
              <a:t> </a:t>
            </a:r>
            <a:r>
              <a:rPr lang="en-US" dirty="0" err="1"/>
              <a:t>phần</a:t>
            </a:r>
            <a:r>
              <a:rPr lang="en-US" dirty="0"/>
              <a:t> </a:t>
            </a:r>
            <a:r>
              <a:rPr lang="en-US" dirty="0" err="1"/>
              <a:t>tử</a:t>
            </a:r>
            <a:r>
              <a:rPr lang="en-US" dirty="0"/>
              <a:t> </a:t>
            </a:r>
            <a:r>
              <a:rPr lang="en-US" dirty="0" err="1"/>
              <a:t>đứng</a:t>
            </a:r>
            <a:r>
              <a:rPr lang="en-US" dirty="0"/>
              <a:t> </a:t>
            </a:r>
            <a:r>
              <a:rPr lang="en-US" dirty="0" err="1"/>
              <a:t>cuối</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59</a:t>
            </a:fld>
            <a:endParaRPr lang="vi-VN"/>
          </a:p>
        </p:txBody>
      </p:sp>
      <p:sp>
        <p:nvSpPr>
          <p:cNvPr id="3" name="Content Placeholder 2">
            <a:extLst>
              <a:ext uri="{FF2B5EF4-FFF2-40B4-BE49-F238E27FC236}">
                <a16:creationId xmlns:a16="http://schemas.microsoft.com/office/drawing/2014/main" id="{3DB34F17-2B9E-B89B-7821-92C01D80CC7F}"/>
              </a:ext>
            </a:extLst>
          </p:cNvPr>
          <p:cNvSpPr txBox="1">
            <a:spLocks/>
          </p:cNvSpPr>
          <p:nvPr/>
        </p:nvSpPr>
        <p:spPr>
          <a:xfrm>
            <a:off x="1842055" y="1535425"/>
            <a:ext cx="4210050" cy="4862513"/>
          </a:xfrm>
          <a:prstGeom prst="rect">
            <a:avLst/>
          </a:prstGeom>
          <a:ln>
            <a:solidFill>
              <a:srgbClr val="0000CC"/>
            </a:solidFill>
          </a:ln>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b="1" dirty="0">
                <a:solidFill>
                  <a:srgbClr val="C00000"/>
                </a:solidFill>
              </a:rPr>
              <a:t>int </a:t>
            </a:r>
            <a:r>
              <a:rPr lang="en-US" sz="2000" dirty="0" err="1">
                <a:solidFill>
                  <a:srgbClr val="C00000"/>
                </a:solidFill>
              </a:rPr>
              <a:t>PartitionR</a:t>
            </a:r>
            <a:r>
              <a:rPr lang="en-US" sz="2000" dirty="0">
                <a:solidFill>
                  <a:srgbClr val="C00000"/>
                </a:solidFill>
              </a:rPr>
              <a:t>(</a:t>
            </a:r>
            <a:r>
              <a:rPr lang="en-US" sz="2000" b="1" dirty="0">
                <a:solidFill>
                  <a:srgbClr val="C00000"/>
                </a:solidFill>
              </a:rPr>
              <a:t>int</a:t>
            </a:r>
            <a:r>
              <a:rPr lang="en-US" sz="2000" dirty="0">
                <a:solidFill>
                  <a:srgbClr val="C00000"/>
                </a:solidFill>
              </a:rPr>
              <a:t> a[], </a:t>
            </a:r>
            <a:r>
              <a:rPr lang="en-US" sz="2000" b="1" dirty="0">
                <a:solidFill>
                  <a:srgbClr val="C00000"/>
                </a:solidFill>
              </a:rPr>
              <a:t>int</a:t>
            </a:r>
            <a:r>
              <a:rPr lang="en-US" sz="2000" dirty="0">
                <a:solidFill>
                  <a:srgbClr val="C00000"/>
                </a:solidFill>
              </a:rPr>
              <a:t> p, </a:t>
            </a:r>
            <a:r>
              <a:rPr lang="en-US" sz="2000" b="1" dirty="0">
                <a:solidFill>
                  <a:srgbClr val="C00000"/>
                </a:solidFill>
              </a:rPr>
              <a:t>int</a:t>
            </a:r>
            <a:r>
              <a:rPr lang="en-US" sz="2000" dirty="0">
                <a:solidFill>
                  <a:srgbClr val="C00000"/>
                </a:solidFill>
              </a:rPr>
              <a:t> r) {</a:t>
            </a:r>
          </a:p>
          <a:p>
            <a:pPr>
              <a:buFontTx/>
              <a:buNone/>
            </a:pPr>
            <a:r>
              <a:rPr lang="en-US" sz="2000" dirty="0"/>
              <a:t>  </a:t>
            </a:r>
            <a:r>
              <a:rPr lang="en-US" sz="2000" b="1" dirty="0"/>
              <a:t>int</a:t>
            </a:r>
            <a:r>
              <a:rPr lang="en-US" sz="2000" dirty="0"/>
              <a:t> x = a[r]; </a:t>
            </a:r>
          </a:p>
          <a:p>
            <a:pPr>
              <a:buFontTx/>
              <a:buNone/>
            </a:pPr>
            <a:r>
              <a:rPr lang="en-US" sz="2000" b="1" dirty="0"/>
              <a:t>  int</a:t>
            </a:r>
            <a:r>
              <a:rPr lang="en-US" sz="2000" dirty="0"/>
              <a:t> j = p - 1;</a:t>
            </a:r>
          </a:p>
          <a:p>
            <a:pPr>
              <a:buFontTx/>
              <a:buNone/>
            </a:pPr>
            <a:r>
              <a:rPr lang="en-US" sz="2000" b="1" dirty="0"/>
              <a:t>  for</a:t>
            </a:r>
            <a:r>
              <a:rPr lang="en-US" sz="2000" dirty="0"/>
              <a:t> (</a:t>
            </a:r>
            <a:r>
              <a:rPr lang="en-US" sz="2000" b="1" dirty="0"/>
              <a:t>int</a:t>
            </a:r>
            <a:r>
              <a:rPr lang="en-US" sz="2000" dirty="0"/>
              <a:t> </a:t>
            </a:r>
            <a:r>
              <a:rPr lang="en-US" sz="2000" dirty="0" err="1"/>
              <a:t>i</a:t>
            </a:r>
            <a:r>
              <a:rPr lang="en-US" sz="2000" dirty="0"/>
              <a:t> = p; </a:t>
            </a:r>
            <a:r>
              <a:rPr lang="en-US" sz="2000" dirty="0" err="1"/>
              <a:t>i</a:t>
            </a:r>
            <a:r>
              <a:rPr lang="en-US" sz="2000" dirty="0"/>
              <a:t> &lt; r; </a:t>
            </a:r>
            <a:r>
              <a:rPr lang="en-US" sz="2000" dirty="0" err="1"/>
              <a:t>i</a:t>
            </a:r>
            <a:r>
              <a:rPr lang="en-US" sz="2000" dirty="0"/>
              <a:t>++) {</a:t>
            </a:r>
          </a:p>
          <a:p>
            <a:pPr>
              <a:buFontTx/>
              <a:buNone/>
            </a:pPr>
            <a:r>
              <a:rPr lang="en-US" sz="2000" dirty="0"/>
              <a:t>      </a:t>
            </a:r>
            <a:r>
              <a:rPr lang="en-US" sz="2000" b="1" dirty="0"/>
              <a:t>if</a:t>
            </a:r>
            <a:r>
              <a:rPr lang="en-US" sz="2000" dirty="0"/>
              <a:t> (x &gt;= a[</a:t>
            </a:r>
            <a:r>
              <a:rPr lang="en-US" sz="2000" dirty="0" err="1"/>
              <a:t>i</a:t>
            </a:r>
            <a:r>
              <a:rPr lang="en-US" sz="2000" dirty="0"/>
              <a:t>]) </a:t>
            </a:r>
          </a:p>
          <a:p>
            <a:pPr>
              <a:buFontTx/>
              <a:buNone/>
            </a:pPr>
            <a:r>
              <a:rPr lang="en-US" sz="2000" dirty="0"/>
              <a:t>          {  j = j + 1;  swap(a[</a:t>
            </a:r>
            <a:r>
              <a:rPr lang="en-US" sz="2000" dirty="0" err="1"/>
              <a:t>i</a:t>
            </a:r>
            <a:r>
              <a:rPr lang="en-US" sz="2000" dirty="0"/>
              <a:t>], a[j]); }</a:t>
            </a:r>
          </a:p>
          <a:p>
            <a:pPr>
              <a:buFontTx/>
              <a:buNone/>
            </a:pPr>
            <a:r>
              <a:rPr lang="en-US" sz="2000" dirty="0"/>
              <a:t>  }</a:t>
            </a:r>
          </a:p>
          <a:p>
            <a:pPr>
              <a:buFontTx/>
              <a:buNone/>
            </a:pPr>
            <a:r>
              <a:rPr lang="en-US" sz="2000" dirty="0"/>
              <a:t>  a[r] = a[j + 1];  a[j + 1] = x;</a:t>
            </a:r>
          </a:p>
          <a:p>
            <a:pPr>
              <a:buFontTx/>
              <a:buNone/>
            </a:pPr>
            <a:r>
              <a:rPr lang="en-US" sz="2000" dirty="0"/>
              <a:t>  return (j + 1);</a:t>
            </a:r>
          </a:p>
          <a:p>
            <a:pPr>
              <a:buFontTx/>
              <a:buNone/>
            </a:pPr>
            <a:r>
              <a:rPr lang="en-US" sz="2000" dirty="0"/>
              <a:t>}</a:t>
            </a:r>
          </a:p>
          <a:p>
            <a:pPr>
              <a:buFontTx/>
              <a:buNone/>
            </a:pPr>
            <a:endParaRPr lang="en-US" sz="2000" dirty="0"/>
          </a:p>
          <a:p>
            <a:pPr>
              <a:buFontTx/>
              <a:buNone/>
            </a:pPr>
            <a:endParaRPr lang="en-US" sz="2000" dirty="0"/>
          </a:p>
        </p:txBody>
      </p:sp>
      <p:sp>
        <p:nvSpPr>
          <p:cNvPr id="7" name="Content Placeholder 6">
            <a:extLst>
              <a:ext uri="{FF2B5EF4-FFF2-40B4-BE49-F238E27FC236}">
                <a16:creationId xmlns:a16="http://schemas.microsoft.com/office/drawing/2014/main" id="{C9B30400-6B6F-5FF7-4FF5-5A07C7816892}"/>
              </a:ext>
            </a:extLst>
          </p:cNvPr>
          <p:cNvSpPr txBox="1">
            <a:spLocks/>
          </p:cNvSpPr>
          <p:nvPr/>
        </p:nvSpPr>
        <p:spPr>
          <a:xfrm>
            <a:off x="6166405" y="1535425"/>
            <a:ext cx="4203700" cy="4862513"/>
          </a:xfrm>
          <a:prstGeom prst="rect">
            <a:avLst/>
          </a:prstGeom>
          <a:ln>
            <a:solidFill>
              <a:srgbClr val="0000CC"/>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b="1" dirty="0">
                <a:solidFill>
                  <a:srgbClr val="C00000"/>
                </a:solidFill>
              </a:rPr>
              <a:t>void</a:t>
            </a:r>
            <a:r>
              <a:rPr lang="en-US" sz="2000" dirty="0">
                <a:solidFill>
                  <a:srgbClr val="C00000"/>
                </a:solidFill>
              </a:rPr>
              <a:t> </a:t>
            </a:r>
            <a:r>
              <a:rPr lang="en-US" sz="2000" dirty="0" err="1">
                <a:solidFill>
                  <a:srgbClr val="C00000"/>
                </a:solidFill>
              </a:rPr>
              <a:t>quickSort</a:t>
            </a:r>
            <a:r>
              <a:rPr lang="en-US" sz="2000" dirty="0">
                <a:solidFill>
                  <a:srgbClr val="C00000"/>
                </a:solidFill>
              </a:rPr>
              <a:t>(</a:t>
            </a:r>
            <a:r>
              <a:rPr lang="en-US" sz="2000" b="1" dirty="0">
                <a:solidFill>
                  <a:srgbClr val="C00000"/>
                </a:solidFill>
              </a:rPr>
              <a:t>int</a:t>
            </a:r>
            <a:r>
              <a:rPr lang="en-US" sz="2000" dirty="0">
                <a:solidFill>
                  <a:srgbClr val="C00000"/>
                </a:solidFill>
              </a:rPr>
              <a:t> a[], </a:t>
            </a:r>
            <a:r>
              <a:rPr lang="en-US" sz="2000" b="1" dirty="0">
                <a:solidFill>
                  <a:srgbClr val="C00000"/>
                </a:solidFill>
              </a:rPr>
              <a:t>int</a:t>
            </a:r>
            <a:r>
              <a:rPr lang="en-US" sz="2000" dirty="0">
                <a:solidFill>
                  <a:srgbClr val="C00000"/>
                </a:solidFill>
              </a:rPr>
              <a:t> p, </a:t>
            </a:r>
            <a:r>
              <a:rPr lang="en-US" sz="2000" b="1" dirty="0">
                <a:solidFill>
                  <a:srgbClr val="C00000"/>
                </a:solidFill>
              </a:rPr>
              <a:t>int</a:t>
            </a:r>
            <a:r>
              <a:rPr lang="en-US" sz="2000" dirty="0">
                <a:solidFill>
                  <a:srgbClr val="C00000"/>
                </a:solidFill>
              </a:rPr>
              <a:t> r) {</a:t>
            </a:r>
          </a:p>
          <a:p>
            <a:pPr>
              <a:buFontTx/>
              <a:buNone/>
            </a:pPr>
            <a:r>
              <a:rPr lang="en-US" sz="2000" dirty="0"/>
              <a:t>  </a:t>
            </a:r>
            <a:r>
              <a:rPr lang="en-US" sz="2000" b="1" dirty="0"/>
              <a:t>if</a:t>
            </a:r>
            <a:r>
              <a:rPr lang="en-US" sz="2000" dirty="0"/>
              <a:t> (p &lt; r) {</a:t>
            </a:r>
          </a:p>
          <a:p>
            <a:pPr>
              <a:buFontTx/>
              <a:buNone/>
            </a:pPr>
            <a:r>
              <a:rPr lang="en-US" sz="2000" dirty="0"/>
              <a:t>       int q = </a:t>
            </a:r>
            <a:r>
              <a:rPr lang="en-US" sz="2000" dirty="0" err="1"/>
              <a:t>PartitionR</a:t>
            </a:r>
            <a:r>
              <a:rPr lang="en-US" sz="2000" dirty="0"/>
              <a:t>(a, p, r);</a:t>
            </a:r>
          </a:p>
          <a:p>
            <a:pPr>
              <a:buFontTx/>
              <a:buNone/>
            </a:pPr>
            <a:r>
              <a:rPr lang="en-US" sz="2000" dirty="0"/>
              <a:t>       </a:t>
            </a:r>
            <a:r>
              <a:rPr lang="en-US" sz="2000" dirty="0" err="1"/>
              <a:t>quickSort</a:t>
            </a:r>
            <a:r>
              <a:rPr lang="en-US" sz="2000" dirty="0"/>
              <a:t>(a, p, q - 1);</a:t>
            </a:r>
          </a:p>
          <a:p>
            <a:pPr>
              <a:buFontTx/>
              <a:buNone/>
            </a:pPr>
            <a:r>
              <a:rPr lang="en-US" sz="2000" dirty="0"/>
              <a:t>       </a:t>
            </a:r>
            <a:r>
              <a:rPr lang="en-US" sz="2000" dirty="0" err="1"/>
              <a:t>quickSort</a:t>
            </a:r>
            <a:r>
              <a:rPr lang="en-US" sz="2000" dirty="0"/>
              <a:t>(a, q + 1, r);</a:t>
            </a:r>
          </a:p>
          <a:p>
            <a:pPr>
              <a:buFontTx/>
              <a:buNone/>
            </a:pPr>
            <a:r>
              <a:rPr lang="en-US" sz="2000" dirty="0"/>
              <a:t>  }</a:t>
            </a:r>
          </a:p>
          <a:p>
            <a:pPr>
              <a:buFontTx/>
              <a:buNone/>
            </a:pPr>
            <a:r>
              <a:rPr lang="en-US" sz="2000" dirty="0"/>
              <a:t>}</a:t>
            </a:r>
            <a:endParaRPr lang="en-US" dirty="0"/>
          </a:p>
          <a:p>
            <a:pPr>
              <a:buFontTx/>
              <a:buNone/>
            </a:pPr>
            <a:endParaRPr lang="en-US" dirty="0"/>
          </a:p>
        </p:txBody>
      </p:sp>
      <p:pic>
        <p:nvPicPr>
          <p:cNvPr id="8" name="Picture 8" descr="http://www.cs.huji.ac.il/course/2003/dast/images/line.gif">
            <a:extLst>
              <a:ext uri="{FF2B5EF4-FFF2-40B4-BE49-F238E27FC236}">
                <a16:creationId xmlns:a16="http://schemas.microsoft.com/office/drawing/2014/main" id="{E7ADEC17-7990-C5CD-7415-56D8881C6C6B}"/>
              </a:ext>
            </a:extLst>
          </p:cNvPr>
          <p:cNvPicPr>
            <a:picLocks noChangeAspect="1" noChangeArrowheads="1"/>
          </p:cNvPicPr>
          <p:nvPr/>
        </p:nvPicPr>
        <p:blipFill>
          <a:blip r:embed="rId4"/>
          <a:srcRect/>
          <a:stretch>
            <a:fillRect/>
          </a:stretch>
        </p:blipFill>
        <p:spPr bwMode="auto">
          <a:xfrm>
            <a:off x="6033055" y="1535424"/>
            <a:ext cx="146050" cy="486251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88699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163781"/>
            <a:ext cx="12187575" cy="812801"/>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6</a:t>
            </a:fld>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dirty="0">
                <a:cs typeface="Arial" panose="020B0604020202020204" pitchFamily="34" charset="0"/>
              </a:rPr>
              <a:t>NỘI DUNG TIẾP THEO</a:t>
            </a:r>
            <a:endParaRPr lang="vi-VN" sz="3600" dirty="0">
              <a:cs typeface="Arial" panose="020B0604020202020204" pitchFamily="34" charset="0"/>
            </a:endParaRPr>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22068" y="1936937"/>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2. </a:t>
            </a: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Sắp xếp chèn</a:t>
            </a:r>
          </a:p>
          <a:p>
            <a:pPr>
              <a:lnSpc>
                <a:spcPct val="130000"/>
              </a:lnSpc>
              <a:spcBef>
                <a:spcPts val="0"/>
              </a:spcBef>
            </a:pP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3. </a:t>
            </a: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Sắp xếp chọn</a:t>
            </a:r>
          </a:p>
          <a:p>
            <a:pPr>
              <a:lnSpc>
                <a:spcPct val="130000"/>
              </a:lnSpc>
              <a:spcBef>
                <a:spcPts val="0"/>
              </a:spcBef>
            </a:pP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4. </a:t>
            </a: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Sắp xếp nổi bọt</a:t>
            </a:r>
          </a:p>
          <a:p>
            <a:pPr>
              <a:lnSpc>
                <a:spcPct val="130000"/>
              </a:lnSpc>
              <a:spcBef>
                <a:spcPts val="0"/>
              </a:spcBef>
            </a:pPr>
            <a:endParaRPr lang="en-US" dirty="0">
              <a:solidFill>
                <a:schemeClr val="bg1">
                  <a:lumMod val="50000"/>
                </a:schemeClr>
              </a:solidFill>
              <a:cs typeface="Arial" panose="020B0604020202020204"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Lato" panose="020F0502020204030203" pitchFamily="34" charset="0"/>
                <a:ea typeface="Lato" panose="020F0502020204030203" pitchFamily="34" charset="0"/>
                <a:cs typeface="Lato" panose="020F0502020204030203" pitchFamily="34" charset="0"/>
              </a:rPr>
              <a:t>1. </a:t>
            </a:r>
            <a:r>
              <a:rPr lang="vi-VN" b="1" dirty="0">
                <a:latin typeface="Lato" panose="020F0502020204030203" pitchFamily="34" charset="0"/>
                <a:ea typeface="Lato" panose="020F0502020204030203" pitchFamily="34" charset="0"/>
                <a:cs typeface="Lato" panose="020F0502020204030203" pitchFamily="34" charset="0"/>
              </a:rPr>
              <a:t>Bài toán sắp xếp</a:t>
            </a:r>
          </a:p>
          <a:p>
            <a:endParaRPr lang="en-US" b="1" dirty="0">
              <a:cs typeface="Arial" panose="020B0604020202020204" pitchFamily="34" charset="0"/>
            </a:endParaRPr>
          </a:p>
        </p:txBody>
      </p:sp>
    </p:spTree>
    <p:extLst>
      <p:ext uri="{BB962C8B-B14F-4D97-AF65-F5344CB8AC3E}">
        <p14:creationId xmlns:p14="http://schemas.microsoft.com/office/powerpoint/2010/main" val="539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PHÉP PHÂN ĐOẠN</a:t>
            </a:r>
          </a:p>
        </p:txBody>
      </p:sp>
      <p:sp>
        <p:nvSpPr>
          <p:cNvPr id="6" name="Content Placeholder 5">
            <a:extLst>
              <a:ext uri="{FF2B5EF4-FFF2-40B4-BE49-F238E27FC236}">
                <a16:creationId xmlns:a16="http://schemas.microsoft.com/office/drawing/2014/main" id="{5EB545D9-572B-78AF-37FA-671127E98B5A}"/>
              </a:ext>
            </a:extLst>
          </p:cNvPr>
          <p:cNvSpPr>
            <a:spLocks noGrp="1"/>
          </p:cNvSpPr>
          <p:nvPr>
            <p:ph type="body" sz="quarter" idx="13"/>
          </p:nvPr>
        </p:nvSpPr>
        <p:spPr/>
        <p:txBody>
          <a:bodyPr/>
          <a:lstStyle/>
          <a:p>
            <a:pPr marL="457200" indent="-457200">
              <a:buFont typeface="Wingdings" panose="05000000000000000000" pitchFamily="2" charset="2"/>
              <a:buChar char="§"/>
            </a:pPr>
            <a:r>
              <a:rPr lang="en-US" sz="2400" b="0" dirty="0" err="1"/>
              <a:t>Cài</a:t>
            </a:r>
            <a:r>
              <a:rPr lang="en-US" sz="2400" b="0" dirty="0"/>
              <a:t> đặt QUICK SORT</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60</a:t>
            </a:fld>
            <a:endParaRPr lang="vi-VN"/>
          </a:p>
        </p:txBody>
      </p:sp>
      <p:sp>
        <p:nvSpPr>
          <p:cNvPr id="9" name="TextBox 8">
            <a:extLst>
              <a:ext uri="{FF2B5EF4-FFF2-40B4-BE49-F238E27FC236}">
                <a16:creationId xmlns:a16="http://schemas.microsoft.com/office/drawing/2014/main" id="{441D0C86-0149-6C13-549B-BFFC3B2518C7}"/>
              </a:ext>
            </a:extLst>
          </p:cNvPr>
          <p:cNvSpPr txBox="1"/>
          <p:nvPr/>
        </p:nvSpPr>
        <p:spPr>
          <a:xfrm>
            <a:off x="8273296" y="1011549"/>
            <a:ext cx="3276600" cy="523875"/>
          </a:xfrm>
          <a:prstGeom prst="rect">
            <a:avLst/>
          </a:prstGeom>
          <a:solidFill>
            <a:schemeClr val="accent5"/>
          </a:solidFill>
          <a:ln>
            <a:solidFill>
              <a:srgbClr val="3802BE"/>
            </a:solidFill>
          </a:ln>
        </p:spPr>
        <p:txBody>
          <a:bodyPr>
            <a:spAutoFit/>
          </a:bodyPr>
          <a:lstStyle/>
          <a:p>
            <a:pPr>
              <a:defRPr/>
            </a:pPr>
            <a:r>
              <a:rPr lang="en-US" sz="1400" b="1" dirty="0">
                <a:solidFill>
                  <a:srgbClr val="FF0000"/>
                </a:solidFill>
                <a:latin typeface="Courier New" pitchFamily="49" charset="0"/>
                <a:cs typeface="Courier New" pitchFamily="49" charset="0"/>
              </a:rPr>
              <a:t>void swap(int &amp;</a:t>
            </a:r>
            <a:r>
              <a:rPr lang="en-US" sz="1400" b="1" dirty="0" err="1">
                <a:solidFill>
                  <a:srgbClr val="FF0000"/>
                </a:solidFill>
                <a:latin typeface="Courier New" pitchFamily="49" charset="0"/>
                <a:cs typeface="Courier New" pitchFamily="49" charset="0"/>
              </a:rPr>
              <a:t>a,int</a:t>
            </a:r>
            <a:r>
              <a:rPr lang="en-US" sz="1400" b="1" dirty="0">
                <a:solidFill>
                  <a:srgbClr val="FF0000"/>
                </a:solidFill>
                <a:latin typeface="Courier New" pitchFamily="49" charset="0"/>
                <a:cs typeface="Courier New" pitchFamily="49" charset="0"/>
              </a:rPr>
              <a:t> &amp;b)</a:t>
            </a:r>
          </a:p>
          <a:p>
            <a:pPr>
              <a:defRPr/>
            </a:pPr>
            <a:r>
              <a:rPr lang="en-US" sz="1400" b="1" dirty="0">
                <a:solidFill>
                  <a:srgbClr val="FF0000"/>
                </a:solidFill>
                <a:latin typeface="Courier New" pitchFamily="49" charset="0"/>
                <a:cs typeface="Courier New" pitchFamily="49" charset="0"/>
              </a:rPr>
              <a:t>{ int t = a; a = b; b = t; }</a:t>
            </a:r>
            <a:endParaRPr lang="en-US" dirty="0">
              <a:solidFill>
                <a:srgbClr val="FF0000"/>
              </a:solidFill>
            </a:endParaRPr>
          </a:p>
        </p:txBody>
      </p:sp>
      <p:sp>
        <p:nvSpPr>
          <p:cNvPr id="10" name="Content Placeholder 3">
            <a:extLst>
              <a:ext uri="{FF2B5EF4-FFF2-40B4-BE49-F238E27FC236}">
                <a16:creationId xmlns:a16="http://schemas.microsoft.com/office/drawing/2014/main" id="{070A1E06-9125-061C-3267-466F96034F7F}"/>
              </a:ext>
            </a:extLst>
          </p:cNvPr>
          <p:cNvSpPr txBox="1">
            <a:spLocks/>
          </p:cNvSpPr>
          <p:nvPr/>
        </p:nvSpPr>
        <p:spPr>
          <a:xfrm>
            <a:off x="1591086" y="1678300"/>
            <a:ext cx="4461847" cy="4729163"/>
          </a:xfrm>
          <a:prstGeom prst="rect">
            <a:avLst/>
          </a:prstGeom>
          <a:ln>
            <a:solidFill>
              <a:schemeClr val="accent1"/>
            </a:solidFill>
          </a:ln>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1800" b="1">
                <a:solidFill>
                  <a:srgbClr val="C00000"/>
                </a:solidFill>
              </a:rPr>
              <a:t>int </a:t>
            </a:r>
            <a:r>
              <a:rPr lang="en-US" sz="1800">
                <a:solidFill>
                  <a:srgbClr val="C00000"/>
                </a:solidFill>
              </a:rPr>
              <a:t>Partition(</a:t>
            </a:r>
            <a:r>
              <a:rPr lang="en-US" sz="1800" b="1">
                <a:solidFill>
                  <a:srgbClr val="C00000"/>
                </a:solidFill>
              </a:rPr>
              <a:t>int</a:t>
            </a:r>
            <a:r>
              <a:rPr lang="en-US" sz="1800">
                <a:solidFill>
                  <a:srgbClr val="C00000"/>
                </a:solidFill>
              </a:rPr>
              <a:t> a[], </a:t>
            </a:r>
            <a:r>
              <a:rPr lang="en-US" sz="1800" b="1">
                <a:solidFill>
                  <a:srgbClr val="C00000"/>
                </a:solidFill>
              </a:rPr>
              <a:t>int</a:t>
            </a:r>
            <a:r>
              <a:rPr lang="en-US" sz="1800">
                <a:solidFill>
                  <a:srgbClr val="C00000"/>
                </a:solidFill>
              </a:rPr>
              <a:t> L, </a:t>
            </a:r>
            <a:r>
              <a:rPr lang="en-US" sz="1800" b="1">
                <a:solidFill>
                  <a:srgbClr val="C00000"/>
                </a:solidFill>
              </a:rPr>
              <a:t>int</a:t>
            </a:r>
            <a:r>
              <a:rPr lang="en-US" sz="1800">
                <a:solidFill>
                  <a:srgbClr val="C00000"/>
                </a:solidFill>
              </a:rPr>
              <a:t> R) </a:t>
            </a:r>
          </a:p>
          <a:p>
            <a:pPr>
              <a:buFontTx/>
              <a:buNone/>
            </a:pPr>
            <a:r>
              <a:rPr lang="en-US" sz="1800">
                <a:solidFill>
                  <a:srgbClr val="C00000"/>
                </a:solidFill>
              </a:rPr>
              <a:t>{</a:t>
            </a:r>
          </a:p>
          <a:p>
            <a:pPr>
              <a:buFontTx/>
              <a:buNone/>
            </a:pPr>
            <a:r>
              <a:rPr lang="en-US" sz="1800">
                <a:solidFill>
                  <a:srgbClr val="000066"/>
                </a:solidFill>
              </a:rPr>
              <a:t>  </a:t>
            </a:r>
            <a:r>
              <a:rPr lang="en-US" sz="1800" b="1">
                <a:solidFill>
                  <a:srgbClr val="000066"/>
                </a:solidFill>
              </a:rPr>
              <a:t>int</a:t>
            </a:r>
            <a:r>
              <a:rPr lang="en-US" sz="1800">
                <a:solidFill>
                  <a:srgbClr val="000066"/>
                </a:solidFill>
              </a:rPr>
              <a:t> </a:t>
            </a:r>
            <a:r>
              <a:rPr lang="en-US" sz="1800" err="1">
                <a:solidFill>
                  <a:srgbClr val="000066"/>
                </a:solidFill>
              </a:rPr>
              <a:t>i</a:t>
            </a:r>
            <a:r>
              <a:rPr lang="en-US" sz="1800">
                <a:solidFill>
                  <a:srgbClr val="000066"/>
                </a:solidFill>
              </a:rPr>
              <a:t>, j, p;</a:t>
            </a:r>
          </a:p>
          <a:p>
            <a:pPr>
              <a:buFontTx/>
              <a:buNone/>
            </a:pPr>
            <a:r>
              <a:rPr lang="en-US" sz="1800">
                <a:solidFill>
                  <a:srgbClr val="000066"/>
                </a:solidFill>
              </a:rPr>
              <a:t>  </a:t>
            </a:r>
            <a:r>
              <a:rPr lang="en-US" sz="1800" err="1">
                <a:solidFill>
                  <a:srgbClr val="000066"/>
                </a:solidFill>
              </a:rPr>
              <a:t>i</a:t>
            </a:r>
            <a:r>
              <a:rPr lang="en-US" sz="1800">
                <a:solidFill>
                  <a:srgbClr val="000066"/>
                </a:solidFill>
              </a:rPr>
              <a:t> = L;  j = R + 1;  p = a[L];</a:t>
            </a:r>
          </a:p>
          <a:p>
            <a:pPr>
              <a:buFontTx/>
              <a:buNone/>
            </a:pPr>
            <a:r>
              <a:rPr lang="en-US" sz="1800" b="1">
                <a:solidFill>
                  <a:srgbClr val="000066"/>
                </a:solidFill>
              </a:rPr>
              <a:t>  while</a:t>
            </a:r>
            <a:r>
              <a:rPr lang="en-US" sz="1800">
                <a:solidFill>
                  <a:srgbClr val="000066"/>
                </a:solidFill>
              </a:rPr>
              <a:t> (</a:t>
            </a:r>
            <a:r>
              <a:rPr lang="en-US" sz="1800" err="1">
                <a:solidFill>
                  <a:srgbClr val="000066"/>
                </a:solidFill>
              </a:rPr>
              <a:t>i</a:t>
            </a:r>
            <a:r>
              <a:rPr lang="en-US" sz="1800">
                <a:solidFill>
                  <a:srgbClr val="000066"/>
                </a:solidFill>
              </a:rPr>
              <a:t> &lt; j) { </a:t>
            </a:r>
          </a:p>
          <a:p>
            <a:pPr>
              <a:buFontTx/>
              <a:buNone/>
            </a:pPr>
            <a:r>
              <a:rPr lang="en-US" sz="1800">
                <a:solidFill>
                  <a:srgbClr val="000066"/>
                </a:solidFill>
              </a:rPr>
              <a:t>       </a:t>
            </a:r>
            <a:r>
              <a:rPr lang="en-US" sz="1800" err="1">
                <a:solidFill>
                  <a:srgbClr val="000066"/>
                </a:solidFill>
              </a:rPr>
              <a:t>i</a:t>
            </a:r>
            <a:r>
              <a:rPr lang="en-US" sz="1800">
                <a:solidFill>
                  <a:srgbClr val="000066"/>
                </a:solidFill>
              </a:rPr>
              <a:t> = </a:t>
            </a:r>
            <a:r>
              <a:rPr lang="en-US" sz="1800" err="1">
                <a:solidFill>
                  <a:srgbClr val="000066"/>
                </a:solidFill>
              </a:rPr>
              <a:t>i</a:t>
            </a:r>
            <a:r>
              <a:rPr lang="en-US" sz="1800">
                <a:solidFill>
                  <a:srgbClr val="000066"/>
                </a:solidFill>
              </a:rPr>
              <a:t> + 1; </a:t>
            </a:r>
          </a:p>
          <a:p>
            <a:pPr>
              <a:buFontTx/>
              <a:buNone/>
            </a:pPr>
            <a:r>
              <a:rPr lang="en-US" sz="1800" b="1">
                <a:solidFill>
                  <a:srgbClr val="000066"/>
                </a:solidFill>
              </a:rPr>
              <a:t>       while</a:t>
            </a:r>
            <a:r>
              <a:rPr lang="en-US" sz="1800">
                <a:solidFill>
                  <a:srgbClr val="000066"/>
                </a:solidFill>
              </a:rPr>
              <a:t> ((</a:t>
            </a:r>
            <a:r>
              <a:rPr lang="en-US" sz="1800" err="1">
                <a:solidFill>
                  <a:srgbClr val="000066"/>
                </a:solidFill>
              </a:rPr>
              <a:t>i</a:t>
            </a:r>
            <a:r>
              <a:rPr lang="en-US" sz="1800">
                <a:solidFill>
                  <a:srgbClr val="000066"/>
                </a:solidFill>
              </a:rPr>
              <a:t> &lt;= R)&amp;&amp;(a[</a:t>
            </a:r>
            <a:r>
              <a:rPr lang="en-US" sz="1800" err="1">
                <a:solidFill>
                  <a:srgbClr val="000066"/>
                </a:solidFill>
              </a:rPr>
              <a:t>i</a:t>
            </a:r>
            <a:r>
              <a:rPr lang="en-US" sz="1800">
                <a:solidFill>
                  <a:srgbClr val="000066"/>
                </a:solidFill>
              </a:rPr>
              <a:t>]&lt;p))  </a:t>
            </a:r>
            <a:r>
              <a:rPr lang="en-US" sz="1800" err="1">
                <a:solidFill>
                  <a:srgbClr val="000066"/>
                </a:solidFill>
              </a:rPr>
              <a:t>i</a:t>
            </a:r>
            <a:r>
              <a:rPr lang="en-US" sz="1800">
                <a:solidFill>
                  <a:srgbClr val="000066"/>
                </a:solidFill>
              </a:rPr>
              <a:t>++;</a:t>
            </a:r>
          </a:p>
          <a:p>
            <a:pPr>
              <a:buFontTx/>
              <a:buNone/>
            </a:pPr>
            <a:r>
              <a:rPr lang="en-US" sz="1800">
                <a:solidFill>
                  <a:srgbClr val="000066"/>
                </a:solidFill>
              </a:rPr>
              <a:t>       j--; </a:t>
            </a:r>
          </a:p>
          <a:p>
            <a:pPr>
              <a:buFontTx/>
              <a:buNone/>
            </a:pPr>
            <a:r>
              <a:rPr lang="en-US" sz="1800" b="1">
                <a:solidFill>
                  <a:srgbClr val="000066"/>
                </a:solidFill>
              </a:rPr>
              <a:t>       while</a:t>
            </a:r>
            <a:r>
              <a:rPr lang="en-US" sz="1800">
                <a:solidFill>
                  <a:srgbClr val="000066"/>
                </a:solidFill>
              </a:rPr>
              <a:t> ((j &gt;= L)&amp;&amp; (a[j]&gt;p)) j--;</a:t>
            </a:r>
          </a:p>
          <a:p>
            <a:pPr>
              <a:buFontTx/>
              <a:buNone/>
            </a:pPr>
            <a:r>
              <a:rPr lang="en-US" sz="1800">
                <a:solidFill>
                  <a:srgbClr val="000066"/>
                </a:solidFill>
              </a:rPr>
              <a:t>       swap(a[</a:t>
            </a:r>
            <a:r>
              <a:rPr lang="en-US" sz="1800" err="1">
                <a:solidFill>
                  <a:srgbClr val="000066"/>
                </a:solidFill>
              </a:rPr>
              <a:t>i</a:t>
            </a:r>
            <a:r>
              <a:rPr lang="en-US" sz="1800">
                <a:solidFill>
                  <a:srgbClr val="000066"/>
                </a:solidFill>
              </a:rPr>
              <a:t>] , a[j]); </a:t>
            </a:r>
          </a:p>
          <a:p>
            <a:pPr>
              <a:buFontTx/>
              <a:buNone/>
            </a:pPr>
            <a:r>
              <a:rPr lang="en-US" sz="1800">
                <a:solidFill>
                  <a:srgbClr val="000066"/>
                </a:solidFill>
              </a:rPr>
              <a:t>  }</a:t>
            </a:r>
          </a:p>
          <a:p>
            <a:pPr>
              <a:buFontTx/>
              <a:buNone/>
            </a:pPr>
            <a:r>
              <a:rPr lang="en-US" sz="1800">
                <a:solidFill>
                  <a:srgbClr val="000066"/>
                </a:solidFill>
              </a:rPr>
              <a:t>  swap(a[</a:t>
            </a:r>
            <a:r>
              <a:rPr lang="en-US" sz="1800" err="1">
                <a:solidFill>
                  <a:srgbClr val="000066"/>
                </a:solidFill>
              </a:rPr>
              <a:t>i</a:t>
            </a:r>
            <a:r>
              <a:rPr lang="en-US" sz="1800">
                <a:solidFill>
                  <a:srgbClr val="000066"/>
                </a:solidFill>
              </a:rPr>
              <a:t>], a[j]);   swap(a[j], a[L]);</a:t>
            </a:r>
          </a:p>
          <a:p>
            <a:pPr>
              <a:buFontTx/>
              <a:buNone/>
            </a:pPr>
            <a:r>
              <a:rPr lang="en-US" sz="1800" b="1">
                <a:solidFill>
                  <a:srgbClr val="000066"/>
                </a:solidFill>
              </a:rPr>
              <a:t>  return </a:t>
            </a:r>
            <a:r>
              <a:rPr lang="en-US" sz="1800">
                <a:solidFill>
                  <a:srgbClr val="000066"/>
                </a:solidFill>
              </a:rPr>
              <a:t>j;</a:t>
            </a:r>
          </a:p>
          <a:p>
            <a:pPr>
              <a:buFontTx/>
              <a:buNone/>
            </a:pPr>
            <a:r>
              <a:rPr lang="en-US" sz="1800">
                <a:solidFill>
                  <a:srgbClr val="000066"/>
                </a:solidFill>
              </a:rPr>
              <a:t>}</a:t>
            </a:r>
          </a:p>
          <a:p>
            <a:endParaRPr lang="en-US" sz="1400"/>
          </a:p>
        </p:txBody>
      </p:sp>
      <p:sp>
        <p:nvSpPr>
          <p:cNvPr id="11" name="Content Placeholder 5">
            <a:extLst>
              <a:ext uri="{FF2B5EF4-FFF2-40B4-BE49-F238E27FC236}">
                <a16:creationId xmlns:a16="http://schemas.microsoft.com/office/drawing/2014/main" id="{D13F89BE-E397-5C44-8C96-8A58F679155C}"/>
              </a:ext>
            </a:extLst>
          </p:cNvPr>
          <p:cNvSpPr txBox="1">
            <a:spLocks/>
          </p:cNvSpPr>
          <p:nvPr/>
        </p:nvSpPr>
        <p:spPr>
          <a:xfrm>
            <a:off x="6144036" y="1678300"/>
            <a:ext cx="4219575" cy="4729163"/>
          </a:xfrm>
          <a:prstGeom prst="rect">
            <a:avLst/>
          </a:prstGeom>
          <a:ln>
            <a:solidFill>
              <a:schemeClr val="accent1"/>
            </a:solidFill>
          </a:ln>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1800" b="1">
                <a:solidFill>
                  <a:srgbClr val="C00000"/>
                </a:solidFill>
              </a:rPr>
              <a:t>void</a:t>
            </a:r>
            <a:r>
              <a:rPr lang="en-US" sz="1800">
                <a:solidFill>
                  <a:srgbClr val="C00000"/>
                </a:solidFill>
              </a:rPr>
              <a:t> </a:t>
            </a:r>
            <a:r>
              <a:rPr lang="en-US" sz="1800" err="1">
                <a:solidFill>
                  <a:srgbClr val="C00000"/>
                </a:solidFill>
              </a:rPr>
              <a:t>quick_sort</a:t>
            </a:r>
            <a:r>
              <a:rPr lang="en-US" sz="1800">
                <a:solidFill>
                  <a:srgbClr val="C00000"/>
                </a:solidFill>
              </a:rPr>
              <a:t>(</a:t>
            </a:r>
            <a:r>
              <a:rPr lang="en-US" sz="1800" b="1">
                <a:solidFill>
                  <a:srgbClr val="C00000"/>
                </a:solidFill>
              </a:rPr>
              <a:t>int</a:t>
            </a:r>
            <a:r>
              <a:rPr lang="en-US" sz="1800">
                <a:solidFill>
                  <a:srgbClr val="C00000"/>
                </a:solidFill>
              </a:rPr>
              <a:t> a[], </a:t>
            </a:r>
            <a:r>
              <a:rPr lang="en-US" sz="1800" b="1">
                <a:solidFill>
                  <a:srgbClr val="C00000"/>
                </a:solidFill>
              </a:rPr>
              <a:t>int</a:t>
            </a:r>
            <a:r>
              <a:rPr lang="en-US" sz="1800">
                <a:solidFill>
                  <a:srgbClr val="C00000"/>
                </a:solidFill>
              </a:rPr>
              <a:t> left, </a:t>
            </a:r>
            <a:r>
              <a:rPr lang="en-US" sz="1800" b="1">
                <a:solidFill>
                  <a:srgbClr val="C00000"/>
                </a:solidFill>
              </a:rPr>
              <a:t>int</a:t>
            </a:r>
            <a:r>
              <a:rPr lang="en-US" sz="1800">
                <a:solidFill>
                  <a:srgbClr val="C00000"/>
                </a:solidFill>
              </a:rPr>
              <a:t> right) </a:t>
            </a:r>
          </a:p>
          <a:p>
            <a:pPr>
              <a:buFontTx/>
              <a:buNone/>
            </a:pPr>
            <a:r>
              <a:rPr lang="en-US" sz="1800">
                <a:solidFill>
                  <a:srgbClr val="C00000"/>
                </a:solidFill>
              </a:rPr>
              <a:t>{</a:t>
            </a:r>
          </a:p>
          <a:p>
            <a:pPr>
              <a:buFontTx/>
              <a:buNone/>
            </a:pPr>
            <a:r>
              <a:rPr lang="en-US" sz="1800" b="1">
                <a:solidFill>
                  <a:srgbClr val="000066"/>
                </a:solidFill>
              </a:rPr>
              <a:t>  int</a:t>
            </a:r>
            <a:r>
              <a:rPr lang="en-US" sz="1800">
                <a:solidFill>
                  <a:srgbClr val="000066"/>
                </a:solidFill>
              </a:rPr>
              <a:t> p;</a:t>
            </a:r>
          </a:p>
          <a:p>
            <a:pPr>
              <a:buFontTx/>
              <a:buNone/>
            </a:pPr>
            <a:r>
              <a:rPr lang="en-US" sz="1800" b="1">
                <a:solidFill>
                  <a:srgbClr val="000066"/>
                </a:solidFill>
              </a:rPr>
              <a:t>  if </a:t>
            </a:r>
            <a:r>
              <a:rPr lang="en-US" sz="1800">
                <a:solidFill>
                  <a:srgbClr val="000066"/>
                </a:solidFill>
              </a:rPr>
              <a:t>(left &lt; right)  </a:t>
            </a:r>
          </a:p>
          <a:p>
            <a:pPr>
              <a:buFontTx/>
              <a:buNone/>
            </a:pPr>
            <a:r>
              <a:rPr lang="en-US" sz="1800">
                <a:solidFill>
                  <a:srgbClr val="000066"/>
                </a:solidFill>
              </a:rPr>
              <a:t>  {</a:t>
            </a:r>
          </a:p>
          <a:p>
            <a:pPr>
              <a:buFontTx/>
              <a:buNone/>
            </a:pPr>
            <a:r>
              <a:rPr lang="en-US" sz="1800">
                <a:solidFill>
                  <a:srgbClr val="000066"/>
                </a:solidFill>
              </a:rPr>
              <a:t>      pivot = Partition(a, left, right);</a:t>
            </a:r>
          </a:p>
          <a:p>
            <a:pPr>
              <a:buFontTx/>
              <a:buNone/>
            </a:pPr>
            <a:r>
              <a:rPr lang="en-US" sz="1800">
                <a:solidFill>
                  <a:srgbClr val="000066"/>
                </a:solidFill>
              </a:rPr>
              <a:t>     </a:t>
            </a:r>
            <a:r>
              <a:rPr lang="en-US" sz="1800" b="1">
                <a:solidFill>
                  <a:srgbClr val="000066"/>
                </a:solidFill>
              </a:rPr>
              <a:t> if</a:t>
            </a:r>
            <a:r>
              <a:rPr lang="en-US" sz="1800">
                <a:solidFill>
                  <a:srgbClr val="000066"/>
                </a:solidFill>
              </a:rPr>
              <a:t> (left &lt; pivot) </a:t>
            </a:r>
          </a:p>
          <a:p>
            <a:pPr>
              <a:buFontTx/>
              <a:buNone/>
            </a:pPr>
            <a:r>
              <a:rPr lang="en-US" sz="1800">
                <a:solidFill>
                  <a:srgbClr val="000066"/>
                </a:solidFill>
              </a:rPr>
              <a:t>             </a:t>
            </a:r>
            <a:r>
              <a:rPr lang="en-US" sz="1800" err="1">
                <a:solidFill>
                  <a:srgbClr val="000066"/>
                </a:solidFill>
              </a:rPr>
              <a:t>quick_sort</a:t>
            </a:r>
            <a:r>
              <a:rPr lang="en-US" sz="1800">
                <a:solidFill>
                  <a:srgbClr val="000066"/>
                </a:solidFill>
              </a:rPr>
              <a:t>(a, left, pivot-1);</a:t>
            </a:r>
          </a:p>
          <a:p>
            <a:pPr>
              <a:buFontTx/>
              <a:buNone/>
            </a:pPr>
            <a:r>
              <a:rPr lang="en-US" sz="1800">
                <a:solidFill>
                  <a:srgbClr val="000066"/>
                </a:solidFill>
              </a:rPr>
              <a:t>      </a:t>
            </a:r>
            <a:r>
              <a:rPr lang="en-US" sz="1800" b="1">
                <a:solidFill>
                  <a:srgbClr val="000066"/>
                </a:solidFill>
              </a:rPr>
              <a:t>if </a:t>
            </a:r>
            <a:r>
              <a:rPr lang="en-US" sz="1800">
                <a:solidFill>
                  <a:srgbClr val="000066"/>
                </a:solidFill>
              </a:rPr>
              <a:t>(right &gt; pivot) </a:t>
            </a:r>
          </a:p>
          <a:p>
            <a:pPr>
              <a:buFontTx/>
              <a:buNone/>
            </a:pPr>
            <a:r>
              <a:rPr lang="en-US" sz="1800">
                <a:solidFill>
                  <a:srgbClr val="000066"/>
                </a:solidFill>
              </a:rPr>
              <a:t>            </a:t>
            </a:r>
            <a:r>
              <a:rPr lang="en-US" sz="1800" err="1">
                <a:solidFill>
                  <a:srgbClr val="000066"/>
                </a:solidFill>
              </a:rPr>
              <a:t>quick_sort</a:t>
            </a:r>
            <a:r>
              <a:rPr lang="en-US" sz="1800">
                <a:solidFill>
                  <a:srgbClr val="000066"/>
                </a:solidFill>
              </a:rPr>
              <a:t>(a, pivot+1, right);}</a:t>
            </a:r>
          </a:p>
          <a:p>
            <a:pPr>
              <a:buFontTx/>
              <a:buNone/>
            </a:pPr>
            <a:r>
              <a:rPr lang="en-US" sz="1800">
                <a:solidFill>
                  <a:srgbClr val="000066"/>
                </a:solidFill>
              </a:rPr>
              <a:t>}</a:t>
            </a:r>
          </a:p>
          <a:p>
            <a:pPr>
              <a:buFontTx/>
              <a:buNone/>
            </a:pPr>
            <a:endParaRPr lang="en-US" sz="1200"/>
          </a:p>
        </p:txBody>
      </p:sp>
      <p:pic>
        <p:nvPicPr>
          <p:cNvPr id="12" name="Picture 8" descr="http://www.cs.huji.ac.il/course/2003/dast/images/line.gif">
            <a:extLst>
              <a:ext uri="{FF2B5EF4-FFF2-40B4-BE49-F238E27FC236}">
                <a16:creationId xmlns:a16="http://schemas.microsoft.com/office/drawing/2014/main" id="{EF694EF6-4E2B-0A0D-6F4D-54111AE595BF}"/>
              </a:ext>
            </a:extLst>
          </p:cNvPr>
          <p:cNvPicPr>
            <a:picLocks noChangeAspect="1" noChangeArrowheads="1"/>
          </p:cNvPicPr>
          <p:nvPr/>
        </p:nvPicPr>
        <p:blipFill>
          <a:blip r:embed="rId4"/>
          <a:srcRect/>
          <a:stretch>
            <a:fillRect/>
          </a:stretch>
        </p:blipFill>
        <p:spPr bwMode="auto">
          <a:xfrm>
            <a:off x="6033711" y="1678300"/>
            <a:ext cx="122284" cy="472916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1926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2744140"/>
            <a:ext cx="12187575" cy="2989910"/>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F0210BED-A638-4C05-7E31-CA758ACABFBE}"/>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61</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365760">
              <a:lnSpc>
                <a:spcPct val="150000"/>
              </a:lnSpc>
              <a:spcBef>
                <a:spcPts val="300"/>
              </a:spcBef>
              <a:spcAft>
                <a:spcPts val="300"/>
              </a:spcAft>
              <a:buAutoNum type="arabicPeriod"/>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Sơ đồ tổng quát</a:t>
            </a:r>
          </a:p>
          <a:p>
            <a:pPr marL="514350" indent="-365760">
              <a:lnSpc>
                <a:spcPct val="150000"/>
              </a:lnSpc>
              <a:spcBef>
                <a:spcPts val="300"/>
              </a:spcBef>
              <a:spcAft>
                <a:spcPts val="300"/>
              </a:spcAft>
              <a:buAutoNum type="arabicPeriod"/>
            </a:pPr>
            <a:r>
              <a:rPr lang="vi-VN"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Phép phân đoạn</a:t>
            </a:r>
          </a:p>
          <a:p>
            <a:pPr marL="514350" indent="-365760">
              <a:lnSpc>
                <a:spcPct val="150000"/>
              </a:lnSpc>
              <a:spcBef>
                <a:spcPts val="300"/>
              </a:spcBef>
              <a:spcAft>
                <a:spcPts val="300"/>
              </a:spcAft>
              <a:buAutoNum type="arabicPeriod"/>
            </a:pPr>
            <a:r>
              <a:rPr lang="vi-VN" b="1" dirty="0">
                <a:solidFill>
                  <a:srgbClr val="002060"/>
                </a:solidFill>
                <a:latin typeface="Lato" panose="020F0502020204030203" pitchFamily="34" charset="0"/>
                <a:ea typeface="Lato" panose="020F0502020204030203" pitchFamily="34" charset="0"/>
                <a:cs typeface="Lato" panose="020F0502020204030203" pitchFamily="34" charset="0"/>
              </a:rPr>
              <a:t>Độ phức tạp của sắp xếp nhanh</a:t>
            </a: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3.1. Phân đoạn không cân bằng </a:t>
            </a: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3.2. Phân đoạn hoàn hảo - Perfect partition</a:t>
            </a:r>
          </a:p>
          <a:p>
            <a:pPr marL="365760">
              <a:lnSpc>
                <a:spcPct val="150000"/>
              </a:lnSpc>
              <a:spcBef>
                <a:spcPts val="300"/>
              </a:spcBef>
              <a:spcAft>
                <a:spcPts val="300"/>
              </a:spcAft>
            </a:pPr>
            <a:r>
              <a:rPr lang="vi-VN" dirty="0">
                <a:solidFill>
                  <a:srgbClr val="002060"/>
                </a:solidFill>
                <a:latin typeface="Lato" panose="020F0502020204030203" pitchFamily="34" charset="0"/>
                <a:ea typeface="Lato" panose="020F0502020204030203" pitchFamily="34" charset="0"/>
                <a:cs typeface="Lato" panose="020F0502020204030203" pitchFamily="34" charset="0"/>
              </a:rPr>
              <a:t>3.3. Phân đoạn cân bằng </a:t>
            </a:r>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17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ĐỘ PHỨC TẠP CỦA SẮP XẾP NHANH</a:t>
            </a:r>
          </a:p>
        </p:txBody>
      </p:sp>
      <p:sp>
        <p:nvSpPr>
          <p:cNvPr id="3" name="Text Placeholder 2">
            <a:extLst>
              <a:ext uri="{FF2B5EF4-FFF2-40B4-BE49-F238E27FC236}">
                <a16:creationId xmlns:a16="http://schemas.microsoft.com/office/drawing/2014/main" id="{8654FC80-A973-E08B-726F-ACF516BDF7F2}"/>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62</a:t>
            </a:fld>
            <a:endParaRPr lang="vi-VN"/>
          </a:p>
        </p:txBody>
      </p:sp>
      <p:sp>
        <p:nvSpPr>
          <p:cNvPr id="8" name="Rectangle 2052">
            <a:extLst>
              <a:ext uri="{FF2B5EF4-FFF2-40B4-BE49-F238E27FC236}">
                <a16:creationId xmlns:a16="http://schemas.microsoft.com/office/drawing/2014/main" id="{B469ECEF-E99F-B49C-3C06-E4B675F2FE9C}"/>
              </a:ext>
            </a:extLst>
          </p:cNvPr>
          <p:cNvSpPr txBox="1">
            <a:spLocks noChangeArrowheads="1"/>
          </p:cNvSpPr>
          <p:nvPr/>
        </p:nvSpPr>
        <p:spPr bwMode="black">
          <a:xfrm>
            <a:off x="419252" y="996312"/>
            <a:ext cx="11020688" cy="4865376"/>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algn="just">
              <a:lnSpc>
                <a:spcPct val="150000"/>
              </a:lnSpc>
            </a:pPr>
            <a:r>
              <a:rPr lang="vi-VN" sz="2400" dirty="0">
                <a:latin typeface="Lato" panose="020F0502020204030203" pitchFamily="34" charset="0"/>
                <a:ea typeface="Lato" panose="020F0502020204030203" pitchFamily="34" charset="0"/>
                <a:cs typeface="Lato" panose="020F0502020204030203" pitchFamily="34" charset="0"/>
              </a:rPr>
              <a:t>Phụ thuộc vào việc phép phân chia là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cân bằng </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balanced</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hay </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không </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400" b="1" i="1" dirty="0">
                <a:solidFill>
                  <a:srgbClr val="C00000"/>
                </a:solidFill>
                <a:latin typeface="Lato" panose="020F0502020204030203" pitchFamily="34" charset="0"/>
                <a:ea typeface="Lato" panose="020F0502020204030203" pitchFamily="34" charset="0"/>
                <a:cs typeface="Lato" panose="020F0502020204030203" pitchFamily="34" charset="0"/>
              </a:rPr>
              <a:t>unbalanced</a:t>
            </a:r>
            <a:r>
              <a:rPr lang="vi-VN" sz="2400" b="1" dirty="0">
                <a:solidFill>
                  <a:srgbClr val="C00000"/>
                </a:solidFill>
                <a:latin typeface="Lato" panose="020F0502020204030203" pitchFamily="34" charset="0"/>
                <a:ea typeface="Lato" panose="020F0502020204030203" pitchFamily="34" charset="0"/>
                <a:cs typeface="Lato" panose="020F0502020204030203" pitchFamily="34" charset="0"/>
              </a:rPr>
              <a:t>)</a:t>
            </a:r>
            <a:r>
              <a:rPr lang="vi-VN" sz="2400" b="1" i="1" dirty="0">
                <a:latin typeface="Lato" panose="020F0502020204030203" pitchFamily="34" charset="0"/>
                <a:ea typeface="Lato" panose="020F0502020204030203" pitchFamily="34" charset="0"/>
                <a:cs typeface="Lato" panose="020F0502020204030203" pitchFamily="34" charset="0"/>
              </a:rPr>
              <a:t> → </a:t>
            </a:r>
            <a:r>
              <a:rPr lang="vi-VN" sz="2400" dirty="0">
                <a:latin typeface="Lato" panose="020F0502020204030203" pitchFamily="34" charset="0"/>
                <a:ea typeface="Lato" panose="020F0502020204030203" pitchFamily="34" charset="0"/>
                <a:cs typeface="Lato" panose="020F0502020204030203" pitchFamily="34" charset="0"/>
              </a:rPr>
              <a:t>phụ thuộc vào việc chọn phần tử chốt.</a:t>
            </a:r>
          </a:p>
          <a:p>
            <a:pPr marL="685800" lvl="1" indent="-365125" algn="just">
              <a:lnSpc>
                <a:spcPct val="150000"/>
              </a:lnSpc>
              <a:buSzPct val="100000"/>
              <a:buFontTx/>
              <a:buAutoNum type="arabicPeriod"/>
            </a:pPr>
            <a:r>
              <a:rPr lang="vi-VN" b="1" dirty="0">
                <a:solidFill>
                  <a:srgbClr val="660066"/>
                </a:solidFill>
                <a:latin typeface="Lato" panose="020F0502020204030203" pitchFamily="34" charset="0"/>
                <a:ea typeface="Lato" panose="020F0502020204030203" pitchFamily="34" charset="0"/>
                <a:cs typeface="Lato" panose="020F0502020204030203" pitchFamily="34" charset="0"/>
              </a:rPr>
              <a:t>Phân đoạn không cân bằng: </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một bài toán con có kích thước </a:t>
            </a:r>
            <a:r>
              <a:rPr lang="vi-VN" i="1" dirty="0">
                <a:solidFill>
                  <a:srgbClr val="660066"/>
                </a:solidFill>
                <a:latin typeface="Lato" panose="020F0502020204030203" pitchFamily="34" charset="0"/>
                <a:ea typeface="Lato" panose="020F0502020204030203" pitchFamily="34" charset="0"/>
                <a:cs typeface="Lato" panose="020F0502020204030203" pitchFamily="34" charset="0"/>
              </a:rPr>
              <a:t>n </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 1 còn bài toán kia có kích thước 0.</a:t>
            </a:r>
            <a:endParaRPr lang="vi-VN" b="1" dirty="0">
              <a:solidFill>
                <a:srgbClr val="660066"/>
              </a:solidFill>
              <a:latin typeface="Lato" panose="020F0502020204030203" pitchFamily="34" charset="0"/>
              <a:ea typeface="Lato" panose="020F0502020204030203" pitchFamily="34" charset="0"/>
              <a:cs typeface="Lato" panose="020F0502020204030203" pitchFamily="34" charset="0"/>
            </a:endParaRPr>
          </a:p>
          <a:p>
            <a:pPr marL="685800" lvl="1" indent="-365125" algn="just">
              <a:lnSpc>
                <a:spcPct val="150000"/>
              </a:lnSpc>
              <a:buSzPct val="100000"/>
              <a:buFontTx/>
              <a:buAutoNum type="arabicPeriod"/>
            </a:pPr>
            <a:r>
              <a:rPr lang="vi-VN" b="1" dirty="0">
                <a:solidFill>
                  <a:srgbClr val="660066"/>
                </a:solidFill>
                <a:latin typeface="Lato" panose="020F0502020204030203" pitchFamily="34" charset="0"/>
                <a:ea typeface="Lato" panose="020F0502020204030203" pitchFamily="34" charset="0"/>
                <a:cs typeface="Lato" panose="020F0502020204030203" pitchFamily="34" charset="0"/>
              </a:rPr>
              <a:t>Phân đoạn hoàn hảo (Perfect partition):</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 việc phân đoạn luôn được thực hiện dưới dạng phân đôi → mỗi bài toán con có kích thước cỡ </a:t>
            </a:r>
            <a:r>
              <a:rPr lang="vi-VN" i="1" dirty="0">
                <a:solidFill>
                  <a:srgbClr val="660066"/>
                </a:solidFill>
                <a:latin typeface="Lato" panose="020F0502020204030203" pitchFamily="34" charset="0"/>
                <a:ea typeface="Lato" panose="020F0502020204030203" pitchFamily="34" charset="0"/>
                <a:cs typeface="Lato" panose="020F0502020204030203" pitchFamily="34" charset="0"/>
              </a:rPr>
              <a:t>n</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/2.</a:t>
            </a:r>
            <a:endParaRPr lang="vi-VN" b="1" dirty="0">
              <a:solidFill>
                <a:srgbClr val="660066"/>
              </a:solidFill>
              <a:latin typeface="Lato" panose="020F0502020204030203" pitchFamily="34" charset="0"/>
              <a:ea typeface="Lato" panose="020F0502020204030203" pitchFamily="34" charset="0"/>
              <a:cs typeface="Lato" panose="020F0502020204030203" pitchFamily="34" charset="0"/>
            </a:endParaRPr>
          </a:p>
          <a:p>
            <a:pPr marL="685800" lvl="1" indent="-365125" algn="just">
              <a:lnSpc>
                <a:spcPct val="150000"/>
              </a:lnSpc>
              <a:buSzPct val="100000"/>
              <a:buFontTx/>
              <a:buAutoNum type="arabicPeriod"/>
            </a:pPr>
            <a:r>
              <a:rPr lang="vi-VN" b="1" dirty="0">
                <a:solidFill>
                  <a:srgbClr val="660066"/>
                </a:solidFill>
                <a:latin typeface="Lato" panose="020F0502020204030203" pitchFamily="34" charset="0"/>
                <a:ea typeface="Lato" panose="020F0502020204030203" pitchFamily="34" charset="0"/>
                <a:cs typeface="Lato" panose="020F0502020204030203" pitchFamily="34" charset="0"/>
              </a:rPr>
              <a:t>Phân đoạn cân bằng:</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 việc phân đoạn được thực hiện ở đâu đó quanh điểm giữa → một bài toán con có kích thước </a:t>
            </a:r>
            <a:r>
              <a:rPr lang="vi-VN" i="1" dirty="0">
                <a:solidFill>
                  <a:srgbClr val="660066"/>
                </a:solidFill>
                <a:latin typeface="Lato" panose="020F0502020204030203" pitchFamily="34" charset="0"/>
                <a:ea typeface="Lato" panose="020F0502020204030203" pitchFamily="34" charset="0"/>
                <a:cs typeface="Lato" panose="020F0502020204030203" pitchFamily="34" charset="0"/>
              </a:rPr>
              <a:t>n</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 – </a:t>
            </a:r>
            <a:r>
              <a:rPr lang="vi-VN" i="1" dirty="0">
                <a:solidFill>
                  <a:srgbClr val="660066"/>
                </a:solidFill>
                <a:latin typeface="Lato" panose="020F0502020204030203" pitchFamily="34" charset="0"/>
                <a:ea typeface="Lato" panose="020F0502020204030203" pitchFamily="34" charset="0"/>
                <a:cs typeface="Lato" panose="020F0502020204030203" pitchFamily="34" charset="0"/>
              </a:rPr>
              <a:t>k</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 còn bài toán kia có kích thước </a:t>
            </a:r>
            <a:r>
              <a:rPr lang="vi-VN" i="1" dirty="0">
                <a:solidFill>
                  <a:srgbClr val="660066"/>
                </a:solidFill>
                <a:latin typeface="Lato" panose="020F0502020204030203" pitchFamily="34" charset="0"/>
                <a:ea typeface="Lato" panose="020F0502020204030203" pitchFamily="34" charset="0"/>
                <a:cs typeface="Lato" panose="020F0502020204030203" pitchFamily="34" charset="0"/>
              </a:rPr>
              <a:t>k</a:t>
            </a:r>
            <a:r>
              <a:rPr lang="vi-VN" dirty="0">
                <a:solidFill>
                  <a:srgbClr val="660066"/>
                </a:solidFill>
                <a:latin typeface="Lato" panose="020F0502020204030203" pitchFamily="34" charset="0"/>
                <a:ea typeface="Lato" panose="020F0502020204030203" pitchFamily="34" charset="0"/>
                <a:cs typeface="Lato" panose="020F0502020204030203" pitchFamily="34" charset="0"/>
              </a:rPr>
              <a:t>.</a:t>
            </a:r>
          </a:p>
        </p:txBody>
      </p:sp>
    </p:spTree>
    <p:custDataLst>
      <p:tags r:id="rId1"/>
    </p:custDataLst>
    <p:extLst>
      <p:ext uri="{BB962C8B-B14F-4D97-AF65-F5344CB8AC3E}">
        <p14:creationId xmlns:p14="http://schemas.microsoft.com/office/powerpoint/2010/main" val="297470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3</a:t>
            </a:r>
            <a:r>
              <a:rPr lang="vi-VN" sz="3600">
                <a:cs typeface="Arial" panose="020B0604020202020204" pitchFamily="34" charset="0"/>
              </a:rPr>
              <a:t>. </a:t>
            </a:r>
            <a:r>
              <a:rPr lang="en-US" sz="3600">
                <a:cs typeface="Arial" panose="020B0604020202020204" pitchFamily="34" charset="0"/>
              </a:rPr>
              <a:t>ĐỘ PHỨC TẠP CỦA SẮP XẾP NHANH</a:t>
            </a:r>
          </a:p>
        </p:txBody>
      </p:sp>
      <p:sp>
        <p:nvSpPr>
          <p:cNvPr id="7" name="Content Placeholder 6">
            <a:extLst>
              <a:ext uri="{FF2B5EF4-FFF2-40B4-BE49-F238E27FC236}">
                <a16:creationId xmlns:a16="http://schemas.microsoft.com/office/drawing/2014/main" id="{EFA55E84-1DBF-7EC8-E57A-09CF8F518AE6}"/>
              </a:ext>
            </a:extLst>
          </p:cNvPr>
          <p:cNvSpPr>
            <a:spLocks noGrp="1"/>
          </p:cNvSpPr>
          <p:nvPr>
            <p:ph type="body" sz="quarter" idx="13"/>
          </p:nvPr>
        </p:nvSpPr>
        <p:spPr/>
        <p:txBody>
          <a:bodyPr/>
          <a:lstStyle/>
          <a:p>
            <a:r>
              <a:rPr lang="en-US" dirty="0"/>
              <a:t>3.1. </a:t>
            </a:r>
            <a:r>
              <a:rPr lang="en-US" dirty="0" err="1"/>
              <a:t>Phân</a:t>
            </a:r>
            <a:r>
              <a:rPr lang="en-US" dirty="0"/>
              <a:t> </a:t>
            </a:r>
            <a:r>
              <a:rPr lang="en-US" dirty="0" err="1"/>
              <a:t>đoạn</a:t>
            </a:r>
            <a:r>
              <a:rPr lang="en-US" dirty="0"/>
              <a:t> </a:t>
            </a:r>
            <a:r>
              <a:rPr lang="en-US" dirty="0" err="1"/>
              <a:t>không</a:t>
            </a:r>
            <a:r>
              <a:rPr lang="en-US" dirty="0"/>
              <a:t> </a:t>
            </a:r>
            <a:r>
              <a:rPr lang="en-US" dirty="0" err="1"/>
              <a:t>cân</a:t>
            </a:r>
            <a:r>
              <a:rPr lang="en-US" dirty="0"/>
              <a:t> </a:t>
            </a:r>
            <a:r>
              <a:rPr lang="en-US" dirty="0" err="1"/>
              <a:t>bằng</a:t>
            </a:r>
            <a:r>
              <a:rPr lang="en-US" dirty="0"/>
              <a:t> </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63</a:t>
            </a:fld>
            <a:endParaRPr lang="vi-VN"/>
          </a:p>
        </p:txBody>
      </p:sp>
      <p:sp>
        <p:nvSpPr>
          <p:cNvPr id="3" name="Text Box 6">
            <a:extLst>
              <a:ext uri="{FF2B5EF4-FFF2-40B4-BE49-F238E27FC236}">
                <a16:creationId xmlns:a16="http://schemas.microsoft.com/office/drawing/2014/main" id="{49C60858-0EED-0333-9041-B0218E3DC0AA}"/>
              </a:ext>
            </a:extLst>
          </p:cNvPr>
          <p:cNvSpPr txBox="1">
            <a:spLocks noChangeArrowheads="1"/>
          </p:cNvSpPr>
          <p:nvPr/>
        </p:nvSpPr>
        <p:spPr bwMode="auto">
          <a:xfrm>
            <a:off x="592206" y="1427769"/>
            <a:ext cx="4611687" cy="892552"/>
          </a:xfrm>
          <a:prstGeom prst="rect">
            <a:avLst/>
          </a:prstGeom>
          <a:noFill/>
          <a:ln w="9525">
            <a:noFill/>
            <a:miter lim="800000"/>
            <a:headEnd/>
            <a:tailEnd/>
          </a:ln>
        </p:spPr>
        <p:txBody>
          <a:bodyPr>
            <a:spAutoFit/>
          </a:bodyPr>
          <a:lstStyle/>
          <a:p>
            <a:r>
              <a:rPr lang="en-US" sz="2400" dirty="0">
                <a:solidFill>
                  <a:srgbClr val="0F2D69"/>
                </a:solidFill>
                <a:latin typeface="Lato" panose="020F0502020204030203" pitchFamily="34" charset="0"/>
                <a:ea typeface="Lato" panose="020F0502020204030203" pitchFamily="34" charset="0"/>
                <a:cs typeface="Lato" panose="020F0502020204030203" pitchFamily="34" charset="0"/>
              </a:rPr>
              <a:t>Công thức </a:t>
            </a:r>
            <a:r>
              <a:rPr lang="en-US" sz="2400" dirty="0" err="1">
                <a:solidFill>
                  <a:srgbClr val="0F2D69"/>
                </a:solidFill>
                <a:latin typeface="Lato" panose="020F0502020204030203" pitchFamily="34" charset="0"/>
                <a:ea typeface="Lato" panose="020F0502020204030203" pitchFamily="34" charset="0"/>
                <a:cs typeface="Lato" panose="020F0502020204030203" pitchFamily="34" charset="0"/>
              </a:rPr>
              <a:t>đệ</a:t>
            </a:r>
            <a:r>
              <a:rPr lang="en-US" sz="2400" dirty="0">
                <a:solidFill>
                  <a:srgbClr val="0F2D69"/>
                </a:solidFill>
                <a:latin typeface="Lato" panose="020F0502020204030203" pitchFamily="34" charset="0"/>
                <a:ea typeface="Lato" panose="020F0502020204030203" pitchFamily="34" charset="0"/>
                <a:cs typeface="Lato" panose="020F0502020204030203" pitchFamily="34" charset="0"/>
              </a:rPr>
              <a:t> qui là:</a:t>
            </a:r>
            <a:r>
              <a:rPr lang="en-US" sz="2400" i="1" dirty="0">
                <a:solidFill>
                  <a:srgbClr val="0F2D69"/>
                </a:solidFill>
                <a:latin typeface="Lato" panose="020F0502020204030203" pitchFamily="34" charset="0"/>
                <a:ea typeface="Lato" panose="020F0502020204030203" pitchFamily="34" charset="0"/>
                <a:cs typeface="Lato" panose="020F0502020204030203" pitchFamily="34" charset="0"/>
              </a:rPr>
              <a:t> </a:t>
            </a:r>
          </a:p>
          <a:p>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 = 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 – 1) + </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(0) + Θ(</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p>
        </p:txBody>
      </p:sp>
      <p:graphicFrame>
        <p:nvGraphicFramePr>
          <p:cNvPr id="4" name="Group 27">
            <a:extLst>
              <a:ext uri="{FF2B5EF4-FFF2-40B4-BE49-F238E27FC236}">
                <a16:creationId xmlns:a16="http://schemas.microsoft.com/office/drawing/2014/main" id="{228308B8-4585-288B-142A-AAB28941BCDC}"/>
              </a:ext>
            </a:extLst>
          </p:cNvPr>
          <p:cNvGraphicFramePr>
            <a:graphicFrameLocks noGrp="1"/>
          </p:cNvGraphicFramePr>
          <p:nvPr/>
        </p:nvGraphicFramePr>
        <p:xfrm>
          <a:off x="8098563" y="1717965"/>
          <a:ext cx="1828799" cy="373063"/>
        </p:xfrm>
        <a:graphic>
          <a:graphicData uri="http://schemas.openxmlformats.org/drawingml/2006/table">
            <a:tbl>
              <a:tblPr/>
              <a:tblGrid>
                <a:gridCol w="364881">
                  <a:extLst>
                    <a:ext uri="{9D8B030D-6E8A-4147-A177-3AD203B41FA5}">
                      <a16:colId xmlns:a16="http://schemas.microsoft.com/office/drawing/2014/main" val="20000"/>
                    </a:ext>
                  </a:extLst>
                </a:gridCol>
                <a:gridCol w="367811">
                  <a:extLst>
                    <a:ext uri="{9D8B030D-6E8A-4147-A177-3AD203B41FA5}">
                      <a16:colId xmlns:a16="http://schemas.microsoft.com/office/drawing/2014/main" val="20001"/>
                    </a:ext>
                  </a:extLst>
                </a:gridCol>
                <a:gridCol w="363415">
                  <a:extLst>
                    <a:ext uri="{9D8B030D-6E8A-4147-A177-3AD203B41FA5}">
                      <a16:colId xmlns:a16="http://schemas.microsoft.com/office/drawing/2014/main" val="20002"/>
                    </a:ext>
                  </a:extLst>
                </a:gridCol>
                <a:gridCol w="367812">
                  <a:extLst>
                    <a:ext uri="{9D8B030D-6E8A-4147-A177-3AD203B41FA5}">
                      <a16:colId xmlns:a16="http://schemas.microsoft.com/office/drawing/2014/main" val="20003"/>
                    </a:ext>
                  </a:extLst>
                </a:gridCol>
                <a:gridCol w="364880">
                  <a:extLst>
                    <a:ext uri="{9D8B030D-6E8A-4147-A177-3AD203B41FA5}">
                      <a16:colId xmlns:a16="http://schemas.microsoft.com/office/drawing/2014/main" val="20004"/>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85">
            <a:extLst>
              <a:ext uri="{FF2B5EF4-FFF2-40B4-BE49-F238E27FC236}">
                <a16:creationId xmlns:a16="http://schemas.microsoft.com/office/drawing/2014/main" id="{CB745BC5-CEBF-7A15-19C0-93DFC441E1FC}"/>
              </a:ext>
            </a:extLst>
          </p:cNvPr>
          <p:cNvGraphicFramePr>
            <a:graphicFrameLocks noGrp="1"/>
          </p:cNvGraphicFramePr>
          <p:nvPr/>
        </p:nvGraphicFramePr>
        <p:xfrm>
          <a:off x="9082813" y="3089565"/>
          <a:ext cx="1096107" cy="373063"/>
        </p:xfrm>
        <a:graphic>
          <a:graphicData uri="http://schemas.openxmlformats.org/drawingml/2006/table">
            <a:tbl>
              <a:tblPr/>
              <a:tblGrid>
                <a:gridCol w="364881">
                  <a:extLst>
                    <a:ext uri="{9D8B030D-6E8A-4147-A177-3AD203B41FA5}">
                      <a16:colId xmlns:a16="http://schemas.microsoft.com/office/drawing/2014/main" val="20000"/>
                    </a:ext>
                  </a:extLst>
                </a:gridCol>
                <a:gridCol w="367811">
                  <a:extLst>
                    <a:ext uri="{9D8B030D-6E8A-4147-A177-3AD203B41FA5}">
                      <a16:colId xmlns:a16="http://schemas.microsoft.com/office/drawing/2014/main" val="20001"/>
                    </a:ext>
                  </a:extLst>
                </a:gridCol>
                <a:gridCol w="363415">
                  <a:extLst>
                    <a:ext uri="{9D8B030D-6E8A-4147-A177-3AD203B41FA5}">
                      <a16:colId xmlns:a16="http://schemas.microsoft.com/office/drawing/2014/main" val="20002"/>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84">
            <a:extLst>
              <a:ext uri="{FF2B5EF4-FFF2-40B4-BE49-F238E27FC236}">
                <a16:creationId xmlns:a16="http://schemas.microsoft.com/office/drawing/2014/main" id="{5A0E667E-17E9-58E9-A3E8-B2DF46CFB1BA}"/>
              </a:ext>
            </a:extLst>
          </p:cNvPr>
          <p:cNvGraphicFramePr>
            <a:graphicFrameLocks noGrp="1"/>
          </p:cNvGraphicFramePr>
          <p:nvPr/>
        </p:nvGraphicFramePr>
        <p:xfrm>
          <a:off x="8590688" y="2403765"/>
          <a:ext cx="1463919" cy="373063"/>
        </p:xfrm>
        <a:graphic>
          <a:graphicData uri="http://schemas.openxmlformats.org/drawingml/2006/table">
            <a:tbl>
              <a:tblPr/>
              <a:tblGrid>
                <a:gridCol w="364881">
                  <a:extLst>
                    <a:ext uri="{9D8B030D-6E8A-4147-A177-3AD203B41FA5}">
                      <a16:colId xmlns:a16="http://schemas.microsoft.com/office/drawing/2014/main" val="20000"/>
                    </a:ext>
                  </a:extLst>
                </a:gridCol>
                <a:gridCol w="367811">
                  <a:extLst>
                    <a:ext uri="{9D8B030D-6E8A-4147-A177-3AD203B41FA5}">
                      <a16:colId xmlns:a16="http://schemas.microsoft.com/office/drawing/2014/main" val="20001"/>
                    </a:ext>
                  </a:extLst>
                </a:gridCol>
                <a:gridCol w="363415">
                  <a:extLst>
                    <a:ext uri="{9D8B030D-6E8A-4147-A177-3AD203B41FA5}">
                      <a16:colId xmlns:a16="http://schemas.microsoft.com/office/drawing/2014/main" val="20002"/>
                    </a:ext>
                  </a:extLst>
                </a:gridCol>
                <a:gridCol w="367812">
                  <a:extLst>
                    <a:ext uri="{9D8B030D-6E8A-4147-A177-3AD203B41FA5}">
                      <a16:colId xmlns:a16="http://schemas.microsoft.com/office/drawing/2014/main" val="20003"/>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86">
            <a:extLst>
              <a:ext uri="{FF2B5EF4-FFF2-40B4-BE49-F238E27FC236}">
                <a16:creationId xmlns:a16="http://schemas.microsoft.com/office/drawing/2014/main" id="{F8EDD00F-EFA8-8ECB-FCDE-958779C996D5}"/>
              </a:ext>
            </a:extLst>
          </p:cNvPr>
          <p:cNvGraphicFramePr>
            <a:graphicFrameLocks noGrp="1"/>
          </p:cNvGraphicFramePr>
          <p:nvPr/>
        </p:nvGraphicFramePr>
        <p:xfrm>
          <a:off x="9505087" y="3816640"/>
          <a:ext cx="732692" cy="373063"/>
        </p:xfrm>
        <a:graphic>
          <a:graphicData uri="http://schemas.openxmlformats.org/drawingml/2006/table">
            <a:tbl>
              <a:tblPr/>
              <a:tblGrid>
                <a:gridCol w="364881">
                  <a:extLst>
                    <a:ext uri="{9D8B030D-6E8A-4147-A177-3AD203B41FA5}">
                      <a16:colId xmlns:a16="http://schemas.microsoft.com/office/drawing/2014/main" val="20000"/>
                    </a:ext>
                  </a:extLst>
                </a:gridCol>
                <a:gridCol w="367811">
                  <a:extLst>
                    <a:ext uri="{9D8B030D-6E8A-4147-A177-3AD203B41FA5}">
                      <a16:colId xmlns:a16="http://schemas.microsoft.com/office/drawing/2014/main" val="20001"/>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Line 88">
            <a:extLst>
              <a:ext uri="{FF2B5EF4-FFF2-40B4-BE49-F238E27FC236}">
                <a16:creationId xmlns:a16="http://schemas.microsoft.com/office/drawing/2014/main" id="{A6AE9D32-1F09-23F0-E6D5-2700BED75D35}"/>
              </a:ext>
            </a:extLst>
          </p:cNvPr>
          <p:cNvSpPr>
            <a:spLocks noChangeShapeType="1"/>
          </p:cNvSpPr>
          <p:nvPr/>
        </p:nvSpPr>
        <p:spPr bwMode="auto">
          <a:xfrm>
            <a:off x="9012962" y="2098964"/>
            <a:ext cx="280988" cy="304800"/>
          </a:xfrm>
          <a:prstGeom prst="line">
            <a:avLst/>
          </a:prstGeom>
          <a:noFill/>
          <a:ln w="9525">
            <a:solidFill>
              <a:schemeClr val="tx1"/>
            </a:solidFill>
            <a:round/>
            <a:headEnd/>
            <a:tailEnd/>
          </a:ln>
        </p:spPr>
        <p:txBody>
          <a:bodyPr/>
          <a:lstStyle/>
          <a:p>
            <a:endParaRPr lang="en-US"/>
          </a:p>
        </p:txBody>
      </p:sp>
      <p:sp>
        <p:nvSpPr>
          <p:cNvPr id="12" name="Line 89">
            <a:extLst>
              <a:ext uri="{FF2B5EF4-FFF2-40B4-BE49-F238E27FC236}">
                <a16:creationId xmlns:a16="http://schemas.microsoft.com/office/drawing/2014/main" id="{34AFE0E4-EAF7-B91E-04F1-9DC30F2ECEDC}"/>
              </a:ext>
            </a:extLst>
          </p:cNvPr>
          <p:cNvSpPr>
            <a:spLocks noChangeShapeType="1"/>
          </p:cNvSpPr>
          <p:nvPr/>
        </p:nvSpPr>
        <p:spPr bwMode="auto">
          <a:xfrm>
            <a:off x="9363801" y="2784764"/>
            <a:ext cx="211137" cy="304800"/>
          </a:xfrm>
          <a:prstGeom prst="line">
            <a:avLst/>
          </a:prstGeom>
          <a:noFill/>
          <a:ln w="9525">
            <a:solidFill>
              <a:schemeClr val="tx1"/>
            </a:solidFill>
            <a:round/>
            <a:headEnd/>
            <a:tailEnd/>
          </a:ln>
        </p:spPr>
        <p:txBody>
          <a:bodyPr/>
          <a:lstStyle/>
          <a:p>
            <a:endParaRPr lang="en-US"/>
          </a:p>
        </p:txBody>
      </p:sp>
      <p:sp>
        <p:nvSpPr>
          <p:cNvPr id="13" name="Line 90">
            <a:extLst>
              <a:ext uri="{FF2B5EF4-FFF2-40B4-BE49-F238E27FC236}">
                <a16:creationId xmlns:a16="http://schemas.microsoft.com/office/drawing/2014/main" id="{F2D0321E-9720-4C2B-E2A6-AAA0ECCE7ECE}"/>
              </a:ext>
            </a:extLst>
          </p:cNvPr>
          <p:cNvSpPr>
            <a:spLocks noChangeShapeType="1"/>
          </p:cNvSpPr>
          <p:nvPr/>
        </p:nvSpPr>
        <p:spPr bwMode="auto">
          <a:xfrm>
            <a:off x="9646376" y="3470564"/>
            <a:ext cx="211137" cy="304800"/>
          </a:xfrm>
          <a:prstGeom prst="line">
            <a:avLst/>
          </a:prstGeom>
          <a:noFill/>
          <a:ln w="9525">
            <a:solidFill>
              <a:schemeClr val="tx1"/>
            </a:solidFill>
            <a:round/>
            <a:headEnd/>
            <a:tailEnd/>
          </a:ln>
        </p:spPr>
        <p:txBody>
          <a:bodyPr/>
          <a:lstStyle/>
          <a:p>
            <a:endParaRPr lang="en-US"/>
          </a:p>
        </p:txBody>
      </p:sp>
      <p:graphicFrame>
        <p:nvGraphicFramePr>
          <p:cNvPr id="14" name="Group 91">
            <a:extLst>
              <a:ext uri="{FF2B5EF4-FFF2-40B4-BE49-F238E27FC236}">
                <a16:creationId xmlns:a16="http://schemas.microsoft.com/office/drawing/2014/main" id="{006576C2-EB5D-3DC9-5051-9E71FCA55F3C}"/>
              </a:ext>
            </a:extLst>
          </p:cNvPr>
          <p:cNvGraphicFramePr>
            <a:graphicFrameLocks noGrp="1"/>
          </p:cNvGraphicFramePr>
          <p:nvPr/>
        </p:nvGraphicFramePr>
        <p:xfrm>
          <a:off x="9857513" y="4537365"/>
          <a:ext cx="364881" cy="373063"/>
        </p:xfrm>
        <a:graphic>
          <a:graphicData uri="http://schemas.openxmlformats.org/drawingml/2006/table">
            <a:tbl>
              <a:tblPr/>
              <a:tblGrid>
                <a:gridCol w="364881">
                  <a:extLst>
                    <a:ext uri="{9D8B030D-6E8A-4147-A177-3AD203B41FA5}">
                      <a16:colId xmlns:a16="http://schemas.microsoft.com/office/drawing/2014/main" val="20000"/>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Line 97">
            <a:extLst>
              <a:ext uri="{FF2B5EF4-FFF2-40B4-BE49-F238E27FC236}">
                <a16:creationId xmlns:a16="http://schemas.microsoft.com/office/drawing/2014/main" id="{2AA3DFBE-3788-57FA-B03E-EC14D2B04B26}"/>
              </a:ext>
            </a:extLst>
          </p:cNvPr>
          <p:cNvSpPr>
            <a:spLocks noChangeShapeType="1"/>
          </p:cNvSpPr>
          <p:nvPr/>
        </p:nvSpPr>
        <p:spPr bwMode="auto">
          <a:xfrm>
            <a:off x="9857512" y="4232564"/>
            <a:ext cx="209550" cy="304800"/>
          </a:xfrm>
          <a:prstGeom prst="line">
            <a:avLst/>
          </a:prstGeom>
          <a:noFill/>
          <a:ln w="9525">
            <a:solidFill>
              <a:schemeClr val="tx1"/>
            </a:solidFill>
            <a:round/>
            <a:headEnd/>
            <a:tailEnd/>
          </a:ln>
        </p:spPr>
        <p:txBody>
          <a:bodyPr/>
          <a:lstStyle/>
          <a:p>
            <a:endParaRPr lang="en-US"/>
          </a:p>
        </p:txBody>
      </p:sp>
      <p:sp>
        <p:nvSpPr>
          <p:cNvPr id="16" name="Line 98">
            <a:extLst>
              <a:ext uri="{FF2B5EF4-FFF2-40B4-BE49-F238E27FC236}">
                <a16:creationId xmlns:a16="http://schemas.microsoft.com/office/drawing/2014/main" id="{CC98B230-BF7A-7756-045F-2A2E7A2934D1}"/>
              </a:ext>
            </a:extLst>
          </p:cNvPr>
          <p:cNvSpPr>
            <a:spLocks noChangeShapeType="1"/>
          </p:cNvSpPr>
          <p:nvPr/>
        </p:nvSpPr>
        <p:spPr bwMode="auto">
          <a:xfrm flipH="1">
            <a:off x="9505087" y="4232564"/>
            <a:ext cx="280988" cy="304800"/>
          </a:xfrm>
          <a:prstGeom prst="line">
            <a:avLst/>
          </a:prstGeom>
          <a:noFill/>
          <a:ln w="9525">
            <a:solidFill>
              <a:schemeClr val="tx1"/>
            </a:solidFill>
            <a:round/>
            <a:headEnd/>
            <a:tailEnd/>
          </a:ln>
        </p:spPr>
        <p:txBody>
          <a:bodyPr/>
          <a:lstStyle/>
          <a:p>
            <a:endParaRPr lang="en-US"/>
          </a:p>
        </p:txBody>
      </p:sp>
      <p:sp>
        <p:nvSpPr>
          <p:cNvPr id="17" name="Line 99">
            <a:extLst>
              <a:ext uri="{FF2B5EF4-FFF2-40B4-BE49-F238E27FC236}">
                <a16:creationId xmlns:a16="http://schemas.microsoft.com/office/drawing/2014/main" id="{5D326F4F-86A2-6FA3-9A11-B3C9BE8D7426}"/>
              </a:ext>
            </a:extLst>
          </p:cNvPr>
          <p:cNvSpPr>
            <a:spLocks noChangeShapeType="1"/>
          </p:cNvSpPr>
          <p:nvPr/>
        </p:nvSpPr>
        <p:spPr bwMode="auto">
          <a:xfrm flipH="1">
            <a:off x="9152663" y="3470564"/>
            <a:ext cx="493713" cy="304800"/>
          </a:xfrm>
          <a:prstGeom prst="line">
            <a:avLst/>
          </a:prstGeom>
          <a:noFill/>
          <a:ln w="9525">
            <a:solidFill>
              <a:schemeClr val="tx1"/>
            </a:solidFill>
            <a:round/>
            <a:headEnd/>
            <a:tailEnd/>
          </a:ln>
        </p:spPr>
        <p:txBody>
          <a:bodyPr/>
          <a:lstStyle/>
          <a:p>
            <a:endParaRPr lang="en-US"/>
          </a:p>
        </p:txBody>
      </p:sp>
      <p:sp>
        <p:nvSpPr>
          <p:cNvPr id="18" name="Line 100">
            <a:extLst>
              <a:ext uri="{FF2B5EF4-FFF2-40B4-BE49-F238E27FC236}">
                <a16:creationId xmlns:a16="http://schemas.microsoft.com/office/drawing/2014/main" id="{A440B119-C9F1-057C-A570-4BF7D8CFE07C}"/>
              </a:ext>
            </a:extLst>
          </p:cNvPr>
          <p:cNvSpPr>
            <a:spLocks noChangeShapeType="1"/>
          </p:cNvSpPr>
          <p:nvPr/>
        </p:nvSpPr>
        <p:spPr bwMode="auto">
          <a:xfrm flipH="1">
            <a:off x="8731976" y="2784764"/>
            <a:ext cx="561975" cy="304800"/>
          </a:xfrm>
          <a:prstGeom prst="line">
            <a:avLst/>
          </a:prstGeom>
          <a:noFill/>
          <a:ln w="9525">
            <a:solidFill>
              <a:schemeClr val="tx1"/>
            </a:solidFill>
            <a:round/>
            <a:headEnd/>
            <a:tailEnd/>
          </a:ln>
        </p:spPr>
        <p:txBody>
          <a:bodyPr/>
          <a:lstStyle/>
          <a:p>
            <a:endParaRPr lang="en-US"/>
          </a:p>
        </p:txBody>
      </p:sp>
      <p:sp>
        <p:nvSpPr>
          <p:cNvPr id="19" name="Line 101">
            <a:extLst>
              <a:ext uri="{FF2B5EF4-FFF2-40B4-BE49-F238E27FC236}">
                <a16:creationId xmlns:a16="http://schemas.microsoft.com/office/drawing/2014/main" id="{52DA9062-15A1-40CE-DBC8-6AB5271B68DA}"/>
              </a:ext>
            </a:extLst>
          </p:cNvPr>
          <p:cNvSpPr>
            <a:spLocks noChangeShapeType="1"/>
          </p:cNvSpPr>
          <p:nvPr/>
        </p:nvSpPr>
        <p:spPr bwMode="auto">
          <a:xfrm flipH="1">
            <a:off x="8238262" y="2098964"/>
            <a:ext cx="774700" cy="304800"/>
          </a:xfrm>
          <a:prstGeom prst="line">
            <a:avLst/>
          </a:prstGeom>
          <a:noFill/>
          <a:ln w="9525">
            <a:solidFill>
              <a:schemeClr val="tx1"/>
            </a:solidFill>
            <a:round/>
            <a:headEnd/>
            <a:tailEnd/>
          </a:ln>
        </p:spPr>
        <p:txBody>
          <a:bodyPr/>
          <a:lstStyle/>
          <a:p>
            <a:endParaRPr lang="en-US"/>
          </a:p>
        </p:txBody>
      </p:sp>
      <p:graphicFrame>
        <p:nvGraphicFramePr>
          <p:cNvPr id="20" name="Group 102">
            <a:extLst>
              <a:ext uri="{FF2B5EF4-FFF2-40B4-BE49-F238E27FC236}">
                <a16:creationId xmlns:a16="http://schemas.microsoft.com/office/drawing/2014/main" id="{BF2AAF5B-C212-5750-0743-9AAED0FDFBE3}"/>
              </a:ext>
            </a:extLst>
          </p:cNvPr>
          <p:cNvGraphicFramePr>
            <a:graphicFrameLocks noGrp="1"/>
          </p:cNvGraphicFramePr>
          <p:nvPr/>
        </p:nvGraphicFramePr>
        <p:xfrm>
          <a:off x="9293951" y="4537365"/>
          <a:ext cx="364881" cy="373063"/>
        </p:xfrm>
        <a:graphic>
          <a:graphicData uri="http://schemas.openxmlformats.org/drawingml/2006/table">
            <a:tbl>
              <a:tblPr/>
              <a:tblGrid>
                <a:gridCol w="364881">
                  <a:extLst>
                    <a:ext uri="{9D8B030D-6E8A-4147-A177-3AD203B41FA5}">
                      <a16:colId xmlns:a16="http://schemas.microsoft.com/office/drawing/2014/main" val="20000"/>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bl>
          </a:graphicData>
        </a:graphic>
      </p:graphicFrame>
      <p:graphicFrame>
        <p:nvGraphicFramePr>
          <p:cNvPr id="21" name="Group 108">
            <a:extLst>
              <a:ext uri="{FF2B5EF4-FFF2-40B4-BE49-F238E27FC236}">
                <a16:creationId xmlns:a16="http://schemas.microsoft.com/office/drawing/2014/main" id="{4678D0F0-9869-A44D-20E6-3BB4CD2485D4}"/>
              </a:ext>
            </a:extLst>
          </p:cNvPr>
          <p:cNvGraphicFramePr>
            <a:graphicFrameLocks noGrp="1"/>
          </p:cNvGraphicFramePr>
          <p:nvPr/>
        </p:nvGraphicFramePr>
        <p:xfrm>
          <a:off x="8943113" y="3775365"/>
          <a:ext cx="364881" cy="373063"/>
        </p:xfrm>
        <a:graphic>
          <a:graphicData uri="http://schemas.openxmlformats.org/drawingml/2006/table">
            <a:tbl>
              <a:tblPr/>
              <a:tblGrid>
                <a:gridCol w="364881">
                  <a:extLst>
                    <a:ext uri="{9D8B030D-6E8A-4147-A177-3AD203B41FA5}">
                      <a16:colId xmlns:a16="http://schemas.microsoft.com/office/drawing/2014/main" val="20000"/>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bl>
          </a:graphicData>
        </a:graphic>
      </p:graphicFrame>
      <p:graphicFrame>
        <p:nvGraphicFramePr>
          <p:cNvPr id="22" name="Group 114">
            <a:extLst>
              <a:ext uri="{FF2B5EF4-FFF2-40B4-BE49-F238E27FC236}">
                <a16:creationId xmlns:a16="http://schemas.microsoft.com/office/drawing/2014/main" id="{B975FEF7-BFCD-9A9B-ED9C-8E170F398ECE}"/>
              </a:ext>
            </a:extLst>
          </p:cNvPr>
          <p:cNvGraphicFramePr>
            <a:graphicFrameLocks noGrp="1"/>
          </p:cNvGraphicFramePr>
          <p:nvPr/>
        </p:nvGraphicFramePr>
        <p:xfrm>
          <a:off x="8520838" y="3089565"/>
          <a:ext cx="364881" cy="373063"/>
        </p:xfrm>
        <a:graphic>
          <a:graphicData uri="http://schemas.openxmlformats.org/drawingml/2006/table">
            <a:tbl>
              <a:tblPr/>
              <a:tblGrid>
                <a:gridCol w="364881">
                  <a:extLst>
                    <a:ext uri="{9D8B030D-6E8A-4147-A177-3AD203B41FA5}">
                      <a16:colId xmlns:a16="http://schemas.microsoft.com/office/drawing/2014/main" val="20000"/>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bl>
          </a:graphicData>
        </a:graphic>
      </p:graphicFrame>
      <p:graphicFrame>
        <p:nvGraphicFramePr>
          <p:cNvPr id="23" name="Group 120">
            <a:extLst>
              <a:ext uri="{FF2B5EF4-FFF2-40B4-BE49-F238E27FC236}">
                <a16:creationId xmlns:a16="http://schemas.microsoft.com/office/drawing/2014/main" id="{AAD841D3-E0EE-E1B8-5CA1-1C2536A87DAA}"/>
              </a:ext>
            </a:extLst>
          </p:cNvPr>
          <p:cNvGraphicFramePr>
            <a:graphicFrameLocks noGrp="1"/>
          </p:cNvGraphicFramePr>
          <p:nvPr/>
        </p:nvGraphicFramePr>
        <p:xfrm>
          <a:off x="8028713" y="2403765"/>
          <a:ext cx="364881" cy="373063"/>
        </p:xfrm>
        <a:graphic>
          <a:graphicData uri="http://schemas.openxmlformats.org/drawingml/2006/table">
            <a:tbl>
              <a:tblPr/>
              <a:tblGrid>
                <a:gridCol w="364881">
                  <a:extLst>
                    <a:ext uri="{9D8B030D-6E8A-4147-A177-3AD203B41FA5}">
                      <a16:colId xmlns:a16="http://schemas.microsoft.com/office/drawing/2014/main" val="20000"/>
                    </a:ext>
                  </a:extLst>
                </a:gridCol>
              </a:tblGrid>
              <a:tr h="373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a:txBody>
                  <a:tcPr marL="84406" marR="8440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0000"/>
                    </a:solidFill>
                  </a:tcPr>
                </a:tc>
                <a:extLst>
                  <a:ext uri="{0D108BD9-81ED-4DB2-BD59-A6C34878D82A}">
                    <a16:rowId xmlns:a16="http://schemas.microsoft.com/office/drawing/2014/main" val="10000"/>
                  </a:ext>
                </a:extLst>
              </a:tr>
            </a:tbl>
          </a:graphicData>
        </a:graphic>
      </p:graphicFrame>
      <p:sp>
        <p:nvSpPr>
          <p:cNvPr id="24" name="Text Box 8">
            <a:extLst>
              <a:ext uri="{FF2B5EF4-FFF2-40B4-BE49-F238E27FC236}">
                <a16:creationId xmlns:a16="http://schemas.microsoft.com/office/drawing/2014/main" id="{193B5E45-D600-49D8-85E9-6911021B4B06}"/>
              </a:ext>
            </a:extLst>
          </p:cNvPr>
          <p:cNvSpPr txBox="1">
            <a:spLocks noChangeArrowheads="1"/>
          </p:cNvSpPr>
          <p:nvPr/>
        </p:nvSpPr>
        <p:spPr bwMode="auto">
          <a:xfrm>
            <a:off x="6941275" y="3318164"/>
            <a:ext cx="298450" cy="338138"/>
          </a:xfrm>
          <a:prstGeom prst="rect">
            <a:avLst/>
          </a:prstGeom>
          <a:noFill/>
          <a:ln w="9525">
            <a:solidFill>
              <a:srgbClr val="006600"/>
            </a:solidFill>
            <a:miter lim="800000"/>
            <a:headEnd/>
            <a:tailEnd/>
          </a:ln>
        </p:spPr>
        <p:txBody>
          <a:bodyPr wrap="none">
            <a:spAutoFit/>
          </a:bodyPr>
          <a:lstStyle/>
          <a:p>
            <a:r>
              <a:rPr lang="en-US" sz="1600" b="1" i="1">
                <a:solidFill>
                  <a:srgbClr val="006600"/>
                </a:solidFill>
                <a:latin typeface="Times New Roman" pitchFamily="18" charset="0"/>
                <a:cs typeface="Times New Roman" pitchFamily="18" charset="0"/>
              </a:rPr>
              <a:t>n</a:t>
            </a:r>
          </a:p>
        </p:txBody>
      </p:sp>
      <p:sp>
        <p:nvSpPr>
          <p:cNvPr id="25" name="Line 12">
            <a:extLst>
              <a:ext uri="{FF2B5EF4-FFF2-40B4-BE49-F238E27FC236}">
                <a16:creationId xmlns:a16="http://schemas.microsoft.com/office/drawing/2014/main" id="{F2F83456-FC3D-8B62-58CF-EBBE999F3E4F}"/>
              </a:ext>
            </a:extLst>
          </p:cNvPr>
          <p:cNvSpPr>
            <a:spLocks noChangeShapeType="1"/>
          </p:cNvSpPr>
          <p:nvPr/>
        </p:nvSpPr>
        <p:spPr bwMode="auto">
          <a:xfrm>
            <a:off x="8350975" y="4915189"/>
            <a:ext cx="322262" cy="336550"/>
          </a:xfrm>
          <a:prstGeom prst="line">
            <a:avLst/>
          </a:prstGeom>
          <a:noFill/>
          <a:ln w="9525">
            <a:solidFill>
              <a:srgbClr val="006600"/>
            </a:solidFill>
            <a:round/>
            <a:headEnd/>
            <a:tailEnd/>
          </a:ln>
        </p:spPr>
        <p:txBody>
          <a:bodyPr/>
          <a:lstStyle/>
          <a:p>
            <a:endParaRPr lang="en-US"/>
          </a:p>
        </p:txBody>
      </p:sp>
      <p:sp>
        <p:nvSpPr>
          <p:cNvPr id="26" name="Text Box 15">
            <a:extLst>
              <a:ext uri="{FF2B5EF4-FFF2-40B4-BE49-F238E27FC236}">
                <a16:creationId xmlns:a16="http://schemas.microsoft.com/office/drawing/2014/main" id="{7F3F3DC5-A79F-96C3-F4AD-0D1019F49BF1}"/>
              </a:ext>
            </a:extLst>
          </p:cNvPr>
          <p:cNvSpPr txBox="1">
            <a:spLocks noChangeArrowheads="1"/>
          </p:cNvSpPr>
          <p:nvPr/>
        </p:nvSpPr>
        <p:spPr bwMode="auto">
          <a:xfrm>
            <a:off x="8824051" y="5339053"/>
            <a:ext cx="287337" cy="338137"/>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2</a:t>
            </a:r>
          </a:p>
        </p:txBody>
      </p:sp>
      <p:sp>
        <p:nvSpPr>
          <p:cNvPr id="27" name="Line 16">
            <a:extLst>
              <a:ext uri="{FF2B5EF4-FFF2-40B4-BE49-F238E27FC236}">
                <a16:creationId xmlns:a16="http://schemas.microsoft.com/office/drawing/2014/main" id="{75193FEA-F510-EAA6-112D-EE950DAABAD7}"/>
              </a:ext>
            </a:extLst>
          </p:cNvPr>
          <p:cNvSpPr>
            <a:spLocks noChangeShapeType="1"/>
          </p:cNvSpPr>
          <p:nvPr/>
        </p:nvSpPr>
        <p:spPr bwMode="auto">
          <a:xfrm>
            <a:off x="9051063" y="5645439"/>
            <a:ext cx="322263" cy="336550"/>
          </a:xfrm>
          <a:prstGeom prst="line">
            <a:avLst/>
          </a:prstGeom>
          <a:noFill/>
          <a:ln w="9525">
            <a:solidFill>
              <a:srgbClr val="006600"/>
            </a:solidFill>
            <a:round/>
            <a:headEnd/>
            <a:tailEnd/>
          </a:ln>
        </p:spPr>
        <p:txBody>
          <a:bodyPr/>
          <a:lstStyle/>
          <a:p>
            <a:endParaRPr lang="en-US"/>
          </a:p>
        </p:txBody>
      </p:sp>
      <p:sp>
        <p:nvSpPr>
          <p:cNvPr id="28" name="Line 17">
            <a:extLst>
              <a:ext uri="{FF2B5EF4-FFF2-40B4-BE49-F238E27FC236}">
                <a16:creationId xmlns:a16="http://schemas.microsoft.com/office/drawing/2014/main" id="{8186FFAA-9EAF-21EC-EC17-250B69828735}"/>
              </a:ext>
            </a:extLst>
          </p:cNvPr>
          <p:cNvSpPr>
            <a:spLocks noChangeShapeType="1"/>
          </p:cNvSpPr>
          <p:nvPr/>
        </p:nvSpPr>
        <p:spPr bwMode="auto">
          <a:xfrm flipH="1">
            <a:off x="8458926" y="5645439"/>
            <a:ext cx="376237" cy="336550"/>
          </a:xfrm>
          <a:prstGeom prst="line">
            <a:avLst/>
          </a:prstGeom>
          <a:noFill/>
          <a:ln w="9525">
            <a:solidFill>
              <a:srgbClr val="006600"/>
            </a:solidFill>
            <a:round/>
            <a:headEnd/>
            <a:tailEnd/>
          </a:ln>
        </p:spPr>
        <p:txBody>
          <a:bodyPr/>
          <a:lstStyle/>
          <a:p>
            <a:endParaRPr lang="en-US"/>
          </a:p>
        </p:txBody>
      </p:sp>
      <p:sp>
        <p:nvSpPr>
          <p:cNvPr id="29" name="Line 18">
            <a:extLst>
              <a:ext uri="{FF2B5EF4-FFF2-40B4-BE49-F238E27FC236}">
                <a16:creationId xmlns:a16="http://schemas.microsoft.com/office/drawing/2014/main" id="{BEEC4E6C-5D57-75FC-B4AA-6B802BA85665}"/>
              </a:ext>
            </a:extLst>
          </p:cNvPr>
          <p:cNvSpPr>
            <a:spLocks noChangeShapeType="1"/>
          </p:cNvSpPr>
          <p:nvPr/>
        </p:nvSpPr>
        <p:spPr bwMode="auto">
          <a:xfrm flipH="1">
            <a:off x="7706451" y="4970752"/>
            <a:ext cx="376237" cy="336550"/>
          </a:xfrm>
          <a:prstGeom prst="line">
            <a:avLst/>
          </a:prstGeom>
          <a:noFill/>
          <a:ln w="9525">
            <a:solidFill>
              <a:srgbClr val="006600"/>
            </a:solidFill>
            <a:round/>
            <a:headEnd/>
            <a:tailEnd/>
          </a:ln>
        </p:spPr>
        <p:txBody>
          <a:bodyPr/>
          <a:lstStyle/>
          <a:p>
            <a:endParaRPr lang="en-US"/>
          </a:p>
        </p:txBody>
      </p:sp>
      <p:sp>
        <p:nvSpPr>
          <p:cNvPr id="30" name="Text Box 20">
            <a:extLst>
              <a:ext uri="{FF2B5EF4-FFF2-40B4-BE49-F238E27FC236}">
                <a16:creationId xmlns:a16="http://schemas.microsoft.com/office/drawing/2014/main" id="{FA62B9F4-2E01-C638-1D36-C82681EA3ACA}"/>
              </a:ext>
            </a:extLst>
          </p:cNvPr>
          <p:cNvSpPr txBox="1">
            <a:spLocks noChangeArrowheads="1"/>
          </p:cNvSpPr>
          <p:nvPr/>
        </p:nvSpPr>
        <p:spPr bwMode="auto">
          <a:xfrm rot="2601978">
            <a:off x="8597038" y="5139028"/>
            <a:ext cx="390525" cy="338137"/>
          </a:xfrm>
          <a:prstGeom prst="rect">
            <a:avLst/>
          </a:prstGeom>
          <a:noFill/>
          <a:ln w="9525">
            <a:no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a:t>
            </a:r>
          </a:p>
        </p:txBody>
      </p:sp>
      <p:sp>
        <p:nvSpPr>
          <p:cNvPr id="31" name="Line 9">
            <a:extLst>
              <a:ext uri="{FF2B5EF4-FFF2-40B4-BE49-F238E27FC236}">
                <a16:creationId xmlns:a16="http://schemas.microsoft.com/office/drawing/2014/main" id="{CB46BC27-2EED-246E-5184-4EBA8EAB2820}"/>
              </a:ext>
            </a:extLst>
          </p:cNvPr>
          <p:cNvSpPr>
            <a:spLocks noChangeShapeType="1"/>
          </p:cNvSpPr>
          <p:nvPr/>
        </p:nvSpPr>
        <p:spPr bwMode="auto">
          <a:xfrm flipH="1">
            <a:off x="6576151" y="3624552"/>
            <a:ext cx="376237" cy="336550"/>
          </a:xfrm>
          <a:prstGeom prst="line">
            <a:avLst/>
          </a:prstGeom>
          <a:noFill/>
          <a:ln w="9525">
            <a:solidFill>
              <a:srgbClr val="006600"/>
            </a:solidFill>
            <a:round/>
            <a:headEnd/>
            <a:tailEnd/>
          </a:ln>
        </p:spPr>
        <p:txBody>
          <a:bodyPr/>
          <a:lstStyle/>
          <a:p>
            <a:endParaRPr lang="en-US"/>
          </a:p>
        </p:txBody>
      </p:sp>
      <p:sp>
        <p:nvSpPr>
          <p:cNvPr id="32" name="Line 10">
            <a:extLst>
              <a:ext uri="{FF2B5EF4-FFF2-40B4-BE49-F238E27FC236}">
                <a16:creationId xmlns:a16="http://schemas.microsoft.com/office/drawing/2014/main" id="{5C937B98-7CEC-1147-0C1B-7A6F57620F82}"/>
              </a:ext>
            </a:extLst>
          </p:cNvPr>
          <p:cNvSpPr>
            <a:spLocks noChangeShapeType="1"/>
          </p:cNvSpPr>
          <p:nvPr/>
        </p:nvSpPr>
        <p:spPr bwMode="auto">
          <a:xfrm>
            <a:off x="7168288" y="3624552"/>
            <a:ext cx="322263" cy="336550"/>
          </a:xfrm>
          <a:prstGeom prst="line">
            <a:avLst/>
          </a:prstGeom>
          <a:noFill/>
          <a:ln w="9525">
            <a:solidFill>
              <a:srgbClr val="006600"/>
            </a:solidFill>
            <a:round/>
            <a:headEnd/>
            <a:tailEnd/>
          </a:ln>
        </p:spPr>
        <p:txBody>
          <a:bodyPr/>
          <a:lstStyle/>
          <a:p>
            <a:endParaRPr lang="en-US"/>
          </a:p>
        </p:txBody>
      </p:sp>
      <p:sp>
        <p:nvSpPr>
          <p:cNvPr id="33" name="Text Box 11">
            <a:extLst>
              <a:ext uri="{FF2B5EF4-FFF2-40B4-BE49-F238E27FC236}">
                <a16:creationId xmlns:a16="http://schemas.microsoft.com/office/drawing/2014/main" id="{A06B7EB4-7D36-E966-79C5-347AFED759C8}"/>
              </a:ext>
            </a:extLst>
          </p:cNvPr>
          <p:cNvSpPr txBox="1">
            <a:spLocks noChangeArrowheads="1"/>
          </p:cNvSpPr>
          <p:nvPr/>
        </p:nvSpPr>
        <p:spPr bwMode="auto">
          <a:xfrm>
            <a:off x="7382601" y="3961103"/>
            <a:ext cx="606425" cy="338137"/>
          </a:xfrm>
          <a:prstGeom prst="rect">
            <a:avLst/>
          </a:prstGeom>
          <a:noFill/>
          <a:ln w="9525">
            <a:solidFill>
              <a:srgbClr val="006600"/>
            </a:solidFill>
            <a:miter lim="800000"/>
            <a:headEnd/>
            <a:tailEnd/>
          </a:ln>
        </p:spPr>
        <p:txBody>
          <a:bodyPr wrap="none">
            <a:spAutoFit/>
          </a:bodyPr>
          <a:lstStyle/>
          <a:p>
            <a:r>
              <a:rPr lang="en-US" sz="1600" b="1" i="1">
                <a:solidFill>
                  <a:srgbClr val="006600"/>
                </a:solidFill>
                <a:latin typeface="Times New Roman" pitchFamily="18" charset="0"/>
                <a:cs typeface="Times New Roman" pitchFamily="18" charset="0"/>
              </a:rPr>
              <a:t>n </a:t>
            </a:r>
            <a:r>
              <a:rPr lang="en-US" sz="1600" b="1">
                <a:solidFill>
                  <a:srgbClr val="006600"/>
                </a:solidFill>
                <a:latin typeface="Times New Roman" pitchFamily="18" charset="0"/>
                <a:cs typeface="Times New Roman" pitchFamily="18" charset="0"/>
              </a:rPr>
              <a:t>– 1</a:t>
            </a:r>
          </a:p>
        </p:txBody>
      </p:sp>
      <p:sp>
        <p:nvSpPr>
          <p:cNvPr id="34" name="Text Box 21">
            <a:extLst>
              <a:ext uri="{FF2B5EF4-FFF2-40B4-BE49-F238E27FC236}">
                <a16:creationId xmlns:a16="http://schemas.microsoft.com/office/drawing/2014/main" id="{7A4C442C-EE40-0E25-5285-90FE446B0C80}"/>
              </a:ext>
            </a:extLst>
          </p:cNvPr>
          <p:cNvSpPr txBox="1">
            <a:spLocks noChangeArrowheads="1"/>
          </p:cNvSpPr>
          <p:nvPr/>
        </p:nvSpPr>
        <p:spPr bwMode="auto">
          <a:xfrm>
            <a:off x="6361837" y="3848390"/>
            <a:ext cx="287338" cy="339725"/>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1</a:t>
            </a:r>
          </a:p>
        </p:txBody>
      </p:sp>
      <p:sp>
        <p:nvSpPr>
          <p:cNvPr id="35" name="Text Box 22">
            <a:extLst>
              <a:ext uri="{FF2B5EF4-FFF2-40B4-BE49-F238E27FC236}">
                <a16:creationId xmlns:a16="http://schemas.microsoft.com/office/drawing/2014/main" id="{6202D254-2713-45BC-4EB0-7DF15B7369F9}"/>
              </a:ext>
            </a:extLst>
          </p:cNvPr>
          <p:cNvSpPr txBox="1">
            <a:spLocks noChangeArrowheads="1"/>
          </p:cNvSpPr>
          <p:nvPr/>
        </p:nvSpPr>
        <p:spPr bwMode="auto">
          <a:xfrm>
            <a:off x="8243026" y="5869278"/>
            <a:ext cx="287337" cy="338137"/>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1</a:t>
            </a:r>
          </a:p>
        </p:txBody>
      </p:sp>
      <p:sp>
        <p:nvSpPr>
          <p:cNvPr id="36" name="Text Box 23">
            <a:extLst>
              <a:ext uri="{FF2B5EF4-FFF2-40B4-BE49-F238E27FC236}">
                <a16:creationId xmlns:a16="http://schemas.microsoft.com/office/drawing/2014/main" id="{C948AF38-D92F-3E87-5A43-FD1A38E8A19B}"/>
              </a:ext>
            </a:extLst>
          </p:cNvPr>
          <p:cNvSpPr txBox="1">
            <a:spLocks noChangeArrowheads="1"/>
          </p:cNvSpPr>
          <p:nvPr/>
        </p:nvSpPr>
        <p:spPr bwMode="auto">
          <a:xfrm>
            <a:off x="7490551" y="5251739"/>
            <a:ext cx="287337" cy="338138"/>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1</a:t>
            </a:r>
          </a:p>
        </p:txBody>
      </p:sp>
      <p:sp>
        <p:nvSpPr>
          <p:cNvPr id="37" name="Text Box 24">
            <a:extLst>
              <a:ext uri="{FF2B5EF4-FFF2-40B4-BE49-F238E27FC236}">
                <a16:creationId xmlns:a16="http://schemas.microsoft.com/office/drawing/2014/main" id="{7A38777B-4866-D71A-5040-783DE28581A7}"/>
              </a:ext>
            </a:extLst>
          </p:cNvPr>
          <p:cNvSpPr txBox="1">
            <a:spLocks noChangeArrowheads="1"/>
          </p:cNvSpPr>
          <p:nvPr/>
        </p:nvSpPr>
        <p:spPr bwMode="auto">
          <a:xfrm>
            <a:off x="9265376" y="5934364"/>
            <a:ext cx="287337" cy="338138"/>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1</a:t>
            </a:r>
          </a:p>
        </p:txBody>
      </p:sp>
      <p:sp>
        <p:nvSpPr>
          <p:cNvPr id="38" name="Line 13">
            <a:extLst>
              <a:ext uri="{FF2B5EF4-FFF2-40B4-BE49-F238E27FC236}">
                <a16:creationId xmlns:a16="http://schemas.microsoft.com/office/drawing/2014/main" id="{FE9BE628-4CEF-22B3-F2E0-28D053E6F12A}"/>
              </a:ext>
            </a:extLst>
          </p:cNvPr>
          <p:cNvSpPr>
            <a:spLocks noChangeShapeType="1"/>
          </p:cNvSpPr>
          <p:nvPr/>
        </p:nvSpPr>
        <p:spPr bwMode="auto">
          <a:xfrm>
            <a:off x="7812812" y="4297652"/>
            <a:ext cx="323850" cy="336550"/>
          </a:xfrm>
          <a:prstGeom prst="line">
            <a:avLst/>
          </a:prstGeom>
          <a:noFill/>
          <a:ln w="9525">
            <a:solidFill>
              <a:srgbClr val="006600"/>
            </a:solidFill>
            <a:round/>
            <a:headEnd/>
            <a:tailEnd/>
          </a:ln>
        </p:spPr>
        <p:txBody>
          <a:bodyPr/>
          <a:lstStyle/>
          <a:p>
            <a:endParaRPr lang="en-US"/>
          </a:p>
        </p:txBody>
      </p:sp>
      <p:sp>
        <p:nvSpPr>
          <p:cNvPr id="39" name="Text Box 14">
            <a:extLst>
              <a:ext uri="{FF2B5EF4-FFF2-40B4-BE49-F238E27FC236}">
                <a16:creationId xmlns:a16="http://schemas.microsoft.com/office/drawing/2014/main" id="{A84E89D0-AA75-7EAA-FE25-387050973574}"/>
              </a:ext>
            </a:extLst>
          </p:cNvPr>
          <p:cNvSpPr txBox="1">
            <a:spLocks noChangeArrowheads="1"/>
          </p:cNvSpPr>
          <p:nvPr/>
        </p:nvSpPr>
        <p:spPr bwMode="auto">
          <a:xfrm>
            <a:off x="7974738" y="4578639"/>
            <a:ext cx="606425" cy="338138"/>
          </a:xfrm>
          <a:prstGeom prst="rect">
            <a:avLst/>
          </a:prstGeom>
          <a:noFill/>
          <a:ln w="9525">
            <a:solidFill>
              <a:srgbClr val="006600"/>
            </a:solidFill>
            <a:miter lim="800000"/>
            <a:headEnd/>
            <a:tailEnd/>
          </a:ln>
        </p:spPr>
        <p:txBody>
          <a:bodyPr wrap="none">
            <a:spAutoFit/>
          </a:bodyPr>
          <a:lstStyle/>
          <a:p>
            <a:r>
              <a:rPr lang="en-US" sz="1600" b="1" i="1">
                <a:solidFill>
                  <a:srgbClr val="006600"/>
                </a:solidFill>
                <a:latin typeface="Times New Roman" pitchFamily="18" charset="0"/>
                <a:cs typeface="Times New Roman" pitchFamily="18" charset="0"/>
              </a:rPr>
              <a:t>n</a:t>
            </a:r>
            <a:r>
              <a:rPr lang="en-US" sz="1600" b="1">
                <a:solidFill>
                  <a:srgbClr val="006600"/>
                </a:solidFill>
                <a:latin typeface="Times New Roman" pitchFamily="18" charset="0"/>
                <a:cs typeface="Times New Roman" pitchFamily="18" charset="0"/>
              </a:rPr>
              <a:t> – 2</a:t>
            </a:r>
          </a:p>
        </p:txBody>
      </p:sp>
      <p:sp>
        <p:nvSpPr>
          <p:cNvPr id="40" name="Line 19">
            <a:extLst>
              <a:ext uri="{FF2B5EF4-FFF2-40B4-BE49-F238E27FC236}">
                <a16:creationId xmlns:a16="http://schemas.microsoft.com/office/drawing/2014/main" id="{95D9CA59-8F8A-5BCF-DE6F-A09496DC7D5C}"/>
              </a:ext>
            </a:extLst>
          </p:cNvPr>
          <p:cNvSpPr>
            <a:spLocks noChangeShapeType="1"/>
          </p:cNvSpPr>
          <p:nvPr/>
        </p:nvSpPr>
        <p:spPr bwMode="auto">
          <a:xfrm flipH="1">
            <a:off x="7006362" y="4297652"/>
            <a:ext cx="376238" cy="336550"/>
          </a:xfrm>
          <a:prstGeom prst="line">
            <a:avLst/>
          </a:prstGeom>
          <a:noFill/>
          <a:ln w="9525">
            <a:solidFill>
              <a:srgbClr val="006600"/>
            </a:solidFill>
            <a:round/>
            <a:headEnd/>
            <a:tailEnd/>
          </a:ln>
        </p:spPr>
        <p:txBody>
          <a:bodyPr/>
          <a:lstStyle/>
          <a:p>
            <a:endParaRPr lang="en-US"/>
          </a:p>
        </p:txBody>
      </p:sp>
      <p:sp>
        <p:nvSpPr>
          <p:cNvPr id="41" name="Text Box 25">
            <a:extLst>
              <a:ext uri="{FF2B5EF4-FFF2-40B4-BE49-F238E27FC236}">
                <a16:creationId xmlns:a16="http://schemas.microsoft.com/office/drawing/2014/main" id="{C3D673A9-3328-B83E-6252-5B10AC299164}"/>
              </a:ext>
            </a:extLst>
          </p:cNvPr>
          <p:cNvSpPr txBox="1">
            <a:spLocks noChangeArrowheads="1"/>
          </p:cNvSpPr>
          <p:nvPr/>
        </p:nvSpPr>
        <p:spPr bwMode="auto">
          <a:xfrm>
            <a:off x="6738076" y="4523078"/>
            <a:ext cx="287337" cy="338137"/>
          </a:xfrm>
          <a:prstGeom prst="rect">
            <a:avLst/>
          </a:prstGeom>
          <a:noFill/>
          <a:ln w="9525">
            <a:solidFill>
              <a:srgbClr val="006600"/>
            </a:solidFill>
            <a:miter lim="800000"/>
            <a:headEnd/>
            <a:tailEnd/>
          </a:ln>
        </p:spPr>
        <p:txBody>
          <a:bodyPr wrap="none">
            <a:spAutoFit/>
          </a:bodyPr>
          <a:lstStyle/>
          <a:p>
            <a:r>
              <a:rPr lang="en-US" sz="1600" b="1">
                <a:solidFill>
                  <a:srgbClr val="006600"/>
                </a:solidFill>
                <a:latin typeface="Times New Roman" pitchFamily="18" charset="0"/>
                <a:cs typeface="Times New Roman" pitchFamily="18" charset="0"/>
              </a:rPr>
              <a:t>1</a:t>
            </a:r>
          </a:p>
        </p:txBody>
      </p:sp>
      <p:grpSp>
        <p:nvGrpSpPr>
          <p:cNvPr id="42" name="Group 58">
            <a:extLst>
              <a:ext uri="{FF2B5EF4-FFF2-40B4-BE49-F238E27FC236}">
                <a16:creationId xmlns:a16="http://schemas.microsoft.com/office/drawing/2014/main" id="{410B16B2-0E13-F107-FD43-2BFD000ECFC2}"/>
              </a:ext>
            </a:extLst>
          </p:cNvPr>
          <p:cNvGrpSpPr>
            <a:grpSpLocks/>
          </p:cNvGrpSpPr>
          <p:nvPr/>
        </p:nvGrpSpPr>
        <p:grpSpPr bwMode="auto">
          <a:xfrm>
            <a:off x="2963795" y="2751720"/>
            <a:ext cx="3048000" cy="3276602"/>
            <a:chOff x="2136775" y="1674814"/>
            <a:chExt cx="4495801" cy="4573590"/>
          </a:xfrm>
        </p:grpSpPr>
        <p:graphicFrame>
          <p:nvGraphicFramePr>
            <p:cNvPr id="43" name="Object 90">
              <a:extLst>
                <a:ext uri="{FF2B5EF4-FFF2-40B4-BE49-F238E27FC236}">
                  <a16:creationId xmlns:a16="http://schemas.microsoft.com/office/drawing/2014/main" id="{A0D56D4F-2574-AFA2-E049-B7BC41426FC2}"/>
                </a:ext>
              </a:extLst>
            </p:cNvPr>
            <p:cNvGraphicFramePr>
              <a:graphicFrameLocks noChangeAspect="1"/>
            </p:cNvGraphicFramePr>
            <p:nvPr/>
          </p:nvGraphicFramePr>
          <p:xfrm>
            <a:off x="2667001" y="1674814"/>
            <a:ext cx="2898775" cy="1047751"/>
          </p:xfrm>
          <a:graphic>
            <a:graphicData uri="http://schemas.openxmlformats.org/presentationml/2006/ole">
              <mc:AlternateContent xmlns:mc="http://schemas.openxmlformats.org/markup-compatibility/2006">
                <mc:Choice xmlns:v="urn:schemas-microsoft-com:vml" Requires="v">
                  <p:oleObj name="Equation" r:id="rId4" imgW="1193760" imgH="431640" progId="Equation.DSMT4">
                    <p:embed/>
                  </p:oleObj>
                </mc:Choice>
                <mc:Fallback>
                  <p:oleObj name="Equation" r:id="rId4" imgW="1193760" imgH="431640" progId="Equation.DSMT4">
                    <p:embed/>
                    <p:pic>
                      <p:nvPicPr>
                        <p:cNvPr id="43" name="Object 90">
                          <a:extLst>
                            <a:ext uri="{FF2B5EF4-FFF2-40B4-BE49-F238E27FC236}">
                              <a16:creationId xmlns:a16="http://schemas.microsoft.com/office/drawing/2014/main" id="{A0D56D4F-2574-AFA2-E049-B7BC41426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1" y="1674814"/>
                          <a:ext cx="2898775" cy="1047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91">
              <a:extLst>
                <a:ext uri="{FF2B5EF4-FFF2-40B4-BE49-F238E27FC236}">
                  <a16:creationId xmlns:a16="http://schemas.microsoft.com/office/drawing/2014/main" id="{C8ED8215-6C17-4D60-5A7D-918E307B5DEA}"/>
                </a:ext>
              </a:extLst>
            </p:cNvPr>
            <p:cNvGraphicFramePr>
              <a:graphicFrameLocks noChangeAspect="1"/>
            </p:cNvGraphicFramePr>
            <p:nvPr/>
          </p:nvGraphicFramePr>
          <p:xfrm>
            <a:off x="2212975" y="2798765"/>
            <a:ext cx="4114801" cy="487362"/>
          </p:xfrm>
          <a:graphic>
            <a:graphicData uri="http://schemas.openxmlformats.org/presentationml/2006/ole">
              <mc:AlternateContent xmlns:mc="http://schemas.openxmlformats.org/markup-compatibility/2006">
                <mc:Choice xmlns:v="urn:schemas-microsoft-com:vml" Requires="v">
                  <p:oleObj name="Equation" r:id="rId6" imgW="1714320" imgH="203040" progId="Equation.3">
                    <p:embed/>
                  </p:oleObj>
                </mc:Choice>
                <mc:Fallback>
                  <p:oleObj name="Equation" r:id="rId6" imgW="1714320" imgH="203040" progId="Equation.3">
                    <p:embed/>
                    <p:pic>
                      <p:nvPicPr>
                        <p:cNvPr id="44" name="Object 91">
                          <a:extLst>
                            <a:ext uri="{FF2B5EF4-FFF2-40B4-BE49-F238E27FC236}">
                              <a16:creationId xmlns:a16="http://schemas.microsoft.com/office/drawing/2014/main" id="{C8ED8215-6C17-4D60-5A7D-918E307B5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2975" y="2798765"/>
                          <a:ext cx="4114801"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92">
              <a:extLst>
                <a:ext uri="{FF2B5EF4-FFF2-40B4-BE49-F238E27FC236}">
                  <a16:creationId xmlns:a16="http://schemas.microsoft.com/office/drawing/2014/main" id="{885D6616-25FC-7ED2-632E-135D2A95F2DB}"/>
                </a:ext>
              </a:extLst>
            </p:cNvPr>
            <p:cNvGraphicFramePr>
              <a:graphicFrameLocks noChangeAspect="1"/>
            </p:cNvGraphicFramePr>
            <p:nvPr/>
          </p:nvGraphicFramePr>
          <p:xfrm>
            <a:off x="2136775" y="3332165"/>
            <a:ext cx="4230689" cy="488951"/>
          </p:xfrm>
          <a:graphic>
            <a:graphicData uri="http://schemas.openxmlformats.org/presentationml/2006/ole">
              <mc:AlternateContent xmlns:mc="http://schemas.openxmlformats.org/markup-compatibility/2006">
                <mc:Choice xmlns:v="urn:schemas-microsoft-com:vml" Requires="v">
                  <p:oleObj name="Equation" r:id="rId8" imgW="1752480" imgH="203040" progId="Equation.3">
                    <p:embed/>
                  </p:oleObj>
                </mc:Choice>
                <mc:Fallback>
                  <p:oleObj name="Equation" r:id="rId8" imgW="1752480" imgH="203040" progId="Equation.3">
                    <p:embed/>
                    <p:pic>
                      <p:nvPicPr>
                        <p:cNvPr id="45" name="Object 92">
                          <a:extLst>
                            <a:ext uri="{FF2B5EF4-FFF2-40B4-BE49-F238E27FC236}">
                              <a16:creationId xmlns:a16="http://schemas.microsoft.com/office/drawing/2014/main" id="{885D6616-25FC-7ED2-632E-135D2A95F2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75" y="3332165"/>
                          <a:ext cx="4230689" cy="4889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93">
              <a:extLst>
                <a:ext uri="{FF2B5EF4-FFF2-40B4-BE49-F238E27FC236}">
                  <a16:creationId xmlns:a16="http://schemas.microsoft.com/office/drawing/2014/main" id="{F35F7A8E-1FCF-CB43-06B8-3AD172CC6EF9}"/>
                </a:ext>
              </a:extLst>
            </p:cNvPr>
            <p:cNvGraphicFramePr>
              <a:graphicFrameLocks noChangeAspect="1"/>
            </p:cNvGraphicFramePr>
            <p:nvPr/>
          </p:nvGraphicFramePr>
          <p:xfrm>
            <a:off x="2667001" y="4003712"/>
            <a:ext cx="2620963" cy="800100"/>
          </p:xfrm>
          <a:graphic>
            <a:graphicData uri="http://schemas.openxmlformats.org/presentationml/2006/ole">
              <mc:AlternateContent xmlns:mc="http://schemas.openxmlformats.org/markup-compatibility/2006">
                <mc:Choice xmlns:v="urn:schemas-microsoft-com:vml" Requires="v">
                  <p:oleObj name="Equation" r:id="rId10" imgW="1079280" imgH="330120" progId="Equation.3">
                    <p:embed/>
                  </p:oleObj>
                </mc:Choice>
                <mc:Fallback>
                  <p:oleObj name="Equation" r:id="rId10" imgW="1079280" imgH="330120" progId="Equation.3">
                    <p:embed/>
                    <p:pic>
                      <p:nvPicPr>
                        <p:cNvPr id="46" name="Object 93">
                          <a:extLst>
                            <a:ext uri="{FF2B5EF4-FFF2-40B4-BE49-F238E27FC236}">
                              <a16:creationId xmlns:a16="http://schemas.microsoft.com/office/drawing/2014/main" id="{F35F7A8E-1FCF-CB43-06B8-3AD172CC6E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7001" y="4003712"/>
                          <a:ext cx="2620963"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AutoShape 7">
              <a:extLst>
                <a:ext uri="{FF2B5EF4-FFF2-40B4-BE49-F238E27FC236}">
                  <a16:creationId xmlns:a16="http://schemas.microsoft.com/office/drawing/2014/main" id="{D001BFC4-BF98-EA4D-4B7A-AD37703AFEBA}"/>
                </a:ext>
              </a:extLst>
            </p:cNvPr>
            <p:cNvSpPr>
              <a:spLocks/>
            </p:cNvSpPr>
            <p:nvPr/>
          </p:nvSpPr>
          <p:spPr bwMode="auto">
            <a:xfrm>
              <a:off x="6327776" y="2341565"/>
              <a:ext cx="304800" cy="2362202"/>
            </a:xfrm>
            <a:prstGeom prst="rightBrace">
              <a:avLst>
                <a:gd name="adj1" fmla="val 64583"/>
                <a:gd name="adj2" fmla="val 50000"/>
              </a:avLst>
            </a:prstGeom>
            <a:noFill/>
            <a:ln w="25400">
              <a:solidFill>
                <a:schemeClr val="tx1"/>
              </a:solidFill>
              <a:round/>
              <a:headEnd/>
              <a:tailEnd/>
            </a:ln>
          </p:spPr>
          <p:txBody>
            <a:bodyPr wrap="none" anchor="ctr"/>
            <a:lstStyle/>
            <a:p>
              <a:endParaRPr lang="en-US"/>
            </a:p>
          </p:txBody>
        </p:sp>
        <p:graphicFrame>
          <p:nvGraphicFramePr>
            <p:cNvPr id="48" name="Object 94">
              <a:extLst>
                <a:ext uri="{FF2B5EF4-FFF2-40B4-BE49-F238E27FC236}">
                  <a16:creationId xmlns:a16="http://schemas.microsoft.com/office/drawing/2014/main" id="{FF9FE1D7-6F7F-3AB6-CF99-F8CBE418F75C}"/>
                </a:ext>
              </a:extLst>
            </p:cNvPr>
            <p:cNvGraphicFramePr>
              <a:graphicFrameLocks noChangeAspect="1"/>
            </p:cNvGraphicFramePr>
            <p:nvPr/>
          </p:nvGraphicFramePr>
          <p:xfrm>
            <a:off x="2670175" y="4932366"/>
            <a:ext cx="3022600" cy="708026"/>
          </p:xfrm>
          <a:graphic>
            <a:graphicData uri="http://schemas.openxmlformats.org/presentationml/2006/ole">
              <mc:AlternateContent xmlns:mc="http://schemas.openxmlformats.org/markup-compatibility/2006">
                <mc:Choice xmlns:v="urn:schemas-microsoft-com:vml" Requires="v">
                  <p:oleObj name="Equation" r:id="rId12" imgW="1244520" imgH="291960" progId="Equation.3">
                    <p:embed/>
                  </p:oleObj>
                </mc:Choice>
                <mc:Fallback>
                  <p:oleObj name="Equation" r:id="rId12" imgW="1244520" imgH="291960" progId="Equation.3">
                    <p:embed/>
                    <p:pic>
                      <p:nvPicPr>
                        <p:cNvPr id="48" name="Object 94">
                          <a:extLst>
                            <a:ext uri="{FF2B5EF4-FFF2-40B4-BE49-F238E27FC236}">
                              <a16:creationId xmlns:a16="http://schemas.microsoft.com/office/drawing/2014/main" id="{FF9FE1D7-6F7F-3AB6-CF99-F8CBE418F7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0175" y="4932366"/>
                          <a:ext cx="3022600" cy="708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95">
              <a:extLst>
                <a:ext uri="{FF2B5EF4-FFF2-40B4-BE49-F238E27FC236}">
                  <a16:creationId xmlns:a16="http://schemas.microsoft.com/office/drawing/2014/main" id="{DEAFEB50-BE95-11A7-E767-C7205DE519A8}"/>
                </a:ext>
              </a:extLst>
            </p:cNvPr>
            <p:cNvGraphicFramePr>
              <a:graphicFrameLocks noChangeAspect="1"/>
            </p:cNvGraphicFramePr>
            <p:nvPr/>
          </p:nvGraphicFramePr>
          <p:xfrm>
            <a:off x="3432175" y="5694367"/>
            <a:ext cx="1295400" cy="554037"/>
          </p:xfrm>
          <a:graphic>
            <a:graphicData uri="http://schemas.openxmlformats.org/presentationml/2006/ole">
              <mc:AlternateContent xmlns:mc="http://schemas.openxmlformats.org/markup-compatibility/2006">
                <mc:Choice xmlns:v="urn:schemas-microsoft-com:vml" Requires="v">
                  <p:oleObj name="Equation" r:id="rId14" imgW="533160" imgH="228600" progId="Equation.3">
                    <p:embed/>
                  </p:oleObj>
                </mc:Choice>
                <mc:Fallback>
                  <p:oleObj name="Equation" r:id="rId14" imgW="533160" imgH="228600" progId="Equation.3">
                    <p:embed/>
                    <p:pic>
                      <p:nvPicPr>
                        <p:cNvPr id="49" name="Object 95">
                          <a:extLst>
                            <a:ext uri="{FF2B5EF4-FFF2-40B4-BE49-F238E27FC236}">
                              <a16:creationId xmlns:a16="http://schemas.microsoft.com/office/drawing/2014/main" id="{DEAFEB50-BE95-11A7-E767-C7205DE519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32175" y="5694367"/>
                          <a:ext cx="12954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0" name="Group 10">
              <a:extLst>
                <a:ext uri="{FF2B5EF4-FFF2-40B4-BE49-F238E27FC236}">
                  <a16:creationId xmlns:a16="http://schemas.microsoft.com/office/drawing/2014/main" id="{75EF7545-A640-126B-1F8C-44CB1A342207}"/>
                </a:ext>
              </a:extLst>
            </p:cNvPr>
            <p:cNvGrpSpPr>
              <a:grpSpLocks/>
            </p:cNvGrpSpPr>
            <p:nvPr/>
          </p:nvGrpSpPr>
          <p:grpSpPr bwMode="auto">
            <a:xfrm>
              <a:off x="2289175" y="2874962"/>
              <a:ext cx="2667000" cy="838200"/>
              <a:chOff x="336" y="1584"/>
              <a:chExt cx="1680" cy="528"/>
            </a:xfrm>
          </p:grpSpPr>
          <p:sp>
            <p:nvSpPr>
              <p:cNvPr id="56" name="Line 11">
                <a:extLst>
                  <a:ext uri="{FF2B5EF4-FFF2-40B4-BE49-F238E27FC236}">
                    <a16:creationId xmlns:a16="http://schemas.microsoft.com/office/drawing/2014/main" id="{7FC1C9A7-514D-0E05-2E64-DC062BF06DD3}"/>
                  </a:ext>
                </a:extLst>
              </p:cNvPr>
              <p:cNvSpPr>
                <a:spLocks noChangeShapeType="1"/>
              </p:cNvSpPr>
              <p:nvPr/>
            </p:nvSpPr>
            <p:spPr bwMode="auto">
              <a:xfrm>
                <a:off x="1296" y="1584"/>
                <a:ext cx="720" cy="192"/>
              </a:xfrm>
              <a:prstGeom prst="line">
                <a:avLst/>
              </a:prstGeom>
              <a:noFill/>
              <a:ln w="25400">
                <a:solidFill>
                  <a:srgbClr val="FF0000"/>
                </a:solidFill>
                <a:round/>
                <a:headEnd/>
                <a:tailEnd/>
              </a:ln>
            </p:spPr>
            <p:txBody>
              <a:bodyPr/>
              <a:lstStyle/>
              <a:p>
                <a:endParaRPr lang="en-US"/>
              </a:p>
            </p:txBody>
          </p:sp>
          <p:sp>
            <p:nvSpPr>
              <p:cNvPr id="57" name="Line 12">
                <a:extLst>
                  <a:ext uri="{FF2B5EF4-FFF2-40B4-BE49-F238E27FC236}">
                    <a16:creationId xmlns:a16="http://schemas.microsoft.com/office/drawing/2014/main" id="{A3A80B08-464E-7229-3DCD-3855DE693C10}"/>
                  </a:ext>
                </a:extLst>
              </p:cNvPr>
              <p:cNvSpPr>
                <a:spLocks noChangeShapeType="1"/>
              </p:cNvSpPr>
              <p:nvPr/>
            </p:nvSpPr>
            <p:spPr bwMode="auto">
              <a:xfrm>
                <a:off x="336" y="1920"/>
                <a:ext cx="720" cy="192"/>
              </a:xfrm>
              <a:prstGeom prst="line">
                <a:avLst/>
              </a:prstGeom>
              <a:noFill/>
              <a:ln w="25400">
                <a:solidFill>
                  <a:srgbClr val="FF0000"/>
                </a:solidFill>
                <a:round/>
                <a:headEnd/>
                <a:tailEnd/>
              </a:ln>
            </p:spPr>
            <p:txBody>
              <a:bodyPr/>
              <a:lstStyle/>
              <a:p>
                <a:endParaRPr lang="en-US"/>
              </a:p>
            </p:txBody>
          </p:sp>
        </p:grpSp>
        <p:grpSp>
          <p:nvGrpSpPr>
            <p:cNvPr id="51" name="Group 13">
              <a:extLst>
                <a:ext uri="{FF2B5EF4-FFF2-40B4-BE49-F238E27FC236}">
                  <a16:creationId xmlns:a16="http://schemas.microsoft.com/office/drawing/2014/main" id="{9EBD1BD0-A035-D229-3C6A-E05A7103EB0E}"/>
                </a:ext>
              </a:extLst>
            </p:cNvPr>
            <p:cNvGrpSpPr>
              <a:grpSpLocks/>
            </p:cNvGrpSpPr>
            <p:nvPr/>
          </p:nvGrpSpPr>
          <p:grpSpPr bwMode="auto">
            <a:xfrm>
              <a:off x="2289175" y="2341562"/>
              <a:ext cx="2667000" cy="838200"/>
              <a:chOff x="336" y="1584"/>
              <a:chExt cx="1680" cy="528"/>
            </a:xfrm>
          </p:grpSpPr>
          <p:sp>
            <p:nvSpPr>
              <p:cNvPr id="54" name="Line 14">
                <a:extLst>
                  <a:ext uri="{FF2B5EF4-FFF2-40B4-BE49-F238E27FC236}">
                    <a16:creationId xmlns:a16="http://schemas.microsoft.com/office/drawing/2014/main" id="{9BE2B2E3-8AE5-0C46-27A3-CAD344FF2AA6}"/>
                  </a:ext>
                </a:extLst>
              </p:cNvPr>
              <p:cNvSpPr>
                <a:spLocks noChangeShapeType="1"/>
              </p:cNvSpPr>
              <p:nvPr/>
            </p:nvSpPr>
            <p:spPr bwMode="auto">
              <a:xfrm>
                <a:off x="1296" y="1584"/>
                <a:ext cx="720" cy="192"/>
              </a:xfrm>
              <a:prstGeom prst="line">
                <a:avLst/>
              </a:prstGeom>
              <a:noFill/>
              <a:ln w="25400">
                <a:solidFill>
                  <a:srgbClr val="FF0000"/>
                </a:solidFill>
                <a:round/>
                <a:headEnd/>
                <a:tailEnd/>
              </a:ln>
            </p:spPr>
            <p:txBody>
              <a:bodyPr/>
              <a:lstStyle/>
              <a:p>
                <a:endParaRPr lang="en-US"/>
              </a:p>
            </p:txBody>
          </p:sp>
          <p:sp>
            <p:nvSpPr>
              <p:cNvPr id="55" name="Line 15">
                <a:extLst>
                  <a:ext uri="{FF2B5EF4-FFF2-40B4-BE49-F238E27FC236}">
                    <a16:creationId xmlns:a16="http://schemas.microsoft.com/office/drawing/2014/main" id="{D3D80127-EB19-5F0A-F2F5-F55C2E26AA84}"/>
                  </a:ext>
                </a:extLst>
              </p:cNvPr>
              <p:cNvSpPr>
                <a:spLocks noChangeShapeType="1"/>
              </p:cNvSpPr>
              <p:nvPr/>
            </p:nvSpPr>
            <p:spPr bwMode="auto">
              <a:xfrm>
                <a:off x="336" y="1920"/>
                <a:ext cx="720" cy="192"/>
              </a:xfrm>
              <a:prstGeom prst="line">
                <a:avLst/>
              </a:prstGeom>
              <a:noFill/>
              <a:ln w="25400">
                <a:solidFill>
                  <a:srgbClr val="FF0000"/>
                </a:solidFill>
                <a:round/>
                <a:headEnd/>
                <a:tailEnd/>
              </a:ln>
            </p:spPr>
            <p:txBody>
              <a:bodyPr/>
              <a:lstStyle/>
              <a:p>
                <a:endParaRPr lang="en-US"/>
              </a:p>
            </p:txBody>
          </p:sp>
        </p:grpSp>
        <p:sp>
          <p:nvSpPr>
            <p:cNvPr id="52" name="Line 16">
              <a:extLst>
                <a:ext uri="{FF2B5EF4-FFF2-40B4-BE49-F238E27FC236}">
                  <a16:creationId xmlns:a16="http://schemas.microsoft.com/office/drawing/2014/main" id="{11EF2F1E-829D-953D-0BB2-57E250CA0A8E}"/>
                </a:ext>
              </a:extLst>
            </p:cNvPr>
            <p:cNvSpPr>
              <a:spLocks noChangeShapeType="1"/>
            </p:cNvSpPr>
            <p:nvPr/>
          </p:nvSpPr>
          <p:spPr bwMode="auto">
            <a:xfrm>
              <a:off x="3813175" y="3408366"/>
              <a:ext cx="1143000" cy="304800"/>
            </a:xfrm>
            <a:prstGeom prst="line">
              <a:avLst/>
            </a:prstGeom>
            <a:noFill/>
            <a:ln w="25400">
              <a:solidFill>
                <a:srgbClr val="FF0000"/>
              </a:solidFill>
              <a:round/>
              <a:headEnd/>
              <a:tailEnd/>
            </a:ln>
          </p:spPr>
          <p:txBody>
            <a:bodyPr/>
            <a:lstStyle/>
            <a:p>
              <a:endParaRPr lang="en-US"/>
            </a:p>
          </p:txBody>
        </p:sp>
        <p:sp>
          <p:nvSpPr>
            <p:cNvPr id="53" name="Line 17">
              <a:extLst>
                <a:ext uri="{FF2B5EF4-FFF2-40B4-BE49-F238E27FC236}">
                  <a16:creationId xmlns:a16="http://schemas.microsoft.com/office/drawing/2014/main" id="{44ED2481-2327-8936-E80D-BC44F6986CC1}"/>
                </a:ext>
              </a:extLst>
            </p:cNvPr>
            <p:cNvSpPr>
              <a:spLocks noChangeShapeType="1"/>
            </p:cNvSpPr>
            <p:nvPr/>
          </p:nvSpPr>
          <p:spPr bwMode="auto">
            <a:xfrm>
              <a:off x="2593975" y="4398963"/>
              <a:ext cx="838200" cy="228600"/>
            </a:xfrm>
            <a:prstGeom prst="line">
              <a:avLst/>
            </a:prstGeom>
            <a:noFill/>
            <a:ln w="25400">
              <a:solidFill>
                <a:srgbClr val="FF0000"/>
              </a:solidFill>
              <a:round/>
              <a:headEnd/>
              <a:tailEnd/>
            </a:ln>
          </p:spPr>
          <p:txBody>
            <a:bodyPr/>
            <a:lstStyle/>
            <a:p>
              <a:endParaRPr lang="en-US"/>
            </a:p>
          </p:txBody>
        </p:sp>
      </p:grpSp>
    </p:spTree>
    <p:custDataLst>
      <p:tags r:id="rId1"/>
    </p:custDataLst>
    <p:extLst>
      <p:ext uri="{BB962C8B-B14F-4D97-AF65-F5344CB8AC3E}">
        <p14:creationId xmlns:p14="http://schemas.microsoft.com/office/powerpoint/2010/main" val="30516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3</a:t>
            </a:r>
            <a:r>
              <a:rPr lang="vi-VN" sz="3600">
                <a:cs typeface="Arial" panose="020B0604020202020204" pitchFamily="34" charset="0"/>
              </a:rPr>
              <a:t>. </a:t>
            </a:r>
            <a:r>
              <a:rPr lang="en-US" sz="3600">
                <a:cs typeface="Arial" panose="020B0604020202020204" pitchFamily="34" charset="0"/>
              </a:rPr>
              <a:t>ĐỘ PHỨC TẠP CỦA SẮP XẾP NHANH</a:t>
            </a:r>
          </a:p>
        </p:txBody>
      </p:sp>
      <p:sp>
        <p:nvSpPr>
          <p:cNvPr id="7" name="Content Placeholder 6">
            <a:extLst>
              <a:ext uri="{FF2B5EF4-FFF2-40B4-BE49-F238E27FC236}">
                <a16:creationId xmlns:a16="http://schemas.microsoft.com/office/drawing/2014/main" id="{EFA55E84-1DBF-7EC8-E57A-09CF8F518AE6}"/>
              </a:ext>
            </a:extLst>
          </p:cNvPr>
          <p:cNvSpPr>
            <a:spLocks noGrp="1"/>
          </p:cNvSpPr>
          <p:nvPr>
            <p:ph type="body" sz="quarter" idx="13"/>
          </p:nvPr>
        </p:nvSpPr>
        <p:spPr/>
        <p:txBody>
          <a:bodyPr/>
          <a:lstStyle/>
          <a:p>
            <a:r>
              <a:rPr lang="en-US" dirty="0"/>
              <a:t>3.1. </a:t>
            </a:r>
            <a:r>
              <a:rPr lang="en-US" dirty="0" err="1"/>
              <a:t>Phân</a:t>
            </a:r>
            <a:r>
              <a:rPr lang="en-US" dirty="0"/>
              <a:t> </a:t>
            </a:r>
            <a:r>
              <a:rPr lang="en-US" dirty="0" err="1"/>
              <a:t>đoạn</a:t>
            </a:r>
            <a:r>
              <a:rPr lang="en-US" dirty="0"/>
              <a:t> </a:t>
            </a:r>
            <a:r>
              <a:rPr lang="en-US" dirty="0" err="1"/>
              <a:t>không</a:t>
            </a:r>
            <a:r>
              <a:rPr lang="en-US" dirty="0"/>
              <a:t> </a:t>
            </a:r>
            <a:r>
              <a:rPr lang="en-US" dirty="0" err="1"/>
              <a:t>cân</a:t>
            </a:r>
            <a:r>
              <a:rPr lang="en-US" dirty="0"/>
              <a:t> </a:t>
            </a:r>
            <a:r>
              <a:rPr lang="en-US" dirty="0" err="1"/>
              <a:t>bằng</a:t>
            </a:r>
            <a:r>
              <a:rPr lang="en-US" dirty="0"/>
              <a:t> </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64</a:t>
            </a:fld>
            <a:endParaRPr lang="vi-VN"/>
          </a:p>
        </p:txBody>
      </p:sp>
      <p:sp>
        <p:nvSpPr>
          <p:cNvPr id="58" name="TextBox 57">
            <a:extLst>
              <a:ext uri="{FF2B5EF4-FFF2-40B4-BE49-F238E27FC236}">
                <a16:creationId xmlns:a16="http://schemas.microsoft.com/office/drawing/2014/main" id="{03D846FA-B780-981E-6FB3-723483B7DFB5}"/>
              </a:ext>
            </a:extLst>
          </p:cNvPr>
          <p:cNvSpPr txBox="1"/>
          <p:nvPr/>
        </p:nvSpPr>
        <p:spPr>
          <a:xfrm>
            <a:off x="518789" y="2914093"/>
            <a:ext cx="3773361" cy="2086277"/>
          </a:xfrm>
          <a:prstGeom prst="rect">
            <a:avLst/>
          </a:prstGeom>
          <a:noFill/>
        </p:spPr>
        <p:txBody>
          <a:bodyPr wrap="square">
            <a:spAutoFit/>
          </a:bodyPr>
          <a:lstStyle/>
          <a:p>
            <a:pPr marL="285750" indent="-274320">
              <a:lnSpc>
                <a:spcPct val="120000"/>
              </a:lnSpc>
              <a:buFont typeface="Wingdings" panose="05000000000000000000" pitchFamily="2" charset="2"/>
              <a:buChar char="§"/>
            </a:pPr>
            <a:r>
              <a:rPr lang="en-US" altLang="ko-KR" sz="2200" dirty="0">
                <a:latin typeface="Lato" panose="020F0502020204030203" pitchFamily="34" charset="0"/>
                <a:ea typeface="Lato" panose="020F0502020204030203" pitchFamily="34" charset="0"/>
                <a:cs typeface="Lato" panose="020F0502020204030203" pitchFamily="34" charset="0"/>
              </a:rPr>
              <a:t>Khi phần tử chốt được chọn là phần tử </a:t>
            </a:r>
            <a:r>
              <a:rPr lang="en-US" altLang="ko-KR" sz="2200" dirty="0" err="1">
                <a:latin typeface="Lato" panose="020F0502020204030203" pitchFamily="34" charset="0"/>
                <a:ea typeface="Lato" panose="020F0502020204030203" pitchFamily="34" charset="0"/>
                <a:cs typeface="Lato" panose="020F0502020204030203" pitchFamily="34" charset="0"/>
              </a:rPr>
              <a:t>đứng</a:t>
            </a:r>
            <a:r>
              <a:rPr lang="en-US" altLang="ko-KR" sz="2200" dirty="0">
                <a:latin typeface="Lato" panose="020F0502020204030203" pitchFamily="34" charset="0"/>
                <a:ea typeface="Lato" panose="020F0502020204030203" pitchFamily="34" charset="0"/>
                <a:cs typeface="Lato" panose="020F0502020204030203" pitchFamily="34" charset="0"/>
              </a:rPr>
              <a:t> đầu:</a:t>
            </a:r>
            <a:br>
              <a:rPr lang="en-US" altLang="ko-KR" sz="2200" dirty="0">
                <a:latin typeface="Lato" panose="020F0502020204030203" pitchFamily="34" charset="0"/>
                <a:ea typeface="Lato" panose="020F0502020204030203" pitchFamily="34" charset="0"/>
                <a:cs typeface="Lato" panose="020F0502020204030203" pitchFamily="34" charset="0"/>
              </a:rPr>
            </a:b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Tình </a:t>
            </a:r>
            <a:r>
              <a:rPr lang="en-US" altLang="ko-KR" sz="2200" dirty="0" err="1">
                <a:solidFill>
                  <a:srgbClr val="C00000"/>
                </a:solidFill>
                <a:latin typeface="Lato" panose="020F0502020204030203" pitchFamily="34" charset="0"/>
                <a:ea typeface="Lato" panose="020F0502020204030203" pitchFamily="34" charset="0"/>
                <a:cs typeface="Lato" panose="020F0502020204030203" pitchFamily="34" charset="0"/>
              </a:rPr>
              <a:t>huống</a:t>
            </a: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altLang="ko-KR" sz="2200" dirty="0" err="1">
                <a:solidFill>
                  <a:srgbClr val="C00000"/>
                </a:solidFill>
                <a:latin typeface="Lato" panose="020F0502020204030203" pitchFamily="34" charset="0"/>
                <a:ea typeface="Lato" panose="020F0502020204030203" pitchFamily="34" charset="0"/>
                <a:cs typeface="Lato" panose="020F0502020204030203" pitchFamily="34" charset="0"/>
              </a:rPr>
              <a:t>tồi</a:t>
            </a: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 nhất </a:t>
            </a:r>
            <a:r>
              <a:rPr lang="en-US" altLang="ko-KR" sz="2200" dirty="0" err="1">
                <a:solidFill>
                  <a:srgbClr val="C00000"/>
                </a:solidFill>
                <a:latin typeface="Lato" panose="020F0502020204030203" pitchFamily="34" charset="0"/>
                <a:ea typeface="Lato" panose="020F0502020204030203" pitchFamily="34" charset="0"/>
                <a:cs typeface="Lato" panose="020F0502020204030203" pitchFamily="34" charset="0"/>
              </a:rPr>
              <a:t>xảy</a:t>
            </a: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altLang="ko-KR" sz="2200" dirty="0" err="1">
                <a:solidFill>
                  <a:srgbClr val="C00000"/>
                </a:solidFill>
                <a:latin typeface="Lato" panose="020F0502020204030203" pitchFamily="34" charset="0"/>
                <a:ea typeface="Lato" panose="020F0502020204030203" pitchFamily="34" charset="0"/>
                <a:cs typeface="Lato" panose="020F0502020204030203" pitchFamily="34" charset="0"/>
              </a:rPr>
              <a:t>ra</a:t>
            </a: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 khi </a:t>
            </a:r>
            <a:r>
              <a:rPr lang="en-US" altLang="ko-KR" sz="2200" dirty="0" err="1">
                <a:solidFill>
                  <a:srgbClr val="C00000"/>
                </a:solidFill>
                <a:latin typeface="Lato" panose="020F0502020204030203" pitchFamily="34" charset="0"/>
                <a:ea typeface="Lato" panose="020F0502020204030203" pitchFamily="34" charset="0"/>
                <a:cs typeface="Lato" panose="020F0502020204030203" pitchFamily="34" charset="0"/>
              </a:rPr>
              <a:t>dãy</a:t>
            </a:r>
            <a:r>
              <a:rPr lang="en-US" altLang="ko-KR" sz="2200" dirty="0">
                <a:solidFill>
                  <a:srgbClr val="C00000"/>
                </a:solidFill>
                <a:latin typeface="Lato" panose="020F0502020204030203" pitchFamily="34" charset="0"/>
                <a:ea typeface="Lato" panose="020F0502020204030203" pitchFamily="34" charset="0"/>
                <a:cs typeface="Lato" panose="020F0502020204030203" pitchFamily="34" charset="0"/>
              </a:rPr>
              <a:t> đầu vào là đã được sắp xếp</a:t>
            </a:r>
            <a:endParaRPr lang="en-US" sz="2200" dirty="0">
              <a:latin typeface="Lato" panose="020F0502020204030203" pitchFamily="34" charset="0"/>
              <a:ea typeface="Lato" panose="020F0502020204030203" pitchFamily="34" charset="0"/>
              <a:cs typeface="Lato" panose="020F0502020204030203" pitchFamily="34" charset="0"/>
            </a:endParaRPr>
          </a:p>
        </p:txBody>
      </p:sp>
      <p:grpSp>
        <p:nvGrpSpPr>
          <p:cNvPr id="59" name="Group 3">
            <a:extLst>
              <a:ext uri="{FF2B5EF4-FFF2-40B4-BE49-F238E27FC236}">
                <a16:creationId xmlns:a16="http://schemas.microsoft.com/office/drawing/2014/main" id="{D88C79CD-86F5-53D9-DFC7-1613CFE97641}"/>
              </a:ext>
            </a:extLst>
          </p:cNvPr>
          <p:cNvGrpSpPr>
            <a:grpSpLocks/>
          </p:cNvGrpSpPr>
          <p:nvPr/>
        </p:nvGrpSpPr>
        <p:grpSpPr bwMode="auto">
          <a:xfrm>
            <a:off x="3837561" y="1571370"/>
            <a:ext cx="7543800" cy="4572000"/>
            <a:chOff x="576" y="864"/>
            <a:chExt cx="4752" cy="2880"/>
          </a:xfrm>
        </p:grpSpPr>
        <p:sp>
          <p:nvSpPr>
            <p:cNvPr id="60" name="Rectangle 4">
              <a:extLst>
                <a:ext uri="{FF2B5EF4-FFF2-40B4-BE49-F238E27FC236}">
                  <a16:creationId xmlns:a16="http://schemas.microsoft.com/office/drawing/2014/main" id="{C4192785-E33D-0197-8893-5AB7699A497D}"/>
                </a:ext>
              </a:extLst>
            </p:cNvPr>
            <p:cNvSpPr>
              <a:spLocks noChangeArrowheads="1"/>
            </p:cNvSpPr>
            <p:nvPr/>
          </p:nvSpPr>
          <p:spPr bwMode="auto">
            <a:xfrm>
              <a:off x="1008"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a:t>
              </a:r>
            </a:p>
          </p:txBody>
        </p:sp>
        <p:sp>
          <p:nvSpPr>
            <p:cNvPr id="61" name="Rectangle 5">
              <a:extLst>
                <a:ext uri="{FF2B5EF4-FFF2-40B4-BE49-F238E27FC236}">
                  <a16:creationId xmlns:a16="http://schemas.microsoft.com/office/drawing/2014/main" id="{B2EA7ABE-01E8-97D4-6B38-4156C1852876}"/>
                </a:ext>
              </a:extLst>
            </p:cNvPr>
            <p:cNvSpPr>
              <a:spLocks noChangeArrowheads="1"/>
            </p:cNvSpPr>
            <p:nvPr/>
          </p:nvSpPr>
          <p:spPr bwMode="auto">
            <a:xfrm>
              <a:off x="1296"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2</a:t>
              </a:r>
            </a:p>
          </p:txBody>
        </p:sp>
        <p:sp>
          <p:nvSpPr>
            <p:cNvPr id="62" name="Rectangle 6">
              <a:extLst>
                <a:ext uri="{FF2B5EF4-FFF2-40B4-BE49-F238E27FC236}">
                  <a16:creationId xmlns:a16="http://schemas.microsoft.com/office/drawing/2014/main" id="{21F93CE8-A9BD-75C4-AEB4-D8FCF0E52193}"/>
                </a:ext>
              </a:extLst>
            </p:cNvPr>
            <p:cNvSpPr>
              <a:spLocks noChangeArrowheads="1"/>
            </p:cNvSpPr>
            <p:nvPr/>
          </p:nvSpPr>
          <p:spPr bwMode="auto">
            <a:xfrm>
              <a:off x="1584"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3</a:t>
              </a:r>
            </a:p>
          </p:txBody>
        </p:sp>
        <p:sp>
          <p:nvSpPr>
            <p:cNvPr id="63" name="Rectangle 7">
              <a:extLst>
                <a:ext uri="{FF2B5EF4-FFF2-40B4-BE49-F238E27FC236}">
                  <a16:creationId xmlns:a16="http://schemas.microsoft.com/office/drawing/2014/main" id="{ADA9ACDA-B758-64F7-434D-4259C01B378E}"/>
                </a:ext>
              </a:extLst>
            </p:cNvPr>
            <p:cNvSpPr>
              <a:spLocks noChangeArrowheads="1"/>
            </p:cNvSpPr>
            <p:nvPr/>
          </p:nvSpPr>
          <p:spPr bwMode="auto">
            <a:xfrm>
              <a:off x="1872"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4</a:t>
              </a:r>
            </a:p>
          </p:txBody>
        </p:sp>
        <p:sp>
          <p:nvSpPr>
            <p:cNvPr id="64" name="Rectangle 8">
              <a:extLst>
                <a:ext uri="{FF2B5EF4-FFF2-40B4-BE49-F238E27FC236}">
                  <a16:creationId xmlns:a16="http://schemas.microsoft.com/office/drawing/2014/main" id="{C809A4D5-D7E3-13B0-E04C-7B0C0DE95923}"/>
                </a:ext>
              </a:extLst>
            </p:cNvPr>
            <p:cNvSpPr>
              <a:spLocks noChangeArrowheads="1"/>
            </p:cNvSpPr>
            <p:nvPr/>
          </p:nvSpPr>
          <p:spPr bwMode="auto">
            <a:xfrm>
              <a:off x="2160"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5</a:t>
              </a:r>
            </a:p>
          </p:txBody>
        </p:sp>
        <p:sp>
          <p:nvSpPr>
            <p:cNvPr id="65" name="Rectangle 9">
              <a:extLst>
                <a:ext uri="{FF2B5EF4-FFF2-40B4-BE49-F238E27FC236}">
                  <a16:creationId xmlns:a16="http://schemas.microsoft.com/office/drawing/2014/main" id="{18E7C7C7-3D7C-7264-9A1E-C1DAD33DD70F}"/>
                </a:ext>
              </a:extLst>
            </p:cNvPr>
            <p:cNvSpPr>
              <a:spLocks noChangeArrowheads="1"/>
            </p:cNvSpPr>
            <p:nvPr/>
          </p:nvSpPr>
          <p:spPr bwMode="auto">
            <a:xfrm>
              <a:off x="2448"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6</a:t>
              </a:r>
            </a:p>
          </p:txBody>
        </p:sp>
        <p:sp>
          <p:nvSpPr>
            <p:cNvPr id="66" name="Rectangle 10">
              <a:extLst>
                <a:ext uri="{FF2B5EF4-FFF2-40B4-BE49-F238E27FC236}">
                  <a16:creationId xmlns:a16="http://schemas.microsoft.com/office/drawing/2014/main" id="{B7D9ED4A-96C5-7212-B706-D8999DB23117}"/>
                </a:ext>
              </a:extLst>
            </p:cNvPr>
            <p:cNvSpPr>
              <a:spLocks noChangeArrowheads="1"/>
            </p:cNvSpPr>
            <p:nvPr/>
          </p:nvSpPr>
          <p:spPr bwMode="auto">
            <a:xfrm>
              <a:off x="2736"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7</a:t>
              </a:r>
            </a:p>
          </p:txBody>
        </p:sp>
        <p:sp>
          <p:nvSpPr>
            <p:cNvPr id="67" name="Rectangle 11">
              <a:extLst>
                <a:ext uri="{FF2B5EF4-FFF2-40B4-BE49-F238E27FC236}">
                  <a16:creationId xmlns:a16="http://schemas.microsoft.com/office/drawing/2014/main" id="{689CA8F1-FC91-1350-39B3-DE075AC4D67F}"/>
                </a:ext>
              </a:extLst>
            </p:cNvPr>
            <p:cNvSpPr>
              <a:spLocks noChangeArrowheads="1"/>
            </p:cNvSpPr>
            <p:nvPr/>
          </p:nvSpPr>
          <p:spPr bwMode="auto">
            <a:xfrm>
              <a:off x="3024"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8</a:t>
              </a:r>
            </a:p>
          </p:txBody>
        </p:sp>
        <p:sp>
          <p:nvSpPr>
            <p:cNvPr id="68" name="Rectangle 12">
              <a:extLst>
                <a:ext uri="{FF2B5EF4-FFF2-40B4-BE49-F238E27FC236}">
                  <a16:creationId xmlns:a16="http://schemas.microsoft.com/office/drawing/2014/main" id="{D6173E57-8CD4-35C9-EC7C-AF98FAF2BB9E}"/>
                </a:ext>
              </a:extLst>
            </p:cNvPr>
            <p:cNvSpPr>
              <a:spLocks noChangeArrowheads="1"/>
            </p:cNvSpPr>
            <p:nvPr/>
          </p:nvSpPr>
          <p:spPr bwMode="auto">
            <a:xfrm>
              <a:off x="3312"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9</a:t>
              </a:r>
            </a:p>
          </p:txBody>
        </p:sp>
        <p:sp>
          <p:nvSpPr>
            <p:cNvPr id="69" name="Rectangle 13">
              <a:extLst>
                <a:ext uri="{FF2B5EF4-FFF2-40B4-BE49-F238E27FC236}">
                  <a16:creationId xmlns:a16="http://schemas.microsoft.com/office/drawing/2014/main" id="{8BADD7E9-B1A5-AAD3-2D74-73D5B193B859}"/>
                </a:ext>
              </a:extLst>
            </p:cNvPr>
            <p:cNvSpPr>
              <a:spLocks noChangeArrowheads="1"/>
            </p:cNvSpPr>
            <p:nvPr/>
          </p:nvSpPr>
          <p:spPr bwMode="auto">
            <a:xfrm>
              <a:off x="3600"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10</a:t>
              </a:r>
            </a:p>
          </p:txBody>
        </p:sp>
        <p:sp>
          <p:nvSpPr>
            <p:cNvPr id="70" name="Rectangle 14">
              <a:extLst>
                <a:ext uri="{FF2B5EF4-FFF2-40B4-BE49-F238E27FC236}">
                  <a16:creationId xmlns:a16="http://schemas.microsoft.com/office/drawing/2014/main" id="{782191E7-A82F-3AA0-DB9F-0130E518D145}"/>
                </a:ext>
              </a:extLst>
            </p:cNvPr>
            <p:cNvSpPr>
              <a:spLocks noChangeArrowheads="1"/>
            </p:cNvSpPr>
            <p:nvPr/>
          </p:nvSpPr>
          <p:spPr bwMode="auto">
            <a:xfrm>
              <a:off x="3888" y="864"/>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11</a:t>
              </a:r>
            </a:p>
          </p:txBody>
        </p:sp>
        <p:sp>
          <p:nvSpPr>
            <p:cNvPr id="71" name="Rectangle 15">
              <a:extLst>
                <a:ext uri="{FF2B5EF4-FFF2-40B4-BE49-F238E27FC236}">
                  <a16:creationId xmlns:a16="http://schemas.microsoft.com/office/drawing/2014/main" id="{265E37D8-E4FB-1F89-7BFF-878F70A12C14}"/>
                </a:ext>
              </a:extLst>
            </p:cNvPr>
            <p:cNvSpPr>
              <a:spLocks noChangeArrowheads="1"/>
            </p:cNvSpPr>
            <p:nvPr/>
          </p:nvSpPr>
          <p:spPr bwMode="auto">
            <a:xfrm>
              <a:off x="1008"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a:t>
              </a:r>
            </a:p>
          </p:txBody>
        </p:sp>
        <p:sp>
          <p:nvSpPr>
            <p:cNvPr id="72" name="Rectangle 16">
              <a:extLst>
                <a:ext uri="{FF2B5EF4-FFF2-40B4-BE49-F238E27FC236}">
                  <a16:creationId xmlns:a16="http://schemas.microsoft.com/office/drawing/2014/main" id="{4AB040DE-9DE2-530A-1172-BAA408FD1476}"/>
                </a:ext>
              </a:extLst>
            </p:cNvPr>
            <p:cNvSpPr>
              <a:spLocks noChangeArrowheads="1"/>
            </p:cNvSpPr>
            <p:nvPr/>
          </p:nvSpPr>
          <p:spPr bwMode="auto">
            <a:xfrm>
              <a:off x="1584"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2</a:t>
              </a:r>
            </a:p>
          </p:txBody>
        </p:sp>
        <p:sp>
          <p:nvSpPr>
            <p:cNvPr id="73" name="Rectangle 17">
              <a:extLst>
                <a:ext uri="{FF2B5EF4-FFF2-40B4-BE49-F238E27FC236}">
                  <a16:creationId xmlns:a16="http://schemas.microsoft.com/office/drawing/2014/main" id="{8840F7C6-8C16-695B-6EE2-B9BA47E62368}"/>
                </a:ext>
              </a:extLst>
            </p:cNvPr>
            <p:cNvSpPr>
              <a:spLocks noChangeArrowheads="1"/>
            </p:cNvSpPr>
            <p:nvPr/>
          </p:nvSpPr>
          <p:spPr bwMode="auto">
            <a:xfrm>
              <a:off x="1872"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3</a:t>
              </a:r>
            </a:p>
          </p:txBody>
        </p:sp>
        <p:sp>
          <p:nvSpPr>
            <p:cNvPr id="74" name="Rectangle 18">
              <a:extLst>
                <a:ext uri="{FF2B5EF4-FFF2-40B4-BE49-F238E27FC236}">
                  <a16:creationId xmlns:a16="http://schemas.microsoft.com/office/drawing/2014/main" id="{CBD08198-1719-3CE2-6DFC-C5DA2D03C50F}"/>
                </a:ext>
              </a:extLst>
            </p:cNvPr>
            <p:cNvSpPr>
              <a:spLocks noChangeArrowheads="1"/>
            </p:cNvSpPr>
            <p:nvPr/>
          </p:nvSpPr>
          <p:spPr bwMode="auto">
            <a:xfrm>
              <a:off x="2160"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4</a:t>
              </a:r>
            </a:p>
          </p:txBody>
        </p:sp>
        <p:sp>
          <p:nvSpPr>
            <p:cNvPr id="75" name="Rectangle 19">
              <a:extLst>
                <a:ext uri="{FF2B5EF4-FFF2-40B4-BE49-F238E27FC236}">
                  <a16:creationId xmlns:a16="http://schemas.microsoft.com/office/drawing/2014/main" id="{C288D286-BC50-A101-717B-6C5C89D5C428}"/>
                </a:ext>
              </a:extLst>
            </p:cNvPr>
            <p:cNvSpPr>
              <a:spLocks noChangeArrowheads="1"/>
            </p:cNvSpPr>
            <p:nvPr/>
          </p:nvSpPr>
          <p:spPr bwMode="auto">
            <a:xfrm>
              <a:off x="2448"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5</a:t>
              </a:r>
            </a:p>
          </p:txBody>
        </p:sp>
        <p:sp>
          <p:nvSpPr>
            <p:cNvPr id="76" name="Rectangle 20">
              <a:extLst>
                <a:ext uri="{FF2B5EF4-FFF2-40B4-BE49-F238E27FC236}">
                  <a16:creationId xmlns:a16="http://schemas.microsoft.com/office/drawing/2014/main" id="{3AC72407-C7E4-D8A6-601F-2C68D6E2BFF0}"/>
                </a:ext>
              </a:extLst>
            </p:cNvPr>
            <p:cNvSpPr>
              <a:spLocks noChangeArrowheads="1"/>
            </p:cNvSpPr>
            <p:nvPr/>
          </p:nvSpPr>
          <p:spPr bwMode="auto">
            <a:xfrm>
              <a:off x="2736"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6</a:t>
              </a:r>
            </a:p>
          </p:txBody>
        </p:sp>
        <p:sp>
          <p:nvSpPr>
            <p:cNvPr id="77" name="Rectangle 21">
              <a:extLst>
                <a:ext uri="{FF2B5EF4-FFF2-40B4-BE49-F238E27FC236}">
                  <a16:creationId xmlns:a16="http://schemas.microsoft.com/office/drawing/2014/main" id="{F42C5958-B8C6-66E9-A45B-E73200D9DF26}"/>
                </a:ext>
              </a:extLst>
            </p:cNvPr>
            <p:cNvSpPr>
              <a:spLocks noChangeArrowheads="1"/>
            </p:cNvSpPr>
            <p:nvPr/>
          </p:nvSpPr>
          <p:spPr bwMode="auto">
            <a:xfrm>
              <a:off x="3024"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7</a:t>
              </a:r>
            </a:p>
          </p:txBody>
        </p:sp>
        <p:sp>
          <p:nvSpPr>
            <p:cNvPr id="78" name="Rectangle 22">
              <a:extLst>
                <a:ext uri="{FF2B5EF4-FFF2-40B4-BE49-F238E27FC236}">
                  <a16:creationId xmlns:a16="http://schemas.microsoft.com/office/drawing/2014/main" id="{2B96A62F-00E1-C2AC-AF93-4FA7C3E402CA}"/>
                </a:ext>
              </a:extLst>
            </p:cNvPr>
            <p:cNvSpPr>
              <a:spLocks noChangeArrowheads="1"/>
            </p:cNvSpPr>
            <p:nvPr/>
          </p:nvSpPr>
          <p:spPr bwMode="auto">
            <a:xfrm>
              <a:off x="3312"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8</a:t>
              </a:r>
            </a:p>
          </p:txBody>
        </p:sp>
        <p:sp>
          <p:nvSpPr>
            <p:cNvPr id="79" name="Rectangle 23">
              <a:extLst>
                <a:ext uri="{FF2B5EF4-FFF2-40B4-BE49-F238E27FC236}">
                  <a16:creationId xmlns:a16="http://schemas.microsoft.com/office/drawing/2014/main" id="{A58DF701-637D-5124-7AD1-292127E7B6C2}"/>
                </a:ext>
              </a:extLst>
            </p:cNvPr>
            <p:cNvSpPr>
              <a:spLocks noChangeArrowheads="1"/>
            </p:cNvSpPr>
            <p:nvPr/>
          </p:nvSpPr>
          <p:spPr bwMode="auto">
            <a:xfrm>
              <a:off x="3600"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9</a:t>
              </a:r>
            </a:p>
          </p:txBody>
        </p:sp>
        <p:sp>
          <p:nvSpPr>
            <p:cNvPr id="80" name="Rectangle 24">
              <a:extLst>
                <a:ext uri="{FF2B5EF4-FFF2-40B4-BE49-F238E27FC236}">
                  <a16:creationId xmlns:a16="http://schemas.microsoft.com/office/drawing/2014/main" id="{7FF35877-0D15-576C-5678-6DEF62D440A1}"/>
                </a:ext>
              </a:extLst>
            </p:cNvPr>
            <p:cNvSpPr>
              <a:spLocks noChangeArrowheads="1"/>
            </p:cNvSpPr>
            <p:nvPr/>
          </p:nvSpPr>
          <p:spPr bwMode="auto">
            <a:xfrm>
              <a:off x="3888"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10</a:t>
              </a:r>
            </a:p>
          </p:txBody>
        </p:sp>
        <p:sp>
          <p:nvSpPr>
            <p:cNvPr id="81" name="Rectangle 25">
              <a:extLst>
                <a:ext uri="{FF2B5EF4-FFF2-40B4-BE49-F238E27FC236}">
                  <a16:creationId xmlns:a16="http://schemas.microsoft.com/office/drawing/2014/main" id="{4009FB39-E97D-2BC4-0713-ABE581592136}"/>
                </a:ext>
              </a:extLst>
            </p:cNvPr>
            <p:cNvSpPr>
              <a:spLocks noChangeArrowheads="1"/>
            </p:cNvSpPr>
            <p:nvPr/>
          </p:nvSpPr>
          <p:spPr bwMode="auto">
            <a:xfrm>
              <a:off x="4176" y="1440"/>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11</a:t>
              </a:r>
            </a:p>
          </p:txBody>
        </p:sp>
        <p:sp>
          <p:nvSpPr>
            <p:cNvPr id="82" name="Rectangle 26">
              <a:extLst>
                <a:ext uri="{FF2B5EF4-FFF2-40B4-BE49-F238E27FC236}">
                  <a16:creationId xmlns:a16="http://schemas.microsoft.com/office/drawing/2014/main" id="{A6F01F8E-FD7C-BE92-5113-24753AC98D05}"/>
                </a:ext>
              </a:extLst>
            </p:cNvPr>
            <p:cNvSpPr>
              <a:spLocks noChangeArrowheads="1"/>
            </p:cNvSpPr>
            <p:nvPr/>
          </p:nvSpPr>
          <p:spPr bwMode="auto">
            <a:xfrm>
              <a:off x="1584"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2</a:t>
              </a:r>
            </a:p>
          </p:txBody>
        </p:sp>
        <p:sp>
          <p:nvSpPr>
            <p:cNvPr id="83" name="Rectangle 27">
              <a:extLst>
                <a:ext uri="{FF2B5EF4-FFF2-40B4-BE49-F238E27FC236}">
                  <a16:creationId xmlns:a16="http://schemas.microsoft.com/office/drawing/2014/main" id="{FAD831C0-27C3-2430-61CA-03A21C6092CF}"/>
                </a:ext>
              </a:extLst>
            </p:cNvPr>
            <p:cNvSpPr>
              <a:spLocks noChangeArrowheads="1"/>
            </p:cNvSpPr>
            <p:nvPr/>
          </p:nvSpPr>
          <p:spPr bwMode="auto">
            <a:xfrm>
              <a:off x="2160"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3</a:t>
              </a:r>
            </a:p>
          </p:txBody>
        </p:sp>
        <p:sp>
          <p:nvSpPr>
            <p:cNvPr id="84" name="Rectangle 28">
              <a:extLst>
                <a:ext uri="{FF2B5EF4-FFF2-40B4-BE49-F238E27FC236}">
                  <a16:creationId xmlns:a16="http://schemas.microsoft.com/office/drawing/2014/main" id="{ECCC1D12-DC9D-8EFD-6DE3-7FDE05C3B7C4}"/>
                </a:ext>
              </a:extLst>
            </p:cNvPr>
            <p:cNvSpPr>
              <a:spLocks noChangeArrowheads="1"/>
            </p:cNvSpPr>
            <p:nvPr/>
          </p:nvSpPr>
          <p:spPr bwMode="auto">
            <a:xfrm>
              <a:off x="2448"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4</a:t>
              </a:r>
            </a:p>
          </p:txBody>
        </p:sp>
        <p:sp>
          <p:nvSpPr>
            <p:cNvPr id="85" name="Rectangle 29">
              <a:extLst>
                <a:ext uri="{FF2B5EF4-FFF2-40B4-BE49-F238E27FC236}">
                  <a16:creationId xmlns:a16="http://schemas.microsoft.com/office/drawing/2014/main" id="{7477B3A9-A075-F995-FD85-431B6864ABBE}"/>
                </a:ext>
              </a:extLst>
            </p:cNvPr>
            <p:cNvSpPr>
              <a:spLocks noChangeArrowheads="1"/>
            </p:cNvSpPr>
            <p:nvPr/>
          </p:nvSpPr>
          <p:spPr bwMode="auto">
            <a:xfrm>
              <a:off x="2736"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5</a:t>
              </a:r>
            </a:p>
          </p:txBody>
        </p:sp>
        <p:sp>
          <p:nvSpPr>
            <p:cNvPr id="86" name="Rectangle 30">
              <a:extLst>
                <a:ext uri="{FF2B5EF4-FFF2-40B4-BE49-F238E27FC236}">
                  <a16:creationId xmlns:a16="http://schemas.microsoft.com/office/drawing/2014/main" id="{41621D90-D34F-D58D-97EA-A42192D5CD0E}"/>
                </a:ext>
              </a:extLst>
            </p:cNvPr>
            <p:cNvSpPr>
              <a:spLocks noChangeArrowheads="1"/>
            </p:cNvSpPr>
            <p:nvPr/>
          </p:nvSpPr>
          <p:spPr bwMode="auto">
            <a:xfrm>
              <a:off x="3024"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6</a:t>
              </a:r>
            </a:p>
          </p:txBody>
        </p:sp>
        <p:sp>
          <p:nvSpPr>
            <p:cNvPr id="87" name="Rectangle 31">
              <a:extLst>
                <a:ext uri="{FF2B5EF4-FFF2-40B4-BE49-F238E27FC236}">
                  <a16:creationId xmlns:a16="http://schemas.microsoft.com/office/drawing/2014/main" id="{F3614E47-7367-25D3-E1A6-00AAB1FFC842}"/>
                </a:ext>
              </a:extLst>
            </p:cNvPr>
            <p:cNvSpPr>
              <a:spLocks noChangeArrowheads="1"/>
            </p:cNvSpPr>
            <p:nvPr/>
          </p:nvSpPr>
          <p:spPr bwMode="auto">
            <a:xfrm>
              <a:off x="3312"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7</a:t>
              </a:r>
            </a:p>
          </p:txBody>
        </p:sp>
        <p:sp>
          <p:nvSpPr>
            <p:cNvPr id="88" name="Rectangle 32">
              <a:extLst>
                <a:ext uri="{FF2B5EF4-FFF2-40B4-BE49-F238E27FC236}">
                  <a16:creationId xmlns:a16="http://schemas.microsoft.com/office/drawing/2014/main" id="{7EC5AF66-94DC-2633-15D6-3CEB58931BDF}"/>
                </a:ext>
              </a:extLst>
            </p:cNvPr>
            <p:cNvSpPr>
              <a:spLocks noChangeArrowheads="1"/>
            </p:cNvSpPr>
            <p:nvPr/>
          </p:nvSpPr>
          <p:spPr bwMode="auto">
            <a:xfrm>
              <a:off x="3600"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8</a:t>
              </a:r>
            </a:p>
          </p:txBody>
        </p:sp>
        <p:sp>
          <p:nvSpPr>
            <p:cNvPr id="89" name="Rectangle 33">
              <a:extLst>
                <a:ext uri="{FF2B5EF4-FFF2-40B4-BE49-F238E27FC236}">
                  <a16:creationId xmlns:a16="http://schemas.microsoft.com/office/drawing/2014/main" id="{BD898438-051A-4AC2-D481-447DFABD6BA9}"/>
                </a:ext>
              </a:extLst>
            </p:cNvPr>
            <p:cNvSpPr>
              <a:spLocks noChangeArrowheads="1"/>
            </p:cNvSpPr>
            <p:nvPr/>
          </p:nvSpPr>
          <p:spPr bwMode="auto">
            <a:xfrm>
              <a:off x="3888"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9</a:t>
              </a:r>
            </a:p>
          </p:txBody>
        </p:sp>
        <p:sp>
          <p:nvSpPr>
            <p:cNvPr id="90" name="Rectangle 34">
              <a:extLst>
                <a:ext uri="{FF2B5EF4-FFF2-40B4-BE49-F238E27FC236}">
                  <a16:creationId xmlns:a16="http://schemas.microsoft.com/office/drawing/2014/main" id="{A6B18734-FF26-CD28-FDF5-40D605288EF8}"/>
                </a:ext>
              </a:extLst>
            </p:cNvPr>
            <p:cNvSpPr>
              <a:spLocks noChangeArrowheads="1"/>
            </p:cNvSpPr>
            <p:nvPr/>
          </p:nvSpPr>
          <p:spPr bwMode="auto">
            <a:xfrm>
              <a:off x="4176"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10</a:t>
              </a:r>
            </a:p>
          </p:txBody>
        </p:sp>
        <p:sp>
          <p:nvSpPr>
            <p:cNvPr id="91" name="Rectangle 35">
              <a:extLst>
                <a:ext uri="{FF2B5EF4-FFF2-40B4-BE49-F238E27FC236}">
                  <a16:creationId xmlns:a16="http://schemas.microsoft.com/office/drawing/2014/main" id="{9D03BAC5-A272-AC8E-8646-5F62BAEE5877}"/>
                </a:ext>
              </a:extLst>
            </p:cNvPr>
            <p:cNvSpPr>
              <a:spLocks noChangeArrowheads="1"/>
            </p:cNvSpPr>
            <p:nvPr/>
          </p:nvSpPr>
          <p:spPr bwMode="auto">
            <a:xfrm>
              <a:off x="4464" y="2016"/>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11</a:t>
              </a:r>
            </a:p>
          </p:txBody>
        </p:sp>
        <p:sp>
          <p:nvSpPr>
            <p:cNvPr id="92" name="Rectangle 36">
              <a:extLst>
                <a:ext uri="{FF2B5EF4-FFF2-40B4-BE49-F238E27FC236}">
                  <a16:creationId xmlns:a16="http://schemas.microsoft.com/office/drawing/2014/main" id="{43468BA4-F6E2-A5D5-CB6D-37BF1AA9972B}"/>
                </a:ext>
              </a:extLst>
            </p:cNvPr>
            <p:cNvSpPr>
              <a:spLocks noChangeArrowheads="1"/>
            </p:cNvSpPr>
            <p:nvPr/>
          </p:nvSpPr>
          <p:spPr bwMode="auto">
            <a:xfrm>
              <a:off x="2160"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3</a:t>
              </a:r>
            </a:p>
          </p:txBody>
        </p:sp>
        <p:sp>
          <p:nvSpPr>
            <p:cNvPr id="93" name="Rectangle 37">
              <a:extLst>
                <a:ext uri="{FF2B5EF4-FFF2-40B4-BE49-F238E27FC236}">
                  <a16:creationId xmlns:a16="http://schemas.microsoft.com/office/drawing/2014/main" id="{5B87C9AD-CB82-639B-7190-996897570DEC}"/>
                </a:ext>
              </a:extLst>
            </p:cNvPr>
            <p:cNvSpPr>
              <a:spLocks noChangeArrowheads="1"/>
            </p:cNvSpPr>
            <p:nvPr/>
          </p:nvSpPr>
          <p:spPr bwMode="auto">
            <a:xfrm>
              <a:off x="2736"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4</a:t>
              </a:r>
            </a:p>
          </p:txBody>
        </p:sp>
        <p:sp>
          <p:nvSpPr>
            <p:cNvPr id="94" name="Rectangle 38">
              <a:extLst>
                <a:ext uri="{FF2B5EF4-FFF2-40B4-BE49-F238E27FC236}">
                  <a16:creationId xmlns:a16="http://schemas.microsoft.com/office/drawing/2014/main" id="{D728CD16-CB81-3C41-C253-7A79F6017595}"/>
                </a:ext>
              </a:extLst>
            </p:cNvPr>
            <p:cNvSpPr>
              <a:spLocks noChangeArrowheads="1"/>
            </p:cNvSpPr>
            <p:nvPr/>
          </p:nvSpPr>
          <p:spPr bwMode="auto">
            <a:xfrm>
              <a:off x="3024"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5</a:t>
              </a:r>
            </a:p>
          </p:txBody>
        </p:sp>
        <p:sp>
          <p:nvSpPr>
            <p:cNvPr id="95" name="Rectangle 39">
              <a:extLst>
                <a:ext uri="{FF2B5EF4-FFF2-40B4-BE49-F238E27FC236}">
                  <a16:creationId xmlns:a16="http://schemas.microsoft.com/office/drawing/2014/main" id="{FC85BD92-1521-C0E2-DD3C-482A08F5C116}"/>
                </a:ext>
              </a:extLst>
            </p:cNvPr>
            <p:cNvSpPr>
              <a:spLocks noChangeArrowheads="1"/>
            </p:cNvSpPr>
            <p:nvPr/>
          </p:nvSpPr>
          <p:spPr bwMode="auto">
            <a:xfrm>
              <a:off x="3312"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6</a:t>
              </a:r>
            </a:p>
          </p:txBody>
        </p:sp>
        <p:sp>
          <p:nvSpPr>
            <p:cNvPr id="96" name="Rectangle 40">
              <a:extLst>
                <a:ext uri="{FF2B5EF4-FFF2-40B4-BE49-F238E27FC236}">
                  <a16:creationId xmlns:a16="http://schemas.microsoft.com/office/drawing/2014/main" id="{81E7B900-9264-AA05-8CE1-CBE2B35B1F44}"/>
                </a:ext>
              </a:extLst>
            </p:cNvPr>
            <p:cNvSpPr>
              <a:spLocks noChangeArrowheads="1"/>
            </p:cNvSpPr>
            <p:nvPr/>
          </p:nvSpPr>
          <p:spPr bwMode="auto">
            <a:xfrm>
              <a:off x="3600"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7</a:t>
              </a:r>
            </a:p>
          </p:txBody>
        </p:sp>
        <p:sp>
          <p:nvSpPr>
            <p:cNvPr id="97" name="Rectangle 41">
              <a:extLst>
                <a:ext uri="{FF2B5EF4-FFF2-40B4-BE49-F238E27FC236}">
                  <a16:creationId xmlns:a16="http://schemas.microsoft.com/office/drawing/2014/main" id="{EFA0A044-A1F1-9BD4-F537-0188E777E8EC}"/>
                </a:ext>
              </a:extLst>
            </p:cNvPr>
            <p:cNvSpPr>
              <a:spLocks noChangeArrowheads="1"/>
            </p:cNvSpPr>
            <p:nvPr/>
          </p:nvSpPr>
          <p:spPr bwMode="auto">
            <a:xfrm>
              <a:off x="3888"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8</a:t>
              </a:r>
            </a:p>
          </p:txBody>
        </p:sp>
        <p:sp>
          <p:nvSpPr>
            <p:cNvPr id="98" name="Rectangle 42">
              <a:extLst>
                <a:ext uri="{FF2B5EF4-FFF2-40B4-BE49-F238E27FC236}">
                  <a16:creationId xmlns:a16="http://schemas.microsoft.com/office/drawing/2014/main" id="{9AA8AEF6-4AFD-4F52-D7DF-FBC79B91DEC7}"/>
                </a:ext>
              </a:extLst>
            </p:cNvPr>
            <p:cNvSpPr>
              <a:spLocks noChangeArrowheads="1"/>
            </p:cNvSpPr>
            <p:nvPr/>
          </p:nvSpPr>
          <p:spPr bwMode="auto">
            <a:xfrm>
              <a:off x="4176"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9</a:t>
              </a:r>
            </a:p>
          </p:txBody>
        </p:sp>
        <p:sp>
          <p:nvSpPr>
            <p:cNvPr id="99" name="Rectangle 43">
              <a:extLst>
                <a:ext uri="{FF2B5EF4-FFF2-40B4-BE49-F238E27FC236}">
                  <a16:creationId xmlns:a16="http://schemas.microsoft.com/office/drawing/2014/main" id="{C0EA1B0D-22B6-02D2-32E0-1E67A5096774}"/>
                </a:ext>
              </a:extLst>
            </p:cNvPr>
            <p:cNvSpPr>
              <a:spLocks noChangeArrowheads="1"/>
            </p:cNvSpPr>
            <p:nvPr/>
          </p:nvSpPr>
          <p:spPr bwMode="auto">
            <a:xfrm>
              <a:off x="4464"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10</a:t>
              </a:r>
            </a:p>
          </p:txBody>
        </p:sp>
        <p:sp>
          <p:nvSpPr>
            <p:cNvPr id="100" name="Rectangle 44">
              <a:extLst>
                <a:ext uri="{FF2B5EF4-FFF2-40B4-BE49-F238E27FC236}">
                  <a16:creationId xmlns:a16="http://schemas.microsoft.com/office/drawing/2014/main" id="{44FA2A8B-5A4B-BDA9-B17D-3895F26A65C1}"/>
                </a:ext>
              </a:extLst>
            </p:cNvPr>
            <p:cNvSpPr>
              <a:spLocks noChangeArrowheads="1"/>
            </p:cNvSpPr>
            <p:nvPr/>
          </p:nvSpPr>
          <p:spPr bwMode="auto">
            <a:xfrm>
              <a:off x="4752" y="2592"/>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11</a:t>
              </a:r>
            </a:p>
          </p:txBody>
        </p:sp>
        <p:sp>
          <p:nvSpPr>
            <p:cNvPr id="101" name="Rectangle 45">
              <a:extLst>
                <a:ext uri="{FF2B5EF4-FFF2-40B4-BE49-F238E27FC236}">
                  <a16:creationId xmlns:a16="http://schemas.microsoft.com/office/drawing/2014/main" id="{148885BC-94AD-9920-5504-F398E066EF46}"/>
                </a:ext>
              </a:extLst>
            </p:cNvPr>
            <p:cNvSpPr>
              <a:spLocks noChangeArrowheads="1"/>
            </p:cNvSpPr>
            <p:nvPr/>
          </p:nvSpPr>
          <p:spPr bwMode="auto">
            <a:xfrm>
              <a:off x="2736"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4</a:t>
              </a:r>
            </a:p>
          </p:txBody>
        </p:sp>
        <p:sp>
          <p:nvSpPr>
            <p:cNvPr id="102" name="Rectangle 46">
              <a:extLst>
                <a:ext uri="{FF2B5EF4-FFF2-40B4-BE49-F238E27FC236}">
                  <a16:creationId xmlns:a16="http://schemas.microsoft.com/office/drawing/2014/main" id="{D943772D-7001-F5CE-B1E8-DCEA3E29568F}"/>
                </a:ext>
              </a:extLst>
            </p:cNvPr>
            <p:cNvSpPr>
              <a:spLocks noChangeArrowheads="1"/>
            </p:cNvSpPr>
            <p:nvPr/>
          </p:nvSpPr>
          <p:spPr bwMode="auto">
            <a:xfrm>
              <a:off x="3312"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5</a:t>
              </a:r>
            </a:p>
          </p:txBody>
        </p:sp>
        <p:sp>
          <p:nvSpPr>
            <p:cNvPr id="103" name="Rectangle 47">
              <a:extLst>
                <a:ext uri="{FF2B5EF4-FFF2-40B4-BE49-F238E27FC236}">
                  <a16:creationId xmlns:a16="http://schemas.microsoft.com/office/drawing/2014/main" id="{7D7E89D1-B8E5-1D27-EFB1-65E94334F15E}"/>
                </a:ext>
              </a:extLst>
            </p:cNvPr>
            <p:cNvSpPr>
              <a:spLocks noChangeArrowheads="1"/>
            </p:cNvSpPr>
            <p:nvPr/>
          </p:nvSpPr>
          <p:spPr bwMode="auto">
            <a:xfrm>
              <a:off x="3600"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6</a:t>
              </a:r>
            </a:p>
          </p:txBody>
        </p:sp>
        <p:sp>
          <p:nvSpPr>
            <p:cNvPr id="104" name="Rectangle 48">
              <a:extLst>
                <a:ext uri="{FF2B5EF4-FFF2-40B4-BE49-F238E27FC236}">
                  <a16:creationId xmlns:a16="http://schemas.microsoft.com/office/drawing/2014/main" id="{D19E3972-9104-9370-E4F9-C8D22220D68D}"/>
                </a:ext>
              </a:extLst>
            </p:cNvPr>
            <p:cNvSpPr>
              <a:spLocks noChangeArrowheads="1"/>
            </p:cNvSpPr>
            <p:nvPr/>
          </p:nvSpPr>
          <p:spPr bwMode="auto">
            <a:xfrm>
              <a:off x="3888"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7</a:t>
              </a:r>
            </a:p>
          </p:txBody>
        </p:sp>
        <p:sp>
          <p:nvSpPr>
            <p:cNvPr id="105" name="Rectangle 49">
              <a:extLst>
                <a:ext uri="{FF2B5EF4-FFF2-40B4-BE49-F238E27FC236}">
                  <a16:creationId xmlns:a16="http://schemas.microsoft.com/office/drawing/2014/main" id="{4F398360-7E7B-9784-D358-C22E33BA519C}"/>
                </a:ext>
              </a:extLst>
            </p:cNvPr>
            <p:cNvSpPr>
              <a:spLocks noChangeArrowheads="1"/>
            </p:cNvSpPr>
            <p:nvPr/>
          </p:nvSpPr>
          <p:spPr bwMode="auto">
            <a:xfrm>
              <a:off x="4176"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8</a:t>
              </a:r>
            </a:p>
          </p:txBody>
        </p:sp>
        <p:sp>
          <p:nvSpPr>
            <p:cNvPr id="106" name="Rectangle 50">
              <a:extLst>
                <a:ext uri="{FF2B5EF4-FFF2-40B4-BE49-F238E27FC236}">
                  <a16:creationId xmlns:a16="http://schemas.microsoft.com/office/drawing/2014/main" id="{E99C718F-F268-C7BA-FF63-346E665F671A}"/>
                </a:ext>
              </a:extLst>
            </p:cNvPr>
            <p:cNvSpPr>
              <a:spLocks noChangeArrowheads="1"/>
            </p:cNvSpPr>
            <p:nvPr/>
          </p:nvSpPr>
          <p:spPr bwMode="auto">
            <a:xfrm>
              <a:off x="4464"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9</a:t>
              </a:r>
            </a:p>
          </p:txBody>
        </p:sp>
        <p:sp>
          <p:nvSpPr>
            <p:cNvPr id="107" name="Rectangle 51">
              <a:extLst>
                <a:ext uri="{FF2B5EF4-FFF2-40B4-BE49-F238E27FC236}">
                  <a16:creationId xmlns:a16="http://schemas.microsoft.com/office/drawing/2014/main" id="{0B4B160E-1B16-F6F1-9BBA-E6D87C7B8EA2}"/>
                </a:ext>
              </a:extLst>
            </p:cNvPr>
            <p:cNvSpPr>
              <a:spLocks noChangeArrowheads="1"/>
            </p:cNvSpPr>
            <p:nvPr/>
          </p:nvSpPr>
          <p:spPr bwMode="auto">
            <a:xfrm>
              <a:off x="4752"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10</a:t>
              </a:r>
            </a:p>
          </p:txBody>
        </p:sp>
        <p:sp>
          <p:nvSpPr>
            <p:cNvPr id="108" name="Rectangle 52">
              <a:extLst>
                <a:ext uri="{FF2B5EF4-FFF2-40B4-BE49-F238E27FC236}">
                  <a16:creationId xmlns:a16="http://schemas.microsoft.com/office/drawing/2014/main" id="{6771A2D8-8F57-0BA1-71AE-FADC851E2E33}"/>
                </a:ext>
              </a:extLst>
            </p:cNvPr>
            <p:cNvSpPr>
              <a:spLocks noChangeArrowheads="1"/>
            </p:cNvSpPr>
            <p:nvPr/>
          </p:nvSpPr>
          <p:spPr bwMode="auto">
            <a:xfrm>
              <a:off x="5040" y="3168"/>
              <a:ext cx="288" cy="240"/>
            </a:xfrm>
            <a:prstGeom prst="rect">
              <a:avLst/>
            </a:prstGeom>
            <a:noFill/>
            <a:ln w="25400">
              <a:solidFill>
                <a:schemeClr val="tx1"/>
              </a:solidFill>
              <a:miter lim="800000"/>
              <a:headEnd/>
              <a:tailEnd/>
            </a:ln>
          </p:spPr>
          <p:txBody>
            <a:bodyPr wrap="none" anchor="ctr"/>
            <a:lstStyle/>
            <a:p>
              <a:pPr algn="ctr"/>
              <a:r>
                <a:rPr lang="ko-KR" altLang="en-US">
                  <a:ea typeface="굴림" charset="-127"/>
                </a:rPr>
                <a:t>11</a:t>
              </a:r>
            </a:p>
          </p:txBody>
        </p:sp>
        <p:grpSp>
          <p:nvGrpSpPr>
            <p:cNvPr id="109" name="Group 53">
              <a:extLst>
                <a:ext uri="{FF2B5EF4-FFF2-40B4-BE49-F238E27FC236}">
                  <a16:creationId xmlns:a16="http://schemas.microsoft.com/office/drawing/2014/main" id="{298C1A09-76D3-0795-17C3-5EAEB6B9F0B6}"/>
                </a:ext>
              </a:extLst>
            </p:cNvPr>
            <p:cNvGrpSpPr>
              <a:grpSpLocks/>
            </p:cNvGrpSpPr>
            <p:nvPr/>
          </p:nvGrpSpPr>
          <p:grpSpPr bwMode="auto">
            <a:xfrm>
              <a:off x="576" y="1104"/>
              <a:ext cx="1152" cy="336"/>
              <a:chOff x="576" y="1200"/>
              <a:chExt cx="1152" cy="384"/>
            </a:xfrm>
          </p:grpSpPr>
          <p:sp>
            <p:nvSpPr>
              <p:cNvPr id="126" name="Line 54">
                <a:extLst>
                  <a:ext uri="{FF2B5EF4-FFF2-40B4-BE49-F238E27FC236}">
                    <a16:creationId xmlns:a16="http://schemas.microsoft.com/office/drawing/2014/main" id="{C80A7FAC-73A0-26D1-A2F1-ADAB4E2986E7}"/>
                  </a:ext>
                </a:extLst>
              </p:cNvPr>
              <p:cNvSpPr>
                <a:spLocks noChangeShapeType="1"/>
              </p:cNvSpPr>
              <p:nvPr/>
            </p:nvSpPr>
            <p:spPr bwMode="auto">
              <a:xfrm>
                <a:off x="1152" y="1200"/>
                <a:ext cx="0" cy="384"/>
              </a:xfrm>
              <a:prstGeom prst="line">
                <a:avLst/>
              </a:prstGeom>
              <a:noFill/>
              <a:ln w="25400">
                <a:solidFill>
                  <a:schemeClr val="tx1"/>
                </a:solidFill>
                <a:round/>
                <a:headEnd/>
                <a:tailEnd type="arrow" w="med" len="med"/>
              </a:ln>
            </p:spPr>
            <p:txBody>
              <a:bodyPr/>
              <a:lstStyle/>
              <a:p>
                <a:endParaRPr lang="en-US"/>
              </a:p>
            </p:txBody>
          </p:sp>
          <p:sp>
            <p:nvSpPr>
              <p:cNvPr id="127" name="Line 55">
                <a:extLst>
                  <a:ext uri="{FF2B5EF4-FFF2-40B4-BE49-F238E27FC236}">
                    <a16:creationId xmlns:a16="http://schemas.microsoft.com/office/drawing/2014/main" id="{0C189299-458C-BA5F-2503-ACC366282AB9}"/>
                  </a:ext>
                </a:extLst>
              </p:cNvPr>
              <p:cNvSpPr>
                <a:spLocks noChangeShapeType="1"/>
              </p:cNvSpPr>
              <p:nvPr/>
            </p:nvSpPr>
            <p:spPr bwMode="auto">
              <a:xfrm>
                <a:off x="1152" y="1200"/>
                <a:ext cx="576" cy="384"/>
              </a:xfrm>
              <a:prstGeom prst="line">
                <a:avLst/>
              </a:prstGeom>
              <a:noFill/>
              <a:ln w="25400">
                <a:solidFill>
                  <a:schemeClr val="tx1"/>
                </a:solidFill>
                <a:round/>
                <a:headEnd/>
                <a:tailEnd type="arrow" w="med" len="med"/>
              </a:ln>
            </p:spPr>
            <p:txBody>
              <a:bodyPr/>
              <a:lstStyle/>
              <a:p>
                <a:endParaRPr lang="en-US"/>
              </a:p>
            </p:txBody>
          </p:sp>
          <p:sp>
            <p:nvSpPr>
              <p:cNvPr id="128" name="Line 56">
                <a:extLst>
                  <a:ext uri="{FF2B5EF4-FFF2-40B4-BE49-F238E27FC236}">
                    <a16:creationId xmlns:a16="http://schemas.microsoft.com/office/drawing/2014/main" id="{A3FF1051-AABC-3626-7F96-97247EF6A49C}"/>
                  </a:ext>
                </a:extLst>
              </p:cNvPr>
              <p:cNvSpPr>
                <a:spLocks noChangeShapeType="1"/>
              </p:cNvSpPr>
              <p:nvPr/>
            </p:nvSpPr>
            <p:spPr bwMode="auto">
              <a:xfrm flipH="1">
                <a:off x="576" y="1200"/>
                <a:ext cx="576" cy="384"/>
              </a:xfrm>
              <a:prstGeom prst="line">
                <a:avLst/>
              </a:prstGeom>
              <a:noFill/>
              <a:ln w="25400">
                <a:solidFill>
                  <a:schemeClr val="tx1"/>
                </a:solidFill>
                <a:round/>
                <a:headEnd/>
                <a:tailEnd type="arrow" w="med" len="med"/>
              </a:ln>
            </p:spPr>
            <p:txBody>
              <a:bodyPr/>
              <a:lstStyle/>
              <a:p>
                <a:endParaRPr lang="en-US"/>
              </a:p>
            </p:txBody>
          </p:sp>
        </p:grpSp>
        <p:grpSp>
          <p:nvGrpSpPr>
            <p:cNvPr id="110" name="Group 57">
              <a:extLst>
                <a:ext uri="{FF2B5EF4-FFF2-40B4-BE49-F238E27FC236}">
                  <a16:creationId xmlns:a16="http://schemas.microsoft.com/office/drawing/2014/main" id="{3763587F-1321-BEA6-3EA9-DC1694A347DD}"/>
                </a:ext>
              </a:extLst>
            </p:cNvPr>
            <p:cNvGrpSpPr>
              <a:grpSpLocks/>
            </p:cNvGrpSpPr>
            <p:nvPr/>
          </p:nvGrpSpPr>
          <p:grpSpPr bwMode="auto">
            <a:xfrm>
              <a:off x="1152" y="1680"/>
              <a:ext cx="1152" cy="336"/>
              <a:chOff x="576" y="1200"/>
              <a:chExt cx="1152" cy="384"/>
            </a:xfrm>
          </p:grpSpPr>
          <p:sp>
            <p:nvSpPr>
              <p:cNvPr id="123" name="Line 58">
                <a:extLst>
                  <a:ext uri="{FF2B5EF4-FFF2-40B4-BE49-F238E27FC236}">
                    <a16:creationId xmlns:a16="http://schemas.microsoft.com/office/drawing/2014/main" id="{1D8C3B52-8E5B-FCF1-0F5F-FB92E5A53FAA}"/>
                  </a:ext>
                </a:extLst>
              </p:cNvPr>
              <p:cNvSpPr>
                <a:spLocks noChangeShapeType="1"/>
              </p:cNvSpPr>
              <p:nvPr/>
            </p:nvSpPr>
            <p:spPr bwMode="auto">
              <a:xfrm>
                <a:off x="1152" y="1200"/>
                <a:ext cx="0" cy="384"/>
              </a:xfrm>
              <a:prstGeom prst="line">
                <a:avLst/>
              </a:prstGeom>
              <a:noFill/>
              <a:ln w="25400">
                <a:solidFill>
                  <a:schemeClr val="tx1"/>
                </a:solidFill>
                <a:round/>
                <a:headEnd/>
                <a:tailEnd type="arrow" w="med" len="med"/>
              </a:ln>
            </p:spPr>
            <p:txBody>
              <a:bodyPr/>
              <a:lstStyle/>
              <a:p>
                <a:endParaRPr lang="en-US"/>
              </a:p>
            </p:txBody>
          </p:sp>
          <p:sp>
            <p:nvSpPr>
              <p:cNvPr id="124" name="Line 59">
                <a:extLst>
                  <a:ext uri="{FF2B5EF4-FFF2-40B4-BE49-F238E27FC236}">
                    <a16:creationId xmlns:a16="http://schemas.microsoft.com/office/drawing/2014/main" id="{226986C1-F1D1-A623-E3E8-3625DB3157AC}"/>
                  </a:ext>
                </a:extLst>
              </p:cNvPr>
              <p:cNvSpPr>
                <a:spLocks noChangeShapeType="1"/>
              </p:cNvSpPr>
              <p:nvPr/>
            </p:nvSpPr>
            <p:spPr bwMode="auto">
              <a:xfrm>
                <a:off x="1152" y="1200"/>
                <a:ext cx="576" cy="384"/>
              </a:xfrm>
              <a:prstGeom prst="line">
                <a:avLst/>
              </a:prstGeom>
              <a:noFill/>
              <a:ln w="25400">
                <a:solidFill>
                  <a:schemeClr val="tx1"/>
                </a:solidFill>
                <a:round/>
                <a:headEnd/>
                <a:tailEnd type="arrow" w="med" len="med"/>
              </a:ln>
            </p:spPr>
            <p:txBody>
              <a:bodyPr/>
              <a:lstStyle/>
              <a:p>
                <a:endParaRPr lang="en-US"/>
              </a:p>
            </p:txBody>
          </p:sp>
          <p:sp>
            <p:nvSpPr>
              <p:cNvPr id="125" name="Line 60">
                <a:extLst>
                  <a:ext uri="{FF2B5EF4-FFF2-40B4-BE49-F238E27FC236}">
                    <a16:creationId xmlns:a16="http://schemas.microsoft.com/office/drawing/2014/main" id="{A218B8A6-7E51-0BAE-2CED-15B7E066BB7F}"/>
                  </a:ext>
                </a:extLst>
              </p:cNvPr>
              <p:cNvSpPr>
                <a:spLocks noChangeShapeType="1"/>
              </p:cNvSpPr>
              <p:nvPr/>
            </p:nvSpPr>
            <p:spPr bwMode="auto">
              <a:xfrm flipH="1">
                <a:off x="576" y="1200"/>
                <a:ext cx="576" cy="384"/>
              </a:xfrm>
              <a:prstGeom prst="line">
                <a:avLst/>
              </a:prstGeom>
              <a:noFill/>
              <a:ln w="25400">
                <a:solidFill>
                  <a:schemeClr val="tx1"/>
                </a:solidFill>
                <a:round/>
                <a:headEnd/>
                <a:tailEnd type="arrow" w="med" len="med"/>
              </a:ln>
            </p:spPr>
            <p:txBody>
              <a:bodyPr/>
              <a:lstStyle/>
              <a:p>
                <a:endParaRPr lang="en-US"/>
              </a:p>
            </p:txBody>
          </p:sp>
        </p:grpSp>
        <p:grpSp>
          <p:nvGrpSpPr>
            <p:cNvPr id="111" name="Group 61">
              <a:extLst>
                <a:ext uri="{FF2B5EF4-FFF2-40B4-BE49-F238E27FC236}">
                  <a16:creationId xmlns:a16="http://schemas.microsoft.com/office/drawing/2014/main" id="{455007F2-E519-4935-00D4-5BE69832181A}"/>
                </a:ext>
              </a:extLst>
            </p:cNvPr>
            <p:cNvGrpSpPr>
              <a:grpSpLocks/>
            </p:cNvGrpSpPr>
            <p:nvPr/>
          </p:nvGrpSpPr>
          <p:grpSpPr bwMode="auto">
            <a:xfrm>
              <a:off x="2928" y="3408"/>
              <a:ext cx="1152" cy="336"/>
              <a:chOff x="576" y="1200"/>
              <a:chExt cx="1152" cy="384"/>
            </a:xfrm>
          </p:grpSpPr>
          <p:sp>
            <p:nvSpPr>
              <p:cNvPr id="120" name="Line 62">
                <a:extLst>
                  <a:ext uri="{FF2B5EF4-FFF2-40B4-BE49-F238E27FC236}">
                    <a16:creationId xmlns:a16="http://schemas.microsoft.com/office/drawing/2014/main" id="{836FFD9B-AEA9-9DF5-A862-F12741D4A939}"/>
                  </a:ext>
                </a:extLst>
              </p:cNvPr>
              <p:cNvSpPr>
                <a:spLocks noChangeShapeType="1"/>
              </p:cNvSpPr>
              <p:nvPr/>
            </p:nvSpPr>
            <p:spPr bwMode="auto">
              <a:xfrm>
                <a:off x="1152" y="1200"/>
                <a:ext cx="0" cy="384"/>
              </a:xfrm>
              <a:prstGeom prst="line">
                <a:avLst/>
              </a:prstGeom>
              <a:noFill/>
              <a:ln w="25400">
                <a:solidFill>
                  <a:schemeClr val="tx1"/>
                </a:solidFill>
                <a:round/>
                <a:headEnd/>
                <a:tailEnd type="arrow" w="med" len="med"/>
              </a:ln>
            </p:spPr>
            <p:txBody>
              <a:bodyPr/>
              <a:lstStyle/>
              <a:p>
                <a:endParaRPr lang="en-US"/>
              </a:p>
            </p:txBody>
          </p:sp>
          <p:sp>
            <p:nvSpPr>
              <p:cNvPr id="121" name="Line 63">
                <a:extLst>
                  <a:ext uri="{FF2B5EF4-FFF2-40B4-BE49-F238E27FC236}">
                    <a16:creationId xmlns:a16="http://schemas.microsoft.com/office/drawing/2014/main" id="{5703C745-AA29-AC10-3B4F-50D5EDC4F7E5}"/>
                  </a:ext>
                </a:extLst>
              </p:cNvPr>
              <p:cNvSpPr>
                <a:spLocks noChangeShapeType="1"/>
              </p:cNvSpPr>
              <p:nvPr/>
            </p:nvSpPr>
            <p:spPr bwMode="auto">
              <a:xfrm>
                <a:off x="1152" y="1200"/>
                <a:ext cx="576" cy="384"/>
              </a:xfrm>
              <a:prstGeom prst="line">
                <a:avLst/>
              </a:prstGeom>
              <a:noFill/>
              <a:ln w="25400">
                <a:solidFill>
                  <a:schemeClr val="tx1"/>
                </a:solidFill>
                <a:round/>
                <a:headEnd/>
                <a:tailEnd type="arrow" w="med" len="med"/>
              </a:ln>
            </p:spPr>
            <p:txBody>
              <a:bodyPr/>
              <a:lstStyle/>
              <a:p>
                <a:endParaRPr lang="en-US"/>
              </a:p>
            </p:txBody>
          </p:sp>
          <p:sp>
            <p:nvSpPr>
              <p:cNvPr id="122" name="Line 64">
                <a:extLst>
                  <a:ext uri="{FF2B5EF4-FFF2-40B4-BE49-F238E27FC236}">
                    <a16:creationId xmlns:a16="http://schemas.microsoft.com/office/drawing/2014/main" id="{CD6A91A1-15DF-CDC8-609A-D250F8839E27}"/>
                  </a:ext>
                </a:extLst>
              </p:cNvPr>
              <p:cNvSpPr>
                <a:spLocks noChangeShapeType="1"/>
              </p:cNvSpPr>
              <p:nvPr/>
            </p:nvSpPr>
            <p:spPr bwMode="auto">
              <a:xfrm flipH="1">
                <a:off x="576" y="1200"/>
                <a:ext cx="576" cy="384"/>
              </a:xfrm>
              <a:prstGeom prst="line">
                <a:avLst/>
              </a:prstGeom>
              <a:noFill/>
              <a:ln w="25400">
                <a:solidFill>
                  <a:schemeClr val="tx1"/>
                </a:solidFill>
                <a:round/>
                <a:headEnd/>
                <a:tailEnd type="arrow" w="med" len="med"/>
              </a:ln>
            </p:spPr>
            <p:txBody>
              <a:bodyPr/>
              <a:lstStyle/>
              <a:p>
                <a:endParaRPr lang="en-US"/>
              </a:p>
            </p:txBody>
          </p:sp>
        </p:grpSp>
        <p:grpSp>
          <p:nvGrpSpPr>
            <p:cNvPr id="112" name="Group 65">
              <a:extLst>
                <a:ext uri="{FF2B5EF4-FFF2-40B4-BE49-F238E27FC236}">
                  <a16:creationId xmlns:a16="http://schemas.microsoft.com/office/drawing/2014/main" id="{64D5D3C8-92FF-8B86-8F1E-B29EC2632C72}"/>
                </a:ext>
              </a:extLst>
            </p:cNvPr>
            <p:cNvGrpSpPr>
              <a:grpSpLocks/>
            </p:cNvGrpSpPr>
            <p:nvPr/>
          </p:nvGrpSpPr>
          <p:grpSpPr bwMode="auto">
            <a:xfrm>
              <a:off x="2304" y="2832"/>
              <a:ext cx="1152" cy="336"/>
              <a:chOff x="576" y="1200"/>
              <a:chExt cx="1152" cy="384"/>
            </a:xfrm>
          </p:grpSpPr>
          <p:sp>
            <p:nvSpPr>
              <p:cNvPr id="117" name="Line 66">
                <a:extLst>
                  <a:ext uri="{FF2B5EF4-FFF2-40B4-BE49-F238E27FC236}">
                    <a16:creationId xmlns:a16="http://schemas.microsoft.com/office/drawing/2014/main" id="{1B089A3E-7F32-AB92-C863-C5981226F282}"/>
                  </a:ext>
                </a:extLst>
              </p:cNvPr>
              <p:cNvSpPr>
                <a:spLocks noChangeShapeType="1"/>
              </p:cNvSpPr>
              <p:nvPr/>
            </p:nvSpPr>
            <p:spPr bwMode="auto">
              <a:xfrm>
                <a:off x="1152" y="1200"/>
                <a:ext cx="0" cy="384"/>
              </a:xfrm>
              <a:prstGeom prst="line">
                <a:avLst/>
              </a:prstGeom>
              <a:noFill/>
              <a:ln w="25400">
                <a:solidFill>
                  <a:schemeClr val="tx1"/>
                </a:solidFill>
                <a:round/>
                <a:headEnd/>
                <a:tailEnd type="arrow" w="med" len="med"/>
              </a:ln>
            </p:spPr>
            <p:txBody>
              <a:bodyPr/>
              <a:lstStyle/>
              <a:p>
                <a:endParaRPr lang="en-US"/>
              </a:p>
            </p:txBody>
          </p:sp>
          <p:sp>
            <p:nvSpPr>
              <p:cNvPr id="118" name="Line 67">
                <a:extLst>
                  <a:ext uri="{FF2B5EF4-FFF2-40B4-BE49-F238E27FC236}">
                    <a16:creationId xmlns:a16="http://schemas.microsoft.com/office/drawing/2014/main" id="{51C70F47-D9C4-3659-7311-DA2152F93AF6}"/>
                  </a:ext>
                </a:extLst>
              </p:cNvPr>
              <p:cNvSpPr>
                <a:spLocks noChangeShapeType="1"/>
              </p:cNvSpPr>
              <p:nvPr/>
            </p:nvSpPr>
            <p:spPr bwMode="auto">
              <a:xfrm>
                <a:off x="1152" y="1200"/>
                <a:ext cx="576" cy="384"/>
              </a:xfrm>
              <a:prstGeom prst="line">
                <a:avLst/>
              </a:prstGeom>
              <a:noFill/>
              <a:ln w="25400">
                <a:solidFill>
                  <a:schemeClr val="tx1"/>
                </a:solidFill>
                <a:round/>
                <a:headEnd/>
                <a:tailEnd type="arrow" w="med" len="med"/>
              </a:ln>
            </p:spPr>
            <p:txBody>
              <a:bodyPr/>
              <a:lstStyle/>
              <a:p>
                <a:endParaRPr lang="en-US"/>
              </a:p>
            </p:txBody>
          </p:sp>
          <p:sp>
            <p:nvSpPr>
              <p:cNvPr id="119" name="Line 68">
                <a:extLst>
                  <a:ext uri="{FF2B5EF4-FFF2-40B4-BE49-F238E27FC236}">
                    <a16:creationId xmlns:a16="http://schemas.microsoft.com/office/drawing/2014/main" id="{A5B7C5FB-A1BB-0090-F4E9-7BB6B2C211D7}"/>
                  </a:ext>
                </a:extLst>
              </p:cNvPr>
              <p:cNvSpPr>
                <a:spLocks noChangeShapeType="1"/>
              </p:cNvSpPr>
              <p:nvPr/>
            </p:nvSpPr>
            <p:spPr bwMode="auto">
              <a:xfrm flipH="1">
                <a:off x="576" y="1200"/>
                <a:ext cx="576" cy="384"/>
              </a:xfrm>
              <a:prstGeom prst="line">
                <a:avLst/>
              </a:prstGeom>
              <a:noFill/>
              <a:ln w="25400">
                <a:solidFill>
                  <a:schemeClr val="tx1"/>
                </a:solidFill>
                <a:round/>
                <a:headEnd/>
                <a:tailEnd type="arrow" w="med" len="med"/>
              </a:ln>
            </p:spPr>
            <p:txBody>
              <a:bodyPr/>
              <a:lstStyle/>
              <a:p>
                <a:endParaRPr lang="en-US"/>
              </a:p>
            </p:txBody>
          </p:sp>
        </p:grpSp>
        <p:grpSp>
          <p:nvGrpSpPr>
            <p:cNvPr id="113" name="Group 69">
              <a:extLst>
                <a:ext uri="{FF2B5EF4-FFF2-40B4-BE49-F238E27FC236}">
                  <a16:creationId xmlns:a16="http://schemas.microsoft.com/office/drawing/2014/main" id="{359CD7E4-69C4-C12B-63B3-8937417B3C4B}"/>
                </a:ext>
              </a:extLst>
            </p:cNvPr>
            <p:cNvGrpSpPr>
              <a:grpSpLocks/>
            </p:cNvGrpSpPr>
            <p:nvPr/>
          </p:nvGrpSpPr>
          <p:grpSpPr bwMode="auto">
            <a:xfrm>
              <a:off x="1728" y="2256"/>
              <a:ext cx="1152" cy="336"/>
              <a:chOff x="576" y="1200"/>
              <a:chExt cx="1152" cy="384"/>
            </a:xfrm>
          </p:grpSpPr>
          <p:sp>
            <p:nvSpPr>
              <p:cNvPr id="114" name="Line 70">
                <a:extLst>
                  <a:ext uri="{FF2B5EF4-FFF2-40B4-BE49-F238E27FC236}">
                    <a16:creationId xmlns:a16="http://schemas.microsoft.com/office/drawing/2014/main" id="{E5DA5D0F-7421-30F0-74D0-9B795BD98100}"/>
                  </a:ext>
                </a:extLst>
              </p:cNvPr>
              <p:cNvSpPr>
                <a:spLocks noChangeShapeType="1"/>
              </p:cNvSpPr>
              <p:nvPr/>
            </p:nvSpPr>
            <p:spPr bwMode="auto">
              <a:xfrm>
                <a:off x="1152" y="1200"/>
                <a:ext cx="0" cy="384"/>
              </a:xfrm>
              <a:prstGeom prst="line">
                <a:avLst/>
              </a:prstGeom>
              <a:noFill/>
              <a:ln w="25400">
                <a:solidFill>
                  <a:schemeClr val="tx1"/>
                </a:solidFill>
                <a:round/>
                <a:headEnd/>
                <a:tailEnd type="arrow" w="med" len="med"/>
              </a:ln>
            </p:spPr>
            <p:txBody>
              <a:bodyPr/>
              <a:lstStyle/>
              <a:p>
                <a:endParaRPr lang="en-US"/>
              </a:p>
            </p:txBody>
          </p:sp>
          <p:sp>
            <p:nvSpPr>
              <p:cNvPr id="115" name="Line 71">
                <a:extLst>
                  <a:ext uri="{FF2B5EF4-FFF2-40B4-BE49-F238E27FC236}">
                    <a16:creationId xmlns:a16="http://schemas.microsoft.com/office/drawing/2014/main" id="{499B3BC3-C59B-8A0E-2815-388691995804}"/>
                  </a:ext>
                </a:extLst>
              </p:cNvPr>
              <p:cNvSpPr>
                <a:spLocks noChangeShapeType="1"/>
              </p:cNvSpPr>
              <p:nvPr/>
            </p:nvSpPr>
            <p:spPr bwMode="auto">
              <a:xfrm>
                <a:off x="1152" y="1200"/>
                <a:ext cx="576" cy="384"/>
              </a:xfrm>
              <a:prstGeom prst="line">
                <a:avLst/>
              </a:prstGeom>
              <a:noFill/>
              <a:ln w="25400">
                <a:solidFill>
                  <a:schemeClr val="tx1"/>
                </a:solidFill>
                <a:round/>
                <a:headEnd/>
                <a:tailEnd type="arrow" w="med" len="med"/>
              </a:ln>
            </p:spPr>
            <p:txBody>
              <a:bodyPr/>
              <a:lstStyle/>
              <a:p>
                <a:endParaRPr lang="en-US"/>
              </a:p>
            </p:txBody>
          </p:sp>
          <p:sp>
            <p:nvSpPr>
              <p:cNvPr id="116" name="Line 72">
                <a:extLst>
                  <a:ext uri="{FF2B5EF4-FFF2-40B4-BE49-F238E27FC236}">
                    <a16:creationId xmlns:a16="http://schemas.microsoft.com/office/drawing/2014/main" id="{F74074DA-2835-7E6C-676C-E16500C161B8}"/>
                  </a:ext>
                </a:extLst>
              </p:cNvPr>
              <p:cNvSpPr>
                <a:spLocks noChangeShapeType="1"/>
              </p:cNvSpPr>
              <p:nvPr/>
            </p:nvSpPr>
            <p:spPr bwMode="auto">
              <a:xfrm flipH="1">
                <a:off x="576" y="1200"/>
                <a:ext cx="576" cy="384"/>
              </a:xfrm>
              <a:prstGeom prst="line">
                <a:avLst/>
              </a:prstGeom>
              <a:noFill/>
              <a:ln w="25400">
                <a:solidFill>
                  <a:schemeClr val="tx1"/>
                </a:solidFill>
                <a:round/>
                <a:headEnd/>
                <a:tailEnd type="arrow" w="med" len="med"/>
              </a:ln>
            </p:spPr>
            <p:txBody>
              <a:bodyPr/>
              <a:lstStyle/>
              <a:p>
                <a:endParaRPr lang="en-US"/>
              </a:p>
            </p:txBody>
          </p:sp>
        </p:grpSp>
      </p:grpSp>
      <p:graphicFrame>
        <p:nvGraphicFramePr>
          <p:cNvPr id="129" name="Object 2">
            <a:extLst>
              <a:ext uri="{FF2B5EF4-FFF2-40B4-BE49-F238E27FC236}">
                <a16:creationId xmlns:a16="http://schemas.microsoft.com/office/drawing/2014/main" id="{704E393C-16CD-A66A-822C-C25E5D25DA6B}"/>
              </a:ext>
            </a:extLst>
          </p:cNvPr>
          <p:cNvGraphicFramePr>
            <a:graphicFrameLocks noChangeAspect="1"/>
          </p:cNvGraphicFramePr>
          <p:nvPr/>
        </p:nvGraphicFramePr>
        <p:xfrm>
          <a:off x="3532762" y="5305170"/>
          <a:ext cx="2898775" cy="1047750"/>
        </p:xfrm>
        <a:graphic>
          <a:graphicData uri="http://schemas.openxmlformats.org/presentationml/2006/ole">
            <mc:AlternateContent xmlns:mc="http://schemas.openxmlformats.org/markup-compatibility/2006">
              <mc:Choice xmlns:v="urn:schemas-microsoft-com:vml" Requires="v">
                <p:oleObj name="Equation" r:id="rId4" imgW="1193760" imgH="431640" progId="Equation.3">
                  <p:embed/>
                </p:oleObj>
              </mc:Choice>
              <mc:Fallback>
                <p:oleObj name="Equation" r:id="rId4" imgW="1193760" imgH="431640" progId="Equation.3">
                  <p:embed/>
                  <p:pic>
                    <p:nvPicPr>
                      <p:cNvPr id="129" name="Object 2">
                        <a:extLst>
                          <a:ext uri="{FF2B5EF4-FFF2-40B4-BE49-F238E27FC236}">
                            <a16:creationId xmlns:a16="http://schemas.microsoft.com/office/drawing/2014/main" id="{704E393C-16CD-A66A-822C-C25E5D25D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2762" y="5305170"/>
                        <a:ext cx="2898775"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1"/>
    </p:custDataLst>
    <p:extLst>
      <p:ext uri="{BB962C8B-B14F-4D97-AF65-F5344CB8AC3E}">
        <p14:creationId xmlns:p14="http://schemas.microsoft.com/office/powerpoint/2010/main" val="239940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3</a:t>
            </a:r>
            <a:r>
              <a:rPr lang="vi-VN" sz="3600">
                <a:cs typeface="Arial" panose="020B0604020202020204" pitchFamily="34" charset="0"/>
              </a:rPr>
              <a:t>. </a:t>
            </a:r>
            <a:r>
              <a:rPr lang="en-US" sz="3600">
                <a:cs typeface="Arial" panose="020B0604020202020204" pitchFamily="34" charset="0"/>
              </a:rPr>
              <a:t>ĐỘ PHỨC TẠP CỦA SẮP XẾP NHANH</a:t>
            </a:r>
          </a:p>
        </p:txBody>
      </p:sp>
      <p:sp>
        <p:nvSpPr>
          <p:cNvPr id="7" name="Content Placeholder 6">
            <a:extLst>
              <a:ext uri="{FF2B5EF4-FFF2-40B4-BE49-F238E27FC236}">
                <a16:creationId xmlns:a16="http://schemas.microsoft.com/office/drawing/2014/main" id="{EFA55E84-1DBF-7EC8-E57A-09CF8F518AE6}"/>
              </a:ext>
            </a:extLst>
          </p:cNvPr>
          <p:cNvSpPr>
            <a:spLocks noGrp="1"/>
          </p:cNvSpPr>
          <p:nvPr>
            <p:ph type="body" sz="quarter" idx="13"/>
          </p:nvPr>
        </p:nvSpPr>
        <p:spPr/>
        <p:txBody>
          <a:bodyPr/>
          <a:lstStyle/>
          <a:p>
            <a:r>
              <a:rPr lang="en-US" dirty="0"/>
              <a:t>3.2. </a:t>
            </a:r>
            <a:r>
              <a:rPr lang="en-US" dirty="0" err="1"/>
              <a:t>Phân</a:t>
            </a:r>
            <a:r>
              <a:rPr lang="en-US" dirty="0"/>
              <a:t> </a:t>
            </a:r>
            <a:r>
              <a:rPr lang="en-US" dirty="0" err="1"/>
              <a:t>đoạn</a:t>
            </a:r>
            <a:r>
              <a:rPr lang="en-US" dirty="0"/>
              <a:t> </a:t>
            </a:r>
            <a:r>
              <a:rPr lang="en-US" dirty="0" err="1"/>
              <a:t>hoàn</a:t>
            </a:r>
            <a:r>
              <a:rPr lang="en-US" dirty="0"/>
              <a:t> </a:t>
            </a:r>
            <a:r>
              <a:rPr lang="en-US" dirty="0" err="1"/>
              <a:t>hảo</a:t>
            </a:r>
            <a:r>
              <a:rPr lang="en-US" dirty="0"/>
              <a:t> - Perfect partition</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65</a:t>
            </a:fld>
            <a:endParaRPr lang="vi-VN"/>
          </a:p>
        </p:txBody>
      </p:sp>
      <p:grpSp>
        <p:nvGrpSpPr>
          <p:cNvPr id="3" name="Group 193">
            <a:extLst>
              <a:ext uri="{FF2B5EF4-FFF2-40B4-BE49-F238E27FC236}">
                <a16:creationId xmlns:a16="http://schemas.microsoft.com/office/drawing/2014/main" id="{E26A9A6D-C3EC-6DD4-F605-BCCDF928104F}"/>
              </a:ext>
            </a:extLst>
          </p:cNvPr>
          <p:cNvGrpSpPr>
            <a:grpSpLocks/>
          </p:cNvGrpSpPr>
          <p:nvPr/>
        </p:nvGrpSpPr>
        <p:grpSpPr bwMode="auto">
          <a:xfrm>
            <a:off x="641889" y="3298171"/>
            <a:ext cx="3551651" cy="1450353"/>
            <a:chOff x="892" y="2736"/>
            <a:chExt cx="2696" cy="1016"/>
          </a:xfrm>
        </p:grpSpPr>
        <p:graphicFrame>
          <p:nvGraphicFramePr>
            <p:cNvPr id="4" name="Object 2">
              <a:extLst>
                <a:ext uri="{FF2B5EF4-FFF2-40B4-BE49-F238E27FC236}">
                  <a16:creationId xmlns:a16="http://schemas.microsoft.com/office/drawing/2014/main" id="{3A625F7A-A1C8-8FEB-AC1E-A8090750371E}"/>
                </a:ext>
              </a:extLst>
            </p:cNvPr>
            <p:cNvGraphicFramePr>
              <a:graphicFrameLocks noChangeAspect="1"/>
            </p:cNvGraphicFramePr>
            <p:nvPr/>
          </p:nvGraphicFramePr>
          <p:xfrm>
            <a:off x="900" y="2736"/>
            <a:ext cx="2688" cy="382"/>
          </p:xfrm>
          <a:graphic>
            <a:graphicData uri="http://schemas.openxmlformats.org/presentationml/2006/ole">
              <mc:AlternateContent xmlns:mc="http://schemas.openxmlformats.org/markup-compatibility/2006">
                <mc:Choice xmlns:v="urn:schemas-microsoft-com:vml" Requires="v">
                  <p:oleObj name="משוואה" r:id="rId4" imgW="1384200" imgH="215640" progId="Equation.3">
                    <p:embed/>
                  </p:oleObj>
                </mc:Choice>
                <mc:Fallback>
                  <p:oleObj name="משוואה" r:id="rId4" imgW="1384200" imgH="215640" progId="Equation.3">
                    <p:embed/>
                    <p:pic>
                      <p:nvPicPr>
                        <p:cNvPr id="4" name="Object 2">
                          <a:extLst>
                            <a:ext uri="{FF2B5EF4-FFF2-40B4-BE49-F238E27FC236}">
                              <a16:creationId xmlns:a16="http://schemas.microsoft.com/office/drawing/2014/main" id="{3A625F7A-A1C8-8FEB-AC1E-A80907503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900" y="2736"/>
                          <a:ext cx="2688" cy="3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B8935973-EC1C-360D-3FA7-ED50DC988ED0}"/>
                </a:ext>
              </a:extLst>
            </p:cNvPr>
            <p:cNvGraphicFramePr>
              <a:graphicFrameLocks noChangeAspect="1"/>
            </p:cNvGraphicFramePr>
            <p:nvPr/>
          </p:nvGraphicFramePr>
          <p:xfrm>
            <a:off x="892" y="3276"/>
            <a:ext cx="2401" cy="476"/>
          </p:xfrm>
          <a:graphic>
            <a:graphicData uri="http://schemas.openxmlformats.org/presentationml/2006/ole">
              <mc:AlternateContent xmlns:mc="http://schemas.openxmlformats.org/markup-compatibility/2006">
                <mc:Choice xmlns:v="urn:schemas-microsoft-com:vml" Requires="v">
                  <p:oleObj name="Equation" r:id="rId6" imgW="1143000" imgH="253800" progId="Equation.DSMT4">
                    <p:embed/>
                  </p:oleObj>
                </mc:Choice>
                <mc:Fallback>
                  <p:oleObj name="Equation" r:id="rId6" imgW="1143000" imgH="253800" progId="Equation.DSMT4">
                    <p:embed/>
                    <p:pic>
                      <p:nvPicPr>
                        <p:cNvPr id="6" name="Object 3">
                          <a:extLst>
                            <a:ext uri="{FF2B5EF4-FFF2-40B4-BE49-F238E27FC236}">
                              <a16:creationId xmlns:a16="http://schemas.microsoft.com/office/drawing/2014/main" id="{B8935973-EC1C-360D-3FA7-ED50DC988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
                        <a:xfrm>
                          <a:off x="892" y="3276"/>
                          <a:ext cx="2401" cy="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Text Box 6">
            <a:extLst>
              <a:ext uri="{FF2B5EF4-FFF2-40B4-BE49-F238E27FC236}">
                <a16:creationId xmlns:a16="http://schemas.microsoft.com/office/drawing/2014/main" id="{A1199D09-B074-3711-4D7F-DED1E93669EC}"/>
              </a:ext>
            </a:extLst>
          </p:cNvPr>
          <p:cNvSpPr txBox="1">
            <a:spLocks noChangeArrowheads="1"/>
          </p:cNvSpPr>
          <p:nvPr/>
        </p:nvSpPr>
        <p:spPr bwMode="auto">
          <a:xfrm>
            <a:off x="618078" y="1535424"/>
            <a:ext cx="4467225" cy="1323439"/>
          </a:xfrm>
          <a:prstGeom prst="rect">
            <a:avLst/>
          </a:prstGeom>
          <a:noFill/>
          <a:ln w="9525">
            <a:noFill/>
            <a:miter lim="800000"/>
            <a:headEnd/>
            <a:tailEnd/>
          </a:ln>
        </p:spPr>
        <p:txBody>
          <a:bodyPr wrap="square">
            <a:spAutoFit/>
          </a:bodyPr>
          <a:lstStyle/>
          <a:p>
            <a:r>
              <a:rPr lang="en-US" sz="2400" dirty="0">
                <a:solidFill>
                  <a:srgbClr val="0F2D69"/>
                </a:solidFill>
                <a:latin typeface="Lato" panose="020F0502020204030203" pitchFamily="34" charset="0"/>
                <a:ea typeface="Lato" panose="020F0502020204030203" pitchFamily="34" charset="0"/>
                <a:cs typeface="Lato" panose="020F0502020204030203" pitchFamily="34" charset="0"/>
              </a:rPr>
              <a:t>Công thức </a:t>
            </a:r>
            <a:r>
              <a:rPr lang="en-US" sz="2400" dirty="0" err="1">
                <a:solidFill>
                  <a:srgbClr val="0F2D69"/>
                </a:solidFill>
                <a:latin typeface="Lato" panose="020F0502020204030203" pitchFamily="34" charset="0"/>
                <a:ea typeface="Lato" panose="020F0502020204030203" pitchFamily="34" charset="0"/>
                <a:cs typeface="Lato" panose="020F0502020204030203" pitchFamily="34" charset="0"/>
              </a:rPr>
              <a:t>đệ</a:t>
            </a:r>
            <a:r>
              <a:rPr lang="en-US" sz="2400" dirty="0">
                <a:solidFill>
                  <a:srgbClr val="0F2D69"/>
                </a:solidFill>
                <a:latin typeface="Lato" panose="020F0502020204030203" pitchFamily="34" charset="0"/>
                <a:ea typeface="Lato" panose="020F0502020204030203" pitchFamily="34" charset="0"/>
                <a:cs typeface="Lato" panose="020F0502020204030203" pitchFamily="34" charset="0"/>
              </a:rPr>
              <a:t> qui:</a:t>
            </a:r>
            <a:r>
              <a:rPr lang="en-US" sz="2400" i="1" dirty="0">
                <a:solidFill>
                  <a:srgbClr val="0F2D69"/>
                </a:solidFill>
                <a:latin typeface="Lato" panose="020F0502020204030203" pitchFamily="34" charset="0"/>
                <a:ea typeface="Lato" panose="020F0502020204030203" pitchFamily="34" charset="0"/>
                <a:cs typeface="Lato" panose="020F0502020204030203" pitchFamily="34" charset="0"/>
              </a:rPr>
              <a:t> </a:t>
            </a:r>
          </a:p>
          <a:p>
            <a:endParaRPr lang="en-US" sz="2800" i="1" dirty="0">
              <a:solidFill>
                <a:srgbClr val="0000CC"/>
              </a:solidFill>
              <a:latin typeface="Lato" panose="020F0502020204030203" pitchFamily="34" charset="0"/>
              <a:ea typeface="Lato" panose="020F0502020204030203" pitchFamily="34" charset="0"/>
              <a:cs typeface="Lato" panose="020F0502020204030203" pitchFamily="34" charset="0"/>
            </a:endParaRPr>
          </a:p>
          <a:p>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 = 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/2) + </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T</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/2) + Θ(</a:t>
            </a:r>
            <a:r>
              <a:rPr lang="en-US" sz="2800" i="1" dirty="0">
                <a:solidFill>
                  <a:srgbClr val="0000CC"/>
                </a:solidFill>
                <a:latin typeface="Lato" panose="020F0502020204030203" pitchFamily="34" charset="0"/>
                <a:ea typeface="Lato" panose="020F0502020204030203" pitchFamily="34" charset="0"/>
                <a:cs typeface="Lato" panose="020F0502020204030203" pitchFamily="34" charset="0"/>
              </a:rPr>
              <a:t>n</a:t>
            </a:r>
            <a:r>
              <a:rPr lang="en-US" sz="2800" dirty="0">
                <a:solidFill>
                  <a:srgbClr val="0000CC"/>
                </a:solidFill>
                <a:latin typeface="Lato" panose="020F0502020204030203" pitchFamily="34" charset="0"/>
                <a:ea typeface="Lato" panose="020F0502020204030203" pitchFamily="34" charset="0"/>
                <a:cs typeface="Lato" panose="020F0502020204030203" pitchFamily="34" charset="0"/>
              </a:rPr>
              <a:t>)</a:t>
            </a:r>
          </a:p>
        </p:txBody>
      </p:sp>
      <p:grpSp>
        <p:nvGrpSpPr>
          <p:cNvPr id="9" name="Group 192">
            <a:extLst>
              <a:ext uri="{FF2B5EF4-FFF2-40B4-BE49-F238E27FC236}">
                <a16:creationId xmlns:a16="http://schemas.microsoft.com/office/drawing/2014/main" id="{D97EE553-C990-6CF3-46EE-C8AE17FF0805}"/>
              </a:ext>
            </a:extLst>
          </p:cNvPr>
          <p:cNvGrpSpPr>
            <a:grpSpLocks/>
          </p:cNvGrpSpPr>
          <p:nvPr/>
        </p:nvGrpSpPr>
        <p:grpSpPr bwMode="auto">
          <a:xfrm>
            <a:off x="6039680" y="1856399"/>
            <a:ext cx="4022725" cy="2286000"/>
            <a:chOff x="3120" y="816"/>
            <a:chExt cx="3033" cy="1701"/>
          </a:xfrm>
        </p:grpSpPr>
        <p:sp>
          <p:nvSpPr>
            <p:cNvPr id="10" name="Rectangle 71">
              <a:extLst>
                <a:ext uri="{FF2B5EF4-FFF2-40B4-BE49-F238E27FC236}">
                  <a16:creationId xmlns:a16="http://schemas.microsoft.com/office/drawing/2014/main" id="{8FE4806D-C73D-0EC7-B609-2E7E5C4D78F6}"/>
                </a:ext>
              </a:extLst>
            </p:cNvPr>
            <p:cNvSpPr>
              <a:spLocks noChangeArrowheads="1"/>
            </p:cNvSpPr>
            <p:nvPr/>
          </p:nvSpPr>
          <p:spPr bwMode="auto">
            <a:xfrm>
              <a:off x="5385" y="816"/>
              <a:ext cx="249" cy="235"/>
            </a:xfrm>
            <a:prstGeom prst="rect">
              <a:avLst/>
            </a:prstGeom>
            <a:noFill/>
            <a:ln w="9525">
              <a:noFill/>
              <a:miter lim="800000"/>
              <a:headEnd/>
              <a:tailEnd/>
            </a:ln>
          </p:spPr>
          <p:txBody>
            <a:bodyPr/>
            <a:lstStyle/>
            <a:p>
              <a:endParaRPr lang="en-US"/>
            </a:p>
          </p:txBody>
        </p:sp>
        <p:sp>
          <p:nvSpPr>
            <p:cNvPr id="11" name="Rectangle 68">
              <a:extLst>
                <a:ext uri="{FF2B5EF4-FFF2-40B4-BE49-F238E27FC236}">
                  <a16:creationId xmlns:a16="http://schemas.microsoft.com/office/drawing/2014/main" id="{62AE65EB-4602-C0AC-1028-8B8E7C31D75F}"/>
                </a:ext>
              </a:extLst>
            </p:cNvPr>
            <p:cNvSpPr>
              <a:spLocks noChangeArrowheads="1"/>
            </p:cNvSpPr>
            <p:nvPr/>
          </p:nvSpPr>
          <p:spPr bwMode="auto">
            <a:xfrm>
              <a:off x="5136" y="816"/>
              <a:ext cx="249" cy="235"/>
            </a:xfrm>
            <a:prstGeom prst="rect">
              <a:avLst/>
            </a:prstGeom>
            <a:noFill/>
            <a:ln w="9525">
              <a:noFill/>
              <a:miter lim="800000"/>
              <a:headEnd/>
              <a:tailEnd/>
            </a:ln>
          </p:spPr>
          <p:txBody>
            <a:bodyPr/>
            <a:lstStyle/>
            <a:p>
              <a:endParaRPr lang="en-US"/>
            </a:p>
          </p:txBody>
        </p:sp>
        <p:sp>
          <p:nvSpPr>
            <p:cNvPr id="12" name="Rectangle 65">
              <a:extLst>
                <a:ext uri="{FF2B5EF4-FFF2-40B4-BE49-F238E27FC236}">
                  <a16:creationId xmlns:a16="http://schemas.microsoft.com/office/drawing/2014/main" id="{92FE1FDB-DF9F-8F4B-035D-C9DCA5B4B24F}"/>
                </a:ext>
              </a:extLst>
            </p:cNvPr>
            <p:cNvSpPr>
              <a:spLocks noChangeArrowheads="1"/>
            </p:cNvSpPr>
            <p:nvPr/>
          </p:nvSpPr>
          <p:spPr bwMode="auto">
            <a:xfrm>
              <a:off x="4887" y="816"/>
              <a:ext cx="249" cy="235"/>
            </a:xfrm>
            <a:prstGeom prst="rect">
              <a:avLst/>
            </a:prstGeom>
            <a:noFill/>
            <a:ln w="9525">
              <a:noFill/>
              <a:miter lim="800000"/>
              <a:headEnd/>
              <a:tailEnd/>
            </a:ln>
          </p:spPr>
          <p:txBody>
            <a:bodyPr/>
            <a:lstStyle/>
            <a:p>
              <a:endParaRPr lang="en-US"/>
            </a:p>
          </p:txBody>
        </p:sp>
        <p:sp>
          <p:nvSpPr>
            <p:cNvPr id="13" name="Rectangle 8">
              <a:extLst>
                <a:ext uri="{FF2B5EF4-FFF2-40B4-BE49-F238E27FC236}">
                  <a16:creationId xmlns:a16="http://schemas.microsoft.com/office/drawing/2014/main" id="{54539FDF-3CA6-5FD7-163E-30E7069EBDAB}"/>
                </a:ext>
              </a:extLst>
            </p:cNvPr>
            <p:cNvSpPr>
              <a:spLocks noChangeArrowheads="1"/>
            </p:cNvSpPr>
            <p:nvPr/>
          </p:nvSpPr>
          <p:spPr bwMode="auto">
            <a:xfrm>
              <a:off x="5634" y="816"/>
              <a:ext cx="249" cy="235"/>
            </a:xfrm>
            <a:prstGeom prst="rect">
              <a:avLst/>
            </a:prstGeom>
            <a:noFill/>
            <a:ln w="9525">
              <a:noFill/>
              <a:miter lim="800000"/>
              <a:headEnd/>
              <a:tailEnd/>
            </a:ln>
          </p:spPr>
          <p:txBody>
            <a:bodyPr/>
            <a:lstStyle/>
            <a:p>
              <a:endParaRPr lang="en-US"/>
            </a:p>
          </p:txBody>
        </p:sp>
        <p:sp>
          <p:nvSpPr>
            <p:cNvPr id="14" name="Rectangle 9">
              <a:extLst>
                <a:ext uri="{FF2B5EF4-FFF2-40B4-BE49-F238E27FC236}">
                  <a16:creationId xmlns:a16="http://schemas.microsoft.com/office/drawing/2014/main" id="{E30E0FE5-2E71-BF8B-028F-10654E105EC0}"/>
                </a:ext>
              </a:extLst>
            </p:cNvPr>
            <p:cNvSpPr>
              <a:spLocks noChangeArrowheads="1"/>
            </p:cNvSpPr>
            <p:nvPr/>
          </p:nvSpPr>
          <p:spPr bwMode="auto">
            <a:xfrm>
              <a:off x="4636" y="816"/>
              <a:ext cx="251" cy="235"/>
            </a:xfrm>
            <a:prstGeom prst="rect">
              <a:avLst/>
            </a:prstGeom>
            <a:noFill/>
            <a:ln w="9525">
              <a:noFill/>
              <a:miter lim="800000"/>
              <a:headEnd/>
              <a:tailEnd/>
            </a:ln>
          </p:spPr>
          <p:txBody>
            <a:bodyPr/>
            <a:lstStyle/>
            <a:p>
              <a:endParaRPr lang="en-US"/>
            </a:p>
          </p:txBody>
        </p:sp>
        <p:sp>
          <p:nvSpPr>
            <p:cNvPr id="15" name="Rectangle 10">
              <a:extLst>
                <a:ext uri="{FF2B5EF4-FFF2-40B4-BE49-F238E27FC236}">
                  <a16:creationId xmlns:a16="http://schemas.microsoft.com/office/drawing/2014/main" id="{6A57CBC8-933D-0B97-4A34-31A6BAF5DAF0}"/>
                </a:ext>
              </a:extLst>
            </p:cNvPr>
            <p:cNvSpPr>
              <a:spLocks noChangeArrowheads="1"/>
            </p:cNvSpPr>
            <p:nvPr/>
          </p:nvSpPr>
          <p:spPr bwMode="auto">
            <a:xfrm>
              <a:off x="4388" y="816"/>
              <a:ext cx="248" cy="235"/>
            </a:xfrm>
            <a:prstGeom prst="rect">
              <a:avLst/>
            </a:prstGeom>
            <a:noFill/>
            <a:ln w="9525">
              <a:noFill/>
              <a:miter lim="800000"/>
              <a:headEnd/>
              <a:tailEnd/>
            </a:ln>
          </p:spPr>
          <p:txBody>
            <a:bodyPr/>
            <a:lstStyle/>
            <a:p>
              <a:endParaRPr lang="en-US"/>
            </a:p>
          </p:txBody>
        </p:sp>
        <p:sp>
          <p:nvSpPr>
            <p:cNvPr id="16" name="Rectangle 11">
              <a:extLst>
                <a:ext uri="{FF2B5EF4-FFF2-40B4-BE49-F238E27FC236}">
                  <a16:creationId xmlns:a16="http://schemas.microsoft.com/office/drawing/2014/main" id="{7AB06D42-219E-C0F0-FCCE-1C7E78F3257A}"/>
                </a:ext>
              </a:extLst>
            </p:cNvPr>
            <p:cNvSpPr>
              <a:spLocks noChangeArrowheads="1"/>
            </p:cNvSpPr>
            <p:nvPr/>
          </p:nvSpPr>
          <p:spPr bwMode="auto">
            <a:xfrm>
              <a:off x="4137" y="816"/>
              <a:ext cx="251" cy="235"/>
            </a:xfrm>
            <a:prstGeom prst="rect">
              <a:avLst/>
            </a:prstGeom>
            <a:noFill/>
            <a:ln w="9525">
              <a:noFill/>
              <a:miter lim="800000"/>
              <a:headEnd/>
              <a:tailEnd/>
            </a:ln>
          </p:spPr>
          <p:txBody>
            <a:bodyPr/>
            <a:lstStyle/>
            <a:p>
              <a:endParaRPr lang="en-US"/>
            </a:p>
          </p:txBody>
        </p:sp>
        <p:sp>
          <p:nvSpPr>
            <p:cNvPr id="17" name="Rectangle 12">
              <a:extLst>
                <a:ext uri="{FF2B5EF4-FFF2-40B4-BE49-F238E27FC236}">
                  <a16:creationId xmlns:a16="http://schemas.microsoft.com/office/drawing/2014/main" id="{B5B8A414-D1EC-1013-D294-1D6AFE48B4F1}"/>
                </a:ext>
              </a:extLst>
            </p:cNvPr>
            <p:cNvSpPr>
              <a:spLocks noChangeArrowheads="1"/>
            </p:cNvSpPr>
            <p:nvPr/>
          </p:nvSpPr>
          <p:spPr bwMode="auto">
            <a:xfrm>
              <a:off x="3888" y="816"/>
              <a:ext cx="249" cy="235"/>
            </a:xfrm>
            <a:prstGeom prst="rect">
              <a:avLst/>
            </a:prstGeom>
            <a:noFill/>
            <a:ln w="9525">
              <a:noFill/>
              <a:miter lim="800000"/>
              <a:headEnd/>
              <a:tailEnd/>
            </a:ln>
          </p:spPr>
          <p:txBody>
            <a:bodyPr/>
            <a:lstStyle/>
            <a:p>
              <a:endParaRPr lang="en-US"/>
            </a:p>
          </p:txBody>
        </p:sp>
        <p:sp>
          <p:nvSpPr>
            <p:cNvPr id="18" name="Line 13">
              <a:extLst>
                <a:ext uri="{FF2B5EF4-FFF2-40B4-BE49-F238E27FC236}">
                  <a16:creationId xmlns:a16="http://schemas.microsoft.com/office/drawing/2014/main" id="{6D044671-81D2-E756-0B3E-22AA74669BFE}"/>
                </a:ext>
              </a:extLst>
            </p:cNvPr>
            <p:cNvSpPr>
              <a:spLocks noChangeShapeType="1"/>
            </p:cNvSpPr>
            <p:nvPr/>
          </p:nvSpPr>
          <p:spPr bwMode="auto">
            <a:xfrm>
              <a:off x="3888" y="816"/>
              <a:ext cx="1995" cy="0"/>
            </a:xfrm>
            <a:prstGeom prst="line">
              <a:avLst/>
            </a:prstGeom>
            <a:noFill/>
            <a:ln w="28575" cap="sq">
              <a:solidFill>
                <a:schemeClr val="tx1"/>
              </a:solidFill>
              <a:round/>
              <a:headEnd/>
              <a:tailEnd/>
            </a:ln>
          </p:spPr>
          <p:txBody>
            <a:bodyPr/>
            <a:lstStyle/>
            <a:p>
              <a:endParaRPr lang="en-US"/>
            </a:p>
          </p:txBody>
        </p:sp>
        <p:sp>
          <p:nvSpPr>
            <p:cNvPr id="19" name="Line 14">
              <a:extLst>
                <a:ext uri="{FF2B5EF4-FFF2-40B4-BE49-F238E27FC236}">
                  <a16:creationId xmlns:a16="http://schemas.microsoft.com/office/drawing/2014/main" id="{773B1744-6A27-2F2D-A5F7-5FB0A2EC3FAE}"/>
                </a:ext>
              </a:extLst>
            </p:cNvPr>
            <p:cNvSpPr>
              <a:spLocks noChangeShapeType="1"/>
            </p:cNvSpPr>
            <p:nvPr/>
          </p:nvSpPr>
          <p:spPr bwMode="auto">
            <a:xfrm>
              <a:off x="3888" y="1051"/>
              <a:ext cx="1995" cy="0"/>
            </a:xfrm>
            <a:prstGeom prst="line">
              <a:avLst/>
            </a:prstGeom>
            <a:noFill/>
            <a:ln w="28575" cap="sq">
              <a:solidFill>
                <a:schemeClr val="tx1"/>
              </a:solidFill>
              <a:round/>
              <a:headEnd/>
              <a:tailEnd/>
            </a:ln>
          </p:spPr>
          <p:txBody>
            <a:bodyPr/>
            <a:lstStyle/>
            <a:p>
              <a:endParaRPr lang="en-US"/>
            </a:p>
          </p:txBody>
        </p:sp>
        <p:sp>
          <p:nvSpPr>
            <p:cNvPr id="20" name="Line 15">
              <a:extLst>
                <a:ext uri="{FF2B5EF4-FFF2-40B4-BE49-F238E27FC236}">
                  <a16:creationId xmlns:a16="http://schemas.microsoft.com/office/drawing/2014/main" id="{108B2CE4-289D-FC91-BDE3-952868CADE77}"/>
                </a:ext>
              </a:extLst>
            </p:cNvPr>
            <p:cNvSpPr>
              <a:spLocks noChangeShapeType="1"/>
            </p:cNvSpPr>
            <p:nvPr/>
          </p:nvSpPr>
          <p:spPr bwMode="auto">
            <a:xfrm>
              <a:off x="3888" y="816"/>
              <a:ext cx="0" cy="235"/>
            </a:xfrm>
            <a:prstGeom prst="line">
              <a:avLst/>
            </a:prstGeom>
            <a:noFill/>
            <a:ln w="28575" cap="sq">
              <a:solidFill>
                <a:schemeClr val="tx1"/>
              </a:solidFill>
              <a:round/>
              <a:headEnd/>
              <a:tailEnd/>
            </a:ln>
          </p:spPr>
          <p:txBody>
            <a:bodyPr/>
            <a:lstStyle/>
            <a:p>
              <a:endParaRPr lang="en-US"/>
            </a:p>
          </p:txBody>
        </p:sp>
        <p:sp>
          <p:nvSpPr>
            <p:cNvPr id="21" name="Line 16">
              <a:extLst>
                <a:ext uri="{FF2B5EF4-FFF2-40B4-BE49-F238E27FC236}">
                  <a16:creationId xmlns:a16="http://schemas.microsoft.com/office/drawing/2014/main" id="{4164CF6C-1A4F-EBA0-5839-D27E9447CED8}"/>
                </a:ext>
              </a:extLst>
            </p:cNvPr>
            <p:cNvSpPr>
              <a:spLocks noChangeShapeType="1"/>
            </p:cNvSpPr>
            <p:nvPr/>
          </p:nvSpPr>
          <p:spPr bwMode="auto">
            <a:xfrm>
              <a:off x="4137" y="816"/>
              <a:ext cx="0" cy="235"/>
            </a:xfrm>
            <a:prstGeom prst="line">
              <a:avLst/>
            </a:prstGeom>
            <a:noFill/>
            <a:ln w="12700">
              <a:solidFill>
                <a:schemeClr val="tx1"/>
              </a:solidFill>
              <a:round/>
              <a:headEnd/>
              <a:tailEnd/>
            </a:ln>
          </p:spPr>
          <p:txBody>
            <a:bodyPr/>
            <a:lstStyle/>
            <a:p>
              <a:endParaRPr lang="en-US"/>
            </a:p>
          </p:txBody>
        </p:sp>
        <p:sp>
          <p:nvSpPr>
            <p:cNvPr id="22" name="Line 17">
              <a:extLst>
                <a:ext uri="{FF2B5EF4-FFF2-40B4-BE49-F238E27FC236}">
                  <a16:creationId xmlns:a16="http://schemas.microsoft.com/office/drawing/2014/main" id="{A34828D8-F7DA-7D1F-E8DA-4C2112A2A997}"/>
                </a:ext>
              </a:extLst>
            </p:cNvPr>
            <p:cNvSpPr>
              <a:spLocks noChangeShapeType="1"/>
            </p:cNvSpPr>
            <p:nvPr/>
          </p:nvSpPr>
          <p:spPr bwMode="auto">
            <a:xfrm>
              <a:off x="4388" y="816"/>
              <a:ext cx="0" cy="235"/>
            </a:xfrm>
            <a:prstGeom prst="line">
              <a:avLst/>
            </a:prstGeom>
            <a:noFill/>
            <a:ln w="12700">
              <a:solidFill>
                <a:schemeClr val="tx1"/>
              </a:solidFill>
              <a:round/>
              <a:headEnd/>
              <a:tailEnd/>
            </a:ln>
          </p:spPr>
          <p:txBody>
            <a:bodyPr/>
            <a:lstStyle/>
            <a:p>
              <a:endParaRPr lang="en-US"/>
            </a:p>
          </p:txBody>
        </p:sp>
        <p:sp>
          <p:nvSpPr>
            <p:cNvPr id="23" name="Line 18">
              <a:extLst>
                <a:ext uri="{FF2B5EF4-FFF2-40B4-BE49-F238E27FC236}">
                  <a16:creationId xmlns:a16="http://schemas.microsoft.com/office/drawing/2014/main" id="{E0D4AB4F-8F90-1208-62B2-2C792B442CA4}"/>
                </a:ext>
              </a:extLst>
            </p:cNvPr>
            <p:cNvSpPr>
              <a:spLocks noChangeShapeType="1"/>
            </p:cNvSpPr>
            <p:nvPr/>
          </p:nvSpPr>
          <p:spPr bwMode="auto">
            <a:xfrm>
              <a:off x="4636" y="816"/>
              <a:ext cx="0" cy="235"/>
            </a:xfrm>
            <a:prstGeom prst="line">
              <a:avLst/>
            </a:prstGeom>
            <a:noFill/>
            <a:ln w="12700">
              <a:solidFill>
                <a:schemeClr val="tx1"/>
              </a:solidFill>
              <a:round/>
              <a:headEnd/>
              <a:tailEnd/>
            </a:ln>
          </p:spPr>
          <p:txBody>
            <a:bodyPr/>
            <a:lstStyle/>
            <a:p>
              <a:endParaRPr lang="en-US"/>
            </a:p>
          </p:txBody>
        </p:sp>
        <p:sp>
          <p:nvSpPr>
            <p:cNvPr id="24" name="Line 19">
              <a:extLst>
                <a:ext uri="{FF2B5EF4-FFF2-40B4-BE49-F238E27FC236}">
                  <a16:creationId xmlns:a16="http://schemas.microsoft.com/office/drawing/2014/main" id="{34846F39-6E70-B749-6F27-54A9B2FB1325}"/>
                </a:ext>
              </a:extLst>
            </p:cNvPr>
            <p:cNvSpPr>
              <a:spLocks noChangeShapeType="1"/>
            </p:cNvSpPr>
            <p:nvPr/>
          </p:nvSpPr>
          <p:spPr bwMode="auto">
            <a:xfrm>
              <a:off x="4887" y="816"/>
              <a:ext cx="0" cy="235"/>
            </a:xfrm>
            <a:prstGeom prst="line">
              <a:avLst/>
            </a:prstGeom>
            <a:noFill/>
            <a:ln w="12700">
              <a:solidFill>
                <a:schemeClr val="tx1"/>
              </a:solidFill>
              <a:round/>
              <a:headEnd/>
              <a:tailEnd/>
            </a:ln>
          </p:spPr>
          <p:txBody>
            <a:bodyPr/>
            <a:lstStyle/>
            <a:p>
              <a:endParaRPr lang="en-US"/>
            </a:p>
          </p:txBody>
        </p:sp>
        <p:sp>
          <p:nvSpPr>
            <p:cNvPr id="25" name="Line 20">
              <a:extLst>
                <a:ext uri="{FF2B5EF4-FFF2-40B4-BE49-F238E27FC236}">
                  <a16:creationId xmlns:a16="http://schemas.microsoft.com/office/drawing/2014/main" id="{3DF10C7F-1143-352F-5CEA-45D1FC096243}"/>
                </a:ext>
              </a:extLst>
            </p:cNvPr>
            <p:cNvSpPr>
              <a:spLocks noChangeShapeType="1"/>
            </p:cNvSpPr>
            <p:nvPr/>
          </p:nvSpPr>
          <p:spPr bwMode="auto">
            <a:xfrm>
              <a:off x="5883" y="816"/>
              <a:ext cx="0" cy="235"/>
            </a:xfrm>
            <a:prstGeom prst="line">
              <a:avLst/>
            </a:prstGeom>
            <a:noFill/>
            <a:ln w="28575" cap="sq">
              <a:solidFill>
                <a:schemeClr val="tx1"/>
              </a:solidFill>
              <a:round/>
              <a:headEnd/>
              <a:tailEnd/>
            </a:ln>
          </p:spPr>
          <p:txBody>
            <a:bodyPr/>
            <a:lstStyle/>
            <a:p>
              <a:endParaRPr lang="en-US"/>
            </a:p>
          </p:txBody>
        </p:sp>
        <p:sp>
          <p:nvSpPr>
            <p:cNvPr id="26" name="Line 66">
              <a:extLst>
                <a:ext uri="{FF2B5EF4-FFF2-40B4-BE49-F238E27FC236}">
                  <a16:creationId xmlns:a16="http://schemas.microsoft.com/office/drawing/2014/main" id="{5796453A-4195-3926-79C3-5EB0C5D29BCF}"/>
                </a:ext>
              </a:extLst>
            </p:cNvPr>
            <p:cNvSpPr>
              <a:spLocks noChangeShapeType="1"/>
            </p:cNvSpPr>
            <p:nvPr/>
          </p:nvSpPr>
          <p:spPr bwMode="auto">
            <a:xfrm>
              <a:off x="5136" y="816"/>
              <a:ext cx="0" cy="235"/>
            </a:xfrm>
            <a:prstGeom prst="line">
              <a:avLst/>
            </a:prstGeom>
            <a:noFill/>
            <a:ln w="12700">
              <a:solidFill>
                <a:schemeClr val="tx1"/>
              </a:solidFill>
              <a:round/>
              <a:headEnd/>
              <a:tailEnd/>
            </a:ln>
          </p:spPr>
          <p:txBody>
            <a:bodyPr/>
            <a:lstStyle/>
            <a:p>
              <a:endParaRPr lang="en-US"/>
            </a:p>
          </p:txBody>
        </p:sp>
        <p:sp>
          <p:nvSpPr>
            <p:cNvPr id="27" name="Line 69">
              <a:extLst>
                <a:ext uri="{FF2B5EF4-FFF2-40B4-BE49-F238E27FC236}">
                  <a16:creationId xmlns:a16="http://schemas.microsoft.com/office/drawing/2014/main" id="{4A3794AE-5884-738C-8D4A-E66222A3B2E8}"/>
                </a:ext>
              </a:extLst>
            </p:cNvPr>
            <p:cNvSpPr>
              <a:spLocks noChangeShapeType="1"/>
            </p:cNvSpPr>
            <p:nvPr/>
          </p:nvSpPr>
          <p:spPr bwMode="auto">
            <a:xfrm>
              <a:off x="5385" y="816"/>
              <a:ext cx="0" cy="235"/>
            </a:xfrm>
            <a:prstGeom prst="line">
              <a:avLst/>
            </a:prstGeom>
            <a:noFill/>
            <a:ln w="12700">
              <a:solidFill>
                <a:schemeClr val="tx1"/>
              </a:solidFill>
              <a:round/>
              <a:headEnd/>
              <a:tailEnd/>
            </a:ln>
          </p:spPr>
          <p:txBody>
            <a:bodyPr/>
            <a:lstStyle/>
            <a:p>
              <a:endParaRPr lang="en-US"/>
            </a:p>
          </p:txBody>
        </p:sp>
        <p:sp>
          <p:nvSpPr>
            <p:cNvPr id="28" name="Line 72">
              <a:extLst>
                <a:ext uri="{FF2B5EF4-FFF2-40B4-BE49-F238E27FC236}">
                  <a16:creationId xmlns:a16="http://schemas.microsoft.com/office/drawing/2014/main" id="{A4B0311D-A05A-2D13-6F65-65BB64B8C27F}"/>
                </a:ext>
              </a:extLst>
            </p:cNvPr>
            <p:cNvSpPr>
              <a:spLocks noChangeShapeType="1"/>
            </p:cNvSpPr>
            <p:nvPr/>
          </p:nvSpPr>
          <p:spPr bwMode="auto">
            <a:xfrm>
              <a:off x="5634" y="816"/>
              <a:ext cx="0" cy="235"/>
            </a:xfrm>
            <a:prstGeom prst="line">
              <a:avLst/>
            </a:prstGeom>
            <a:noFill/>
            <a:ln w="12700">
              <a:solidFill>
                <a:schemeClr val="tx1"/>
              </a:solidFill>
              <a:round/>
              <a:headEnd/>
              <a:tailEnd/>
            </a:ln>
          </p:spPr>
          <p:txBody>
            <a:bodyPr/>
            <a:lstStyle/>
            <a:p>
              <a:endParaRPr lang="en-US"/>
            </a:p>
          </p:txBody>
        </p:sp>
        <p:sp>
          <p:nvSpPr>
            <p:cNvPr id="29" name="Rectangle 32">
              <a:extLst>
                <a:ext uri="{FF2B5EF4-FFF2-40B4-BE49-F238E27FC236}">
                  <a16:creationId xmlns:a16="http://schemas.microsoft.com/office/drawing/2014/main" id="{014959D0-D253-3B85-F068-5629E31039D4}"/>
                </a:ext>
              </a:extLst>
            </p:cNvPr>
            <p:cNvSpPr>
              <a:spLocks noChangeArrowheads="1"/>
            </p:cNvSpPr>
            <p:nvPr/>
          </p:nvSpPr>
          <p:spPr bwMode="auto">
            <a:xfrm>
              <a:off x="5692" y="1296"/>
              <a:ext cx="251" cy="240"/>
            </a:xfrm>
            <a:prstGeom prst="rect">
              <a:avLst/>
            </a:prstGeom>
            <a:noFill/>
            <a:ln w="9525">
              <a:noFill/>
              <a:miter lim="800000"/>
              <a:headEnd/>
              <a:tailEnd/>
            </a:ln>
          </p:spPr>
          <p:txBody>
            <a:bodyPr/>
            <a:lstStyle/>
            <a:p>
              <a:endParaRPr lang="en-US"/>
            </a:p>
          </p:txBody>
        </p:sp>
        <p:sp>
          <p:nvSpPr>
            <p:cNvPr id="30" name="Rectangle 33">
              <a:extLst>
                <a:ext uri="{FF2B5EF4-FFF2-40B4-BE49-F238E27FC236}">
                  <a16:creationId xmlns:a16="http://schemas.microsoft.com/office/drawing/2014/main" id="{AAD9076E-4528-E01F-DE72-658AFCAF8569}"/>
                </a:ext>
              </a:extLst>
            </p:cNvPr>
            <p:cNvSpPr>
              <a:spLocks noChangeArrowheads="1"/>
            </p:cNvSpPr>
            <p:nvPr/>
          </p:nvSpPr>
          <p:spPr bwMode="auto">
            <a:xfrm>
              <a:off x="5444" y="1296"/>
              <a:ext cx="248" cy="240"/>
            </a:xfrm>
            <a:prstGeom prst="rect">
              <a:avLst/>
            </a:prstGeom>
            <a:noFill/>
            <a:ln w="9525">
              <a:noFill/>
              <a:miter lim="800000"/>
              <a:headEnd/>
              <a:tailEnd/>
            </a:ln>
          </p:spPr>
          <p:txBody>
            <a:bodyPr/>
            <a:lstStyle/>
            <a:p>
              <a:endParaRPr lang="en-US"/>
            </a:p>
          </p:txBody>
        </p:sp>
        <p:sp>
          <p:nvSpPr>
            <p:cNvPr id="31" name="Rectangle 34">
              <a:extLst>
                <a:ext uri="{FF2B5EF4-FFF2-40B4-BE49-F238E27FC236}">
                  <a16:creationId xmlns:a16="http://schemas.microsoft.com/office/drawing/2014/main" id="{4C2CAB68-15C2-B5A3-F080-E815128DB1F2}"/>
                </a:ext>
              </a:extLst>
            </p:cNvPr>
            <p:cNvSpPr>
              <a:spLocks noChangeArrowheads="1"/>
            </p:cNvSpPr>
            <p:nvPr/>
          </p:nvSpPr>
          <p:spPr bwMode="auto">
            <a:xfrm>
              <a:off x="5193" y="1296"/>
              <a:ext cx="251" cy="240"/>
            </a:xfrm>
            <a:prstGeom prst="rect">
              <a:avLst/>
            </a:prstGeom>
            <a:noFill/>
            <a:ln w="9525">
              <a:noFill/>
              <a:miter lim="800000"/>
              <a:headEnd/>
              <a:tailEnd/>
            </a:ln>
          </p:spPr>
          <p:txBody>
            <a:bodyPr/>
            <a:lstStyle/>
            <a:p>
              <a:endParaRPr lang="en-US"/>
            </a:p>
          </p:txBody>
        </p:sp>
        <p:sp>
          <p:nvSpPr>
            <p:cNvPr id="32" name="Rectangle 35">
              <a:extLst>
                <a:ext uri="{FF2B5EF4-FFF2-40B4-BE49-F238E27FC236}">
                  <a16:creationId xmlns:a16="http://schemas.microsoft.com/office/drawing/2014/main" id="{231B87E8-01CB-C81E-1AA1-ECA1C2B55C51}"/>
                </a:ext>
              </a:extLst>
            </p:cNvPr>
            <p:cNvSpPr>
              <a:spLocks noChangeArrowheads="1"/>
            </p:cNvSpPr>
            <p:nvPr/>
          </p:nvSpPr>
          <p:spPr bwMode="auto">
            <a:xfrm>
              <a:off x="4944" y="1296"/>
              <a:ext cx="249" cy="240"/>
            </a:xfrm>
            <a:prstGeom prst="rect">
              <a:avLst/>
            </a:prstGeom>
            <a:noFill/>
            <a:ln w="9525">
              <a:noFill/>
              <a:miter lim="800000"/>
              <a:headEnd/>
              <a:tailEnd/>
            </a:ln>
          </p:spPr>
          <p:txBody>
            <a:bodyPr/>
            <a:lstStyle/>
            <a:p>
              <a:endParaRPr lang="en-US"/>
            </a:p>
          </p:txBody>
        </p:sp>
        <p:sp>
          <p:nvSpPr>
            <p:cNvPr id="33" name="Line 36">
              <a:extLst>
                <a:ext uri="{FF2B5EF4-FFF2-40B4-BE49-F238E27FC236}">
                  <a16:creationId xmlns:a16="http://schemas.microsoft.com/office/drawing/2014/main" id="{2588125C-39FF-30C6-E759-F93250E5C39A}"/>
                </a:ext>
              </a:extLst>
            </p:cNvPr>
            <p:cNvSpPr>
              <a:spLocks noChangeShapeType="1"/>
            </p:cNvSpPr>
            <p:nvPr/>
          </p:nvSpPr>
          <p:spPr bwMode="auto">
            <a:xfrm>
              <a:off x="4944" y="1296"/>
              <a:ext cx="999" cy="0"/>
            </a:xfrm>
            <a:prstGeom prst="line">
              <a:avLst/>
            </a:prstGeom>
            <a:noFill/>
            <a:ln w="28575" cap="sq">
              <a:solidFill>
                <a:schemeClr val="tx1"/>
              </a:solidFill>
              <a:round/>
              <a:headEnd/>
              <a:tailEnd/>
            </a:ln>
          </p:spPr>
          <p:txBody>
            <a:bodyPr/>
            <a:lstStyle/>
            <a:p>
              <a:endParaRPr lang="en-US"/>
            </a:p>
          </p:txBody>
        </p:sp>
        <p:sp>
          <p:nvSpPr>
            <p:cNvPr id="34" name="Line 37">
              <a:extLst>
                <a:ext uri="{FF2B5EF4-FFF2-40B4-BE49-F238E27FC236}">
                  <a16:creationId xmlns:a16="http://schemas.microsoft.com/office/drawing/2014/main" id="{4E45089A-6BF1-147F-384B-FD6960395CA5}"/>
                </a:ext>
              </a:extLst>
            </p:cNvPr>
            <p:cNvSpPr>
              <a:spLocks noChangeShapeType="1"/>
            </p:cNvSpPr>
            <p:nvPr/>
          </p:nvSpPr>
          <p:spPr bwMode="auto">
            <a:xfrm>
              <a:off x="4944" y="1536"/>
              <a:ext cx="999" cy="0"/>
            </a:xfrm>
            <a:prstGeom prst="line">
              <a:avLst/>
            </a:prstGeom>
            <a:noFill/>
            <a:ln w="28575" cap="sq">
              <a:solidFill>
                <a:schemeClr val="tx1"/>
              </a:solidFill>
              <a:round/>
              <a:headEnd/>
              <a:tailEnd/>
            </a:ln>
          </p:spPr>
          <p:txBody>
            <a:bodyPr/>
            <a:lstStyle/>
            <a:p>
              <a:endParaRPr lang="en-US"/>
            </a:p>
          </p:txBody>
        </p:sp>
        <p:sp>
          <p:nvSpPr>
            <p:cNvPr id="35" name="Line 38">
              <a:extLst>
                <a:ext uri="{FF2B5EF4-FFF2-40B4-BE49-F238E27FC236}">
                  <a16:creationId xmlns:a16="http://schemas.microsoft.com/office/drawing/2014/main" id="{7BCBA410-3085-F6F8-3C45-5A3B8B9E3474}"/>
                </a:ext>
              </a:extLst>
            </p:cNvPr>
            <p:cNvSpPr>
              <a:spLocks noChangeShapeType="1"/>
            </p:cNvSpPr>
            <p:nvPr/>
          </p:nvSpPr>
          <p:spPr bwMode="auto">
            <a:xfrm>
              <a:off x="4944" y="1296"/>
              <a:ext cx="0" cy="240"/>
            </a:xfrm>
            <a:prstGeom prst="line">
              <a:avLst/>
            </a:prstGeom>
            <a:noFill/>
            <a:ln w="28575" cap="sq">
              <a:solidFill>
                <a:schemeClr val="tx1"/>
              </a:solidFill>
              <a:round/>
              <a:headEnd/>
              <a:tailEnd/>
            </a:ln>
          </p:spPr>
          <p:txBody>
            <a:bodyPr/>
            <a:lstStyle/>
            <a:p>
              <a:endParaRPr lang="en-US"/>
            </a:p>
          </p:txBody>
        </p:sp>
        <p:sp>
          <p:nvSpPr>
            <p:cNvPr id="36" name="Line 39">
              <a:extLst>
                <a:ext uri="{FF2B5EF4-FFF2-40B4-BE49-F238E27FC236}">
                  <a16:creationId xmlns:a16="http://schemas.microsoft.com/office/drawing/2014/main" id="{DE72D741-F734-9075-3D4A-4CAF8B43FE53}"/>
                </a:ext>
              </a:extLst>
            </p:cNvPr>
            <p:cNvSpPr>
              <a:spLocks noChangeShapeType="1"/>
            </p:cNvSpPr>
            <p:nvPr/>
          </p:nvSpPr>
          <p:spPr bwMode="auto">
            <a:xfrm>
              <a:off x="5193" y="1296"/>
              <a:ext cx="0" cy="240"/>
            </a:xfrm>
            <a:prstGeom prst="line">
              <a:avLst/>
            </a:prstGeom>
            <a:noFill/>
            <a:ln w="12700">
              <a:solidFill>
                <a:schemeClr val="tx1"/>
              </a:solidFill>
              <a:round/>
              <a:headEnd/>
              <a:tailEnd/>
            </a:ln>
          </p:spPr>
          <p:txBody>
            <a:bodyPr/>
            <a:lstStyle/>
            <a:p>
              <a:endParaRPr lang="en-US"/>
            </a:p>
          </p:txBody>
        </p:sp>
        <p:sp>
          <p:nvSpPr>
            <p:cNvPr id="37" name="Line 40">
              <a:extLst>
                <a:ext uri="{FF2B5EF4-FFF2-40B4-BE49-F238E27FC236}">
                  <a16:creationId xmlns:a16="http://schemas.microsoft.com/office/drawing/2014/main" id="{40E17EDE-F55E-53FF-2D54-A7C399724B4F}"/>
                </a:ext>
              </a:extLst>
            </p:cNvPr>
            <p:cNvSpPr>
              <a:spLocks noChangeShapeType="1"/>
            </p:cNvSpPr>
            <p:nvPr/>
          </p:nvSpPr>
          <p:spPr bwMode="auto">
            <a:xfrm>
              <a:off x="5444" y="1296"/>
              <a:ext cx="0" cy="240"/>
            </a:xfrm>
            <a:prstGeom prst="line">
              <a:avLst/>
            </a:prstGeom>
            <a:noFill/>
            <a:ln w="12700">
              <a:solidFill>
                <a:schemeClr val="tx1"/>
              </a:solidFill>
              <a:round/>
              <a:headEnd/>
              <a:tailEnd/>
            </a:ln>
          </p:spPr>
          <p:txBody>
            <a:bodyPr/>
            <a:lstStyle/>
            <a:p>
              <a:endParaRPr lang="en-US"/>
            </a:p>
          </p:txBody>
        </p:sp>
        <p:sp>
          <p:nvSpPr>
            <p:cNvPr id="38" name="Line 41">
              <a:extLst>
                <a:ext uri="{FF2B5EF4-FFF2-40B4-BE49-F238E27FC236}">
                  <a16:creationId xmlns:a16="http://schemas.microsoft.com/office/drawing/2014/main" id="{A57096B7-F657-731E-0EB3-132D91D81BFF}"/>
                </a:ext>
              </a:extLst>
            </p:cNvPr>
            <p:cNvSpPr>
              <a:spLocks noChangeShapeType="1"/>
            </p:cNvSpPr>
            <p:nvPr/>
          </p:nvSpPr>
          <p:spPr bwMode="auto">
            <a:xfrm>
              <a:off x="5692" y="1296"/>
              <a:ext cx="0" cy="240"/>
            </a:xfrm>
            <a:prstGeom prst="line">
              <a:avLst/>
            </a:prstGeom>
            <a:noFill/>
            <a:ln w="12700">
              <a:solidFill>
                <a:schemeClr val="tx1"/>
              </a:solidFill>
              <a:round/>
              <a:headEnd/>
              <a:tailEnd/>
            </a:ln>
          </p:spPr>
          <p:txBody>
            <a:bodyPr/>
            <a:lstStyle/>
            <a:p>
              <a:endParaRPr lang="en-US"/>
            </a:p>
          </p:txBody>
        </p:sp>
        <p:sp>
          <p:nvSpPr>
            <p:cNvPr id="39" name="Line 42">
              <a:extLst>
                <a:ext uri="{FF2B5EF4-FFF2-40B4-BE49-F238E27FC236}">
                  <a16:creationId xmlns:a16="http://schemas.microsoft.com/office/drawing/2014/main" id="{804386E0-E75B-902F-7DD8-DE239D682056}"/>
                </a:ext>
              </a:extLst>
            </p:cNvPr>
            <p:cNvSpPr>
              <a:spLocks noChangeShapeType="1"/>
            </p:cNvSpPr>
            <p:nvPr/>
          </p:nvSpPr>
          <p:spPr bwMode="auto">
            <a:xfrm>
              <a:off x="5943" y="1296"/>
              <a:ext cx="0" cy="240"/>
            </a:xfrm>
            <a:prstGeom prst="line">
              <a:avLst/>
            </a:prstGeom>
            <a:noFill/>
            <a:ln w="28575" cap="sq">
              <a:solidFill>
                <a:schemeClr val="tx1"/>
              </a:solidFill>
              <a:round/>
              <a:headEnd/>
              <a:tailEnd/>
            </a:ln>
          </p:spPr>
          <p:txBody>
            <a:bodyPr/>
            <a:lstStyle/>
            <a:p>
              <a:endParaRPr lang="en-US"/>
            </a:p>
          </p:txBody>
        </p:sp>
        <p:sp>
          <p:nvSpPr>
            <p:cNvPr id="40" name="Line 51">
              <a:extLst>
                <a:ext uri="{FF2B5EF4-FFF2-40B4-BE49-F238E27FC236}">
                  <a16:creationId xmlns:a16="http://schemas.microsoft.com/office/drawing/2014/main" id="{7E9298D0-7642-193F-5EEC-FEB92E793383}"/>
                </a:ext>
              </a:extLst>
            </p:cNvPr>
            <p:cNvSpPr>
              <a:spLocks noChangeShapeType="1"/>
            </p:cNvSpPr>
            <p:nvPr/>
          </p:nvSpPr>
          <p:spPr bwMode="auto">
            <a:xfrm>
              <a:off x="4896" y="1056"/>
              <a:ext cx="528" cy="240"/>
            </a:xfrm>
            <a:prstGeom prst="line">
              <a:avLst/>
            </a:prstGeom>
            <a:noFill/>
            <a:ln w="9525">
              <a:solidFill>
                <a:schemeClr val="tx1"/>
              </a:solidFill>
              <a:round/>
              <a:headEnd/>
              <a:tailEnd/>
            </a:ln>
          </p:spPr>
          <p:txBody>
            <a:bodyPr/>
            <a:lstStyle/>
            <a:p>
              <a:endParaRPr lang="en-US"/>
            </a:p>
          </p:txBody>
        </p:sp>
        <p:sp>
          <p:nvSpPr>
            <p:cNvPr id="41" name="Freeform 52">
              <a:extLst>
                <a:ext uri="{FF2B5EF4-FFF2-40B4-BE49-F238E27FC236}">
                  <a16:creationId xmlns:a16="http://schemas.microsoft.com/office/drawing/2014/main" id="{5879BF7E-7EBC-7B79-A3F1-48C63F648473}"/>
                </a:ext>
              </a:extLst>
            </p:cNvPr>
            <p:cNvSpPr>
              <a:spLocks/>
            </p:cNvSpPr>
            <p:nvPr/>
          </p:nvSpPr>
          <p:spPr bwMode="auto">
            <a:xfrm>
              <a:off x="5504" y="1544"/>
              <a:ext cx="320" cy="264"/>
            </a:xfrm>
            <a:custGeom>
              <a:avLst/>
              <a:gdLst>
                <a:gd name="T0" fmla="*/ 0 w 320"/>
                <a:gd name="T1" fmla="*/ 0 h 264"/>
                <a:gd name="T2" fmla="*/ 320 w 320"/>
                <a:gd name="T3" fmla="*/ 264 h 264"/>
                <a:gd name="T4" fmla="*/ 0 60000 65536"/>
                <a:gd name="T5" fmla="*/ 0 60000 65536"/>
                <a:gd name="T6" fmla="*/ 0 w 320"/>
                <a:gd name="T7" fmla="*/ 0 h 264"/>
                <a:gd name="T8" fmla="*/ 320 w 320"/>
                <a:gd name="T9" fmla="*/ 264 h 264"/>
              </a:gdLst>
              <a:ahLst/>
              <a:cxnLst>
                <a:cxn ang="T4">
                  <a:pos x="T0" y="T1"/>
                </a:cxn>
                <a:cxn ang="T5">
                  <a:pos x="T2" y="T3"/>
                </a:cxn>
              </a:cxnLst>
              <a:rect l="T6" t="T7" r="T8" b="T9"/>
              <a:pathLst>
                <a:path w="320" h="264">
                  <a:moveTo>
                    <a:pt x="0" y="0"/>
                  </a:moveTo>
                  <a:lnTo>
                    <a:pt x="320" y="264"/>
                  </a:lnTo>
                </a:path>
              </a:pathLst>
            </a:custGeom>
            <a:noFill/>
            <a:ln w="9525">
              <a:solidFill>
                <a:schemeClr val="tx1"/>
              </a:solidFill>
              <a:round/>
              <a:headEnd/>
              <a:tailEnd/>
            </a:ln>
          </p:spPr>
          <p:txBody>
            <a:bodyPr/>
            <a:lstStyle/>
            <a:p>
              <a:endParaRPr lang="en-US"/>
            </a:p>
          </p:txBody>
        </p:sp>
        <p:sp>
          <p:nvSpPr>
            <p:cNvPr id="42" name="Line 64">
              <a:extLst>
                <a:ext uri="{FF2B5EF4-FFF2-40B4-BE49-F238E27FC236}">
                  <a16:creationId xmlns:a16="http://schemas.microsoft.com/office/drawing/2014/main" id="{854263BF-D7E6-CDEE-11B4-098F68C545EA}"/>
                </a:ext>
              </a:extLst>
            </p:cNvPr>
            <p:cNvSpPr>
              <a:spLocks noChangeShapeType="1"/>
            </p:cNvSpPr>
            <p:nvPr/>
          </p:nvSpPr>
          <p:spPr bwMode="auto">
            <a:xfrm flipH="1">
              <a:off x="3984" y="1056"/>
              <a:ext cx="864" cy="240"/>
            </a:xfrm>
            <a:prstGeom prst="line">
              <a:avLst/>
            </a:prstGeom>
            <a:noFill/>
            <a:ln w="9525">
              <a:solidFill>
                <a:schemeClr val="tx1"/>
              </a:solidFill>
              <a:round/>
              <a:headEnd/>
              <a:tailEnd/>
            </a:ln>
          </p:spPr>
          <p:txBody>
            <a:bodyPr/>
            <a:lstStyle/>
            <a:p>
              <a:endParaRPr lang="en-US"/>
            </a:p>
          </p:txBody>
        </p:sp>
        <p:sp>
          <p:nvSpPr>
            <p:cNvPr id="43" name="Rectangle 75">
              <a:extLst>
                <a:ext uri="{FF2B5EF4-FFF2-40B4-BE49-F238E27FC236}">
                  <a16:creationId xmlns:a16="http://schemas.microsoft.com/office/drawing/2014/main" id="{5A93975E-856C-B6D9-DEAD-62F5A51B268A}"/>
                </a:ext>
              </a:extLst>
            </p:cNvPr>
            <p:cNvSpPr>
              <a:spLocks noChangeArrowheads="1"/>
            </p:cNvSpPr>
            <p:nvPr/>
          </p:nvSpPr>
          <p:spPr bwMode="auto">
            <a:xfrm>
              <a:off x="4204" y="1296"/>
              <a:ext cx="251" cy="235"/>
            </a:xfrm>
            <a:prstGeom prst="rect">
              <a:avLst/>
            </a:prstGeom>
            <a:noFill/>
            <a:ln w="9525">
              <a:noFill/>
              <a:miter lim="800000"/>
              <a:headEnd/>
              <a:tailEnd/>
            </a:ln>
          </p:spPr>
          <p:txBody>
            <a:bodyPr/>
            <a:lstStyle/>
            <a:p>
              <a:endParaRPr lang="en-US"/>
            </a:p>
          </p:txBody>
        </p:sp>
        <p:sp>
          <p:nvSpPr>
            <p:cNvPr id="44" name="Rectangle 76">
              <a:extLst>
                <a:ext uri="{FF2B5EF4-FFF2-40B4-BE49-F238E27FC236}">
                  <a16:creationId xmlns:a16="http://schemas.microsoft.com/office/drawing/2014/main" id="{07CDF4A0-FD2B-D884-B97E-5819F89BE514}"/>
                </a:ext>
              </a:extLst>
            </p:cNvPr>
            <p:cNvSpPr>
              <a:spLocks noChangeArrowheads="1"/>
            </p:cNvSpPr>
            <p:nvPr/>
          </p:nvSpPr>
          <p:spPr bwMode="auto">
            <a:xfrm>
              <a:off x="3956" y="1296"/>
              <a:ext cx="248" cy="235"/>
            </a:xfrm>
            <a:prstGeom prst="rect">
              <a:avLst/>
            </a:prstGeom>
            <a:noFill/>
            <a:ln w="9525">
              <a:noFill/>
              <a:miter lim="800000"/>
              <a:headEnd/>
              <a:tailEnd/>
            </a:ln>
          </p:spPr>
          <p:txBody>
            <a:bodyPr/>
            <a:lstStyle/>
            <a:p>
              <a:endParaRPr lang="en-US"/>
            </a:p>
          </p:txBody>
        </p:sp>
        <p:sp>
          <p:nvSpPr>
            <p:cNvPr id="45" name="Rectangle 77">
              <a:extLst>
                <a:ext uri="{FF2B5EF4-FFF2-40B4-BE49-F238E27FC236}">
                  <a16:creationId xmlns:a16="http://schemas.microsoft.com/office/drawing/2014/main" id="{073BB2C7-C2FD-7FA1-F586-5F303D2BAA7D}"/>
                </a:ext>
              </a:extLst>
            </p:cNvPr>
            <p:cNvSpPr>
              <a:spLocks noChangeArrowheads="1"/>
            </p:cNvSpPr>
            <p:nvPr/>
          </p:nvSpPr>
          <p:spPr bwMode="auto">
            <a:xfrm>
              <a:off x="3705" y="1296"/>
              <a:ext cx="251" cy="235"/>
            </a:xfrm>
            <a:prstGeom prst="rect">
              <a:avLst/>
            </a:prstGeom>
            <a:noFill/>
            <a:ln w="9525">
              <a:noFill/>
              <a:miter lim="800000"/>
              <a:headEnd/>
              <a:tailEnd/>
            </a:ln>
          </p:spPr>
          <p:txBody>
            <a:bodyPr/>
            <a:lstStyle/>
            <a:p>
              <a:endParaRPr lang="en-US"/>
            </a:p>
          </p:txBody>
        </p:sp>
        <p:sp>
          <p:nvSpPr>
            <p:cNvPr id="46" name="Rectangle 78">
              <a:extLst>
                <a:ext uri="{FF2B5EF4-FFF2-40B4-BE49-F238E27FC236}">
                  <a16:creationId xmlns:a16="http://schemas.microsoft.com/office/drawing/2014/main" id="{31953F3A-81B6-E2F3-6293-3EB833E73148}"/>
                </a:ext>
              </a:extLst>
            </p:cNvPr>
            <p:cNvSpPr>
              <a:spLocks noChangeArrowheads="1"/>
            </p:cNvSpPr>
            <p:nvPr/>
          </p:nvSpPr>
          <p:spPr bwMode="auto">
            <a:xfrm>
              <a:off x="3456" y="1296"/>
              <a:ext cx="249" cy="235"/>
            </a:xfrm>
            <a:prstGeom prst="rect">
              <a:avLst/>
            </a:prstGeom>
            <a:noFill/>
            <a:ln w="9525">
              <a:noFill/>
              <a:miter lim="800000"/>
              <a:headEnd/>
              <a:tailEnd/>
            </a:ln>
          </p:spPr>
          <p:txBody>
            <a:bodyPr/>
            <a:lstStyle/>
            <a:p>
              <a:endParaRPr lang="en-US"/>
            </a:p>
          </p:txBody>
        </p:sp>
        <p:sp>
          <p:nvSpPr>
            <p:cNvPr id="47" name="Line 79">
              <a:extLst>
                <a:ext uri="{FF2B5EF4-FFF2-40B4-BE49-F238E27FC236}">
                  <a16:creationId xmlns:a16="http://schemas.microsoft.com/office/drawing/2014/main" id="{78782242-23BE-77AD-BD91-F1F10F1C82C4}"/>
                </a:ext>
              </a:extLst>
            </p:cNvPr>
            <p:cNvSpPr>
              <a:spLocks noChangeShapeType="1"/>
            </p:cNvSpPr>
            <p:nvPr/>
          </p:nvSpPr>
          <p:spPr bwMode="auto">
            <a:xfrm>
              <a:off x="3456" y="1296"/>
              <a:ext cx="999" cy="0"/>
            </a:xfrm>
            <a:prstGeom prst="line">
              <a:avLst/>
            </a:prstGeom>
            <a:noFill/>
            <a:ln w="28575" cap="sq">
              <a:solidFill>
                <a:schemeClr val="tx1"/>
              </a:solidFill>
              <a:round/>
              <a:headEnd/>
              <a:tailEnd/>
            </a:ln>
          </p:spPr>
          <p:txBody>
            <a:bodyPr/>
            <a:lstStyle/>
            <a:p>
              <a:endParaRPr lang="en-US"/>
            </a:p>
          </p:txBody>
        </p:sp>
        <p:sp>
          <p:nvSpPr>
            <p:cNvPr id="48" name="Line 80">
              <a:extLst>
                <a:ext uri="{FF2B5EF4-FFF2-40B4-BE49-F238E27FC236}">
                  <a16:creationId xmlns:a16="http://schemas.microsoft.com/office/drawing/2014/main" id="{7506AA65-67EB-DD22-3C49-DC3A3A72C454}"/>
                </a:ext>
              </a:extLst>
            </p:cNvPr>
            <p:cNvSpPr>
              <a:spLocks noChangeShapeType="1"/>
            </p:cNvSpPr>
            <p:nvPr/>
          </p:nvSpPr>
          <p:spPr bwMode="auto">
            <a:xfrm>
              <a:off x="3456" y="1531"/>
              <a:ext cx="999" cy="0"/>
            </a:xfrm>
            <a:prstGeom prst="line">
              <a:avLst/>
            </a:prstGeom>
            <a:noFill/>
            <a:ln w="28575" cap="sq">
              <a:solidFill>
                <a:schemeClr val="tx1"/>
              </a:solidFill>
              <a:round/>
              <a:headEnd/>
              <a:tailEnd/>
            </a:ln>
          </p:spPr>
          <p:txBody>
            <a:bodyPr/>
            <a:lstStyle/>
            <a:p>
              <a:endParaRPr lang="en-US"/>
            </a:p>
          </p:txBody>
        </p:sp>
        <p:sp>
          <p:nvSpPr>
            <p:cNvPr id="49" name="Line 81">
              <a:extLst>
                <a:ext uri="{FF2B5EF4-FFF2-40B4-BE49-F238E27FC236}">
                  <a16:creationId xmlns:a16="http://schemas.microsoft.com/office/drawing/2014/main" id="{04B9AA20-5001-B66C-FD81-56522D4308E3}"/>
                </a:ext>
              </a:extLst>
            </p:cNvPr>
            <p:cNvSpPr>
              <a:spLocks noChangeShapeType="1"/>
            </p:cNvSpPr>
            <p:nvPr/>
          </p:nvSpPr>
          <p:spPr bwMode="auto">
            <a:xfrm>
              <a:off x="3456" y="1296"/>
              <a:ext cx="0" cy="235"/>
            </a:xfrm>
            <a:prstGeom prst="line">
              <a:avLst/>
            </a:prstGeom>
            <a:noFill/>
            <a:ln w="28575" cap="sq">
              <a:solidFill>
                <a:schemeClr val="tx1"/>
              </a:solidFill>
              <a:round/>
              <a:headEnd/>
              <a:tailEnd/>
            </a:ln>
          </p:spPr>
          <p:txBody>
            <a:bodyPr/>
            <a:lstStyle/>
            <a:p>
              <a:endParaRPr lang="en-US"/>
            </a:p>
          </p:txBody>
        </p:sp>
        <p:sp>
          <p:nvSpPr>
            <p:cNvPr id="50" name="Line 82">
              <a:extLst>
                <a:ext uri="{FF2B5EF4-FFF2-40B4-BE49-F238E27FC236}">
                  <a16:creationId xmlns:a16="http://schemas.microsoft.com/office/drawing/2014/main" id="{B45A0C2D-8D66-E59C-F7AB-D86D1E413025}"/>
                </a:ext>
              </a:extLst>
            </p:cNvPr>
            <p:cNvSpPr>
              <a:spLocks noChangeShapeType="1"/>
            </p:cNvSpPr>
            <p:nvPr/>
          </p:nvSpPr>
          <p:spPr bwMode="auto">
            <a:xfrm>
              <a:off x="3705" y="1296"/>
              <a:ext cx="0" cy="235"/>
            </a:xfrm>
            <a:prstGeom prst="line">
              <a:avLst/>
            </a:prstGeom>
            <a:noFill/>
            <a:ln w="12700">
              <a:solidFill>
                <a:schemeClr val="tx1"/>
              </a:solidFill>
              <a:round/>
              <a:headEnd/>
              <a:tailEnd/>
            </a:ln>
          </p:spPr>
          <p:txBody>
            <a:bodyPr/>
            <a:lstStyle/>
            <a:p>
              <a:endParaRPr lang="en-US"/>
            </a:p>
          </p:txBody>
        </p:sp>
        <p:sp>
          <p:nvSpPr>
            <p:cNvPr id="51" name="Line 83">
              <a:extLst>
                <a:ext uri="{FF2B5EF4-FFF2-40B4-BE49-F238E27FC236}">
                  <a16:creationId xmlns:a16="http://schemas.microsoft.com/office/drawing/2014/main" id="{AFF39699-F516-B998-15BD-92572705003C}"/>
                </a:ext>
              </a:extLst>
            </p:cNvPr>
            <p:cNvSpPr>
              <a:spLocks noChangeShapeType="1"/>
            </p:cNvSpPr>
            <p:nvPr/>
          </p:nvSpPr>
          <p:spPr bwMode="auto">
            <a:xfrm>
              <a:off x="3956" y="1296"/>
              <a:ext cx="0" cy="235"/>
            </a:xfrm>
            <a:prstGeom prst="line">
              <a:avLst/>
            </a:prstGeom>
            <a:noFill/>
            <a:ln w="12700">
              <a:solidFill>
                <a:schemeClr val="tx1"/>
              </a:solidFill>
              <a:round/>
              <a:headEnd/>
              <a:tailEnd/>
            </a:ln>
          </p:spPr>
          <p:txBody>
            <a:bodyPr/>
            <a:lstStyle/>
            <a:p>
              <a:endParaRPr lang="en-US"/>
            </a:p>
          </p:txBody>
        </p:sp>
        <p:sp>
          <p:nvSpPr>
            <p:cNvPr id="52" name="Line 84">
              <a:extLst>
                <a:ext uri="{FF2B5EF4-FFF2-40B4-BE49-F238E27FC236}">
                  <a16:creationId xmlns:a16="http://schemas.microsoft.com/office/drawing/2014/main" id="{C3066B6F-B0A7-38FC-37DC-ACA79EE80271}"/>
                </a:ext>
              </a:extLst>
            </p:cNvPr>
            <p:cNvSpPr>
              <a:spLocks noChangeShapeType="1"/>
            </p:cNvSpPr>
            <p:nvPr/>
          </p:nvSpPr>
          <p:spPr bwMode="auto">
            <a:xfrm>
              <a:off x="4204" y="1296"/>
              <a:ext cx="0" cy="235"/>
            </a:xfrm>
            <a:prstGeom prst="line">
              <a:avLst/>
            </a:prstGeom>
            <a:noFill/>
            <a:ln w="12700">
              <a:solidFill>
                <a:schemeClr val="tx1"/>
              </a:solidFill>
              <a:round/>
              <a:headEnd/>
              <a:tailEnd/>
            </a:ln>
          </p:spPr>
          <p:txBody>
            <a:bodyPr/>
            <a:lstStyle/>
            <a:p>
              <a:endParaRPr lang="en-US"/>
            </a:p>
          </p:txBody>
        </p:sp>
        <p:sp>
          <p:nvSpPr>
            <p:cNvPr id="53" name="Line 85">
              <a:extLst>
                <a:ext uri="{FF2B5EF4-FFF2-40B4-BE49-F238E27FC236}">
                  <a16:creationId xmlns:a16="http://schemas.microsoft.com/office/drawing/2014/main" id="{2CE19122-324B-6767-17DC-B3F06CFCE7F8}"/>
                </a:ext>
              </a:extLst>
            </p:cNvPr>
            <p:cNvSpPr>
              <a:spLocks noChangeShapeType="1"/>
            </p:cNvSpPr>
            <p:nvPr/>
          </p:nvSpPr>
          <p:spPr bwMode="auto">
            <a:xfrm>
              <a:off x="4455" y="1296"/>
              <a:ext cx="0" cy="235"/>
            </a:xfrm>
            <a:prstGeom prst="line">
              <a:avLst/>
            </a:prstGeom>
            <a:noFill/>
            <a:ln w="28575" cap="sq">
              <a:solidFill>
                <a:schemeClr val="tx1"/>
              </a:solidFill>
              <a:round/>
              <a:headEnd/>
              <a:tailEnd/>
            </a:ln>
          </p:spPr>
          <p:txBody>
            <a:bodyPr/>
            <a:lstStyle/>
            <a:p>
              <a:endParaRPr lang="en-US"/>
            </a:p>
          </p:txBody>
        </p:sp>
        <p:sp>
          <p:nvSpPr>
            <p:cNvPr id="54" name="Line 94">
              <a:extLst>
                <a:ext uri="{FF2B5EF4-FFF2-40B4-BE49-F238E27FC236}">
                  <a16:creationId xmlns:a16="http://schemas.microsoft.com/office/drawing/2014/main" id="{323CFEDF-C0ED-BDAF-6ED8-4C52A1382057}"/>
                </a:ext>
              </a:extLst>
            </p:cNvPr>
            <p:cNvSpPr>
              <a:spLocks noChangeShapeType="1"/>
            </p:cNvSpPr>
            <p:nvPr/>
          </p:nvSpPr>
          <p:spPr bwMode="auto">
            <a:xfrm>
              <a:off x="3984" y="1536"/>
              <a:ext cx="288" cy="240"/>
            </a:xfrm>
            <a:prstGeom prst="line">
              <a:avLst/>
            </a:prstGeom>
            <a:noFill/>
            <a:ln w="9525">
              <a:solidFill>
                <a:schemeClr val="tx1"/>
              </a:solidFill>
              <a:round/>
              <a:headEnd/>
              <a:tailEnd/>
            </a:ln>
          </p:spPr>
          <p:txBody>
            <a:bodyPr/>
            <a:lstStyle/>
            <a:p>
              <a:endParaRPr lang="en-US"/>
            </a:p>
          </p:txBody>
        </p:sp>
        <p:sp>
          <p:nvSpPr>
            <p:cNvPr id="55" name="Line 95">
              <a:extLst>
                <a:ext uri="{FF2B5EF4-FFF2-40B4-BE49-F238E27FC236}">
                  <a16:creationId xmlns:a16="http://schemas.microsoft.com/office/drawing/2014/main" id="{EF743AD0-6BF3-20ED-F2FF-AD1C7B4F9C2C}"/>
                </a:ext>
              </a:extLst>
            </p:cNvPr>
            <p:cNvSpPr>
              <a:spLocks noChangeShapeType="1"/>
            </p:cNvSpPr>
            <p:nvPr/>
          </p:nvSpPr>
          <p:spPr bwMode="auto">
            <a:xfrm flipH="1">
              <a:off x="3456" y="1536"/>
              <a:ext cx="528" cy="240"/>
            </a:xfrm>
            <a:prstGeom prst="line">
              <a:avLst/>
            </a:prstGeom>
            <a:noFill/>
            <a:ln w="9525">
              <a:solidFill>
                <a:schemeClr val="tx1"/>
              </a:solidFill>
              <a:round/>
              <a:headEnd/>
              <a:tailEnd/>
            </a:ln>
          </p:spPr>
          <p:txBody>
            <a:bodyPr/>
            <a:lstStyle/>
            <a:p>
              <a:endParaRPr lang="en-US"/>
            </a:p>
          </p:txBody>
        </p:sp>
        <p:sp>
          <p:nvSpPr>
            <p:cNvPr id="56" name="Freeform 111">
              <a:extLst>
                <a:ext uri="{FF2B5EF4-FFF2-40B4-BE49-F238E27FC236}">
                  <a16:creationId xmlns:a16="http://schemas.microsoft.com/office/drawing/2014/main" id="{22038564-38F2-9ED0-C1D6-2C2859B2ADB2}"/>
                </a:ext>
              </a:extLst>
            </p:cNvPr>
            <p:cNvSpPr>
              <a:spLocks/>
            </p:cNvSpPr>
            <p:nvPr/>
          </p:nvSpPr>
          <p:spPr bwMode="auto">
            <a:xfrm>
              <a:off x="5048" y="2042"/>
              <a:ext cx="224" cy="232"/>
            </a:xfrm>
            <a:custGeom>
              <a:avLst/>
              <a:gdLst>
                <a:gd name="T0" fmla="*/ 0 w 224"/>
                <a:gd name="T1" fmla="*/ 0 h 232"/>
                <a:gd name="T2" fmla="*/ 224 w 224"/>
                <a:gd name="T3" fmla="*/ 232 h 232"/>
                <a:gd name="T4" fmla="*/ 0 60000 65536"/>
                <a:gd name="T5" fmla="*/ 0 60000 65536"/>
                <a:gd name="T6" fmla="*/ 0 w 224"/>
                <a:gd name="T7" fmla="*/ 0 h 232"/>
                <a:gd name="T8" fmla="*/ 224 w 224"/>
                <a:gd name="T9" fmla="*/ 232 h 232"/>
              </a:gdLst>
              <a:ahLst/>
              <a:cxnLst>
                <a:cxn ang="T4">
                  <a:pos x="T0" y="T1"/>
                </a:cxn>
                <a:cxn ang="T5">
                  <a:pos x="T2" y="T3"/>
                </a:cxn>
              </a:cxnLst>
              <a:rect l="T6" t="T7" r="T8" b="T9"/>
              <a:pathLst>
                <a:path w="224" h="232">
                  <a:moveTo>
                    <a:pt x="0" y="0"/>
                  </a:moveTo>
                  <a:lnTo>
                    <a:pt x="224" y="232"/>
                  </a:lnTo>
                </a:path>
              </a:pathLst>
            </a:custGeom>
            <a:noFill/>
            <a:ln w="9525">
              <a:solidFill>
                <a:schemeClr val="tx1"/>
              </a:solidFill>
              <a:round/>
              <a:headEnd/>
              <a:tailEnd/>
            </a:ln>
          </p:spPr>
          <p:txBody>
            <a:bodyPr/>
            <a:lstStyle/>
            <a:p>
              <a:endParaRPr lang="en-US"/>
            </a:p>
          </p:txBody>
        </p:sp>
        <p:sp>
          <p:nvSpPr>
            <p:cNvPr id="57" name="Freeform 112">
              <a:extLst>
                <a:ext uri="{FF2B5EF4-FFF2-40B4-BE49-F238E27FC236}">
                  <a16:creationId xmlns:a16="http://schemas.microsoft.com/office/drawing/2014/main" id="{03023EB5-9E37-1B29-3398-9182898CEB1C}"/>
                </a:ext>
              </a:extLst>
            </p:cNvPr>
            <p:cNvSpPr>
              <a:spLocks/>
            </p:cNvSpPr>
            <p:nvPr/>
          </p:nvSpPr>
          <p:spPr bwMode="auto">
            <a:xfrm>
              <a:off x="4832" y="2034"/>
              <a:ext cx="200" cy="224"/>
            </a:xfrm>
            <a:custGeom>
              <a:avLst/>
              <a:gdLst>
                <a:gd name="T0" fmla="*/ 200 w 200"/>
                <a:gd name="T1" fmla="*/ 0 h 224"/>
                <a:gd name="T2" fmla="*/ 0 w 200"/>
                <a:gd name="T3" fmla="*/ 224 h 224"/>
                <a:gd name="T4" fmla="*/ 0 60000 65536"/>
                <a:gd name="T5" fmla="*/ 0 60000 65536"/>
                <a:gd name="T6" fmla="*/ 0 w 200"/>
                <a:gd name="T7" fmla="*/ 0 h 224"/>
                <a:gd name="T8" fmla="*/ 200 w 200"/>
                <a:gd name="T9" fmla="*/ 224 h 224"/>
              </a:gdLst>
              <a:ahLst/>
              <a:cxnLst>
                <a:cxn ang="T4">
                  <a:pos x="T0" y="T1"/>
                </a:cxn>
                <a:cxn ang="T5">
                  <a:pos x="T2" y="T3"/>
                </a:cxn>
              </a:cxnLst>
              <a:rect l="T6" t="T7" r="T8" b="T9"/>
              <a:pathLst>
                <a:path w="200" h="224">
                  <a:moveTo>
                    <a:pt x="200" y="0"/>
                  </a:moveTo>
                  <a:lnTo>
                    <a:pt x="0" y="224"/>
                  </a:lnTo>
                </a:path>
              </a:pathLst>
            </a:custGeom>
            <a:noFill/>
            <a:ln w="9525">
              <a:solidFill>
                <a:schemeClr val="tx1"/>
              </a:solidFill>
              <a:round/>
              <a:headEnd/>
              <a:tailEnd/>
            </a:ln>
          </p:spPr>
          <p:txBody>
            <a:bodyPr/>
            <a:lstStyle/>
            <a:p>
              <a:endParaRPr lang="en-US"/>
            </a:p>
          </p:txBody>
        </p:sp>
        <p:sp>
          <p:nvSpPr>
            <p:cNvPr id="130" name="Rectangle 113">
              <a:extLst>
                <a:ext uri="{FF2B5EF4-FFF2-40B4-BE49-F238E27FC236}">
                  <a16:creationId xmlns:a16="http://schemas.microsoft.com/office/drawing/2014/main" id="{30A52F37-0C0C-D3FA-7C2D-3837B5C4209A}"/>
                </a:ext>
              </a:extLst>
            </p:cNvPr>
            <p:cNvSpPr>
              <a:spLocks noChangeArrowheads="1"/>
            </p:cNvSpPr>
            <p:nvPr/>
          </p:nvSpPr>
          <p:spPr bwMode="auto">
            <a:xfrm>
              <a:off x="5049" y="1802"/>
              <a:ext cx="251" cy="235"/>
            </a:xfrm>
            <a:prstGeom prst="rect">
              <a:avLst/>
            </a:prstGeom>
            <a:noFill/>
            <a:ln w="9525">
              <a:noFill/>
              <a:miter lim="800000"/>
              <a:headEnd/>
              <a:tailEnd/>
            </a:ln>
          </p:spPr>
          <p:txBody>
            <a:bodyPr/>
            <a:lstStyle/>
            <a:p>
              <a:endParaRPr lang="en-US"/>
            </a:p>
          </p:txBody>
        </p:sp>
        <p:sp>
          <p:nvSpPr>
            <p:cNvPr id="131" name="Rectangle 114">
              <a:extLst>
                <a:ext uri="{FF2B5EF4-FFF2-40B4-BE49-F238E27FC236}">
                  <a16:creationId xmlns:a16="http://schemas.microsoft.com/office/drawing/2014/main" id="{6EA8AE4F-30BB-D4BE-FD39-43B3F46F4E27}"/>
                </a:ext>
              </a:extLst>
            </p:cNvPr>
            <p:cNvSpPr>
              <a:spLocks noChangeArrowheads="1"/>
            </p:cNvSpPr>
            <p:nvPr/>
          </p:nvSpPr>
          <p:spPr bwMode="auto">
            <a:xfrm>
              <a:off x="4800" y="1802"/>
              <a:ext cx="249" cy="235"/>
            </a:xfrm>
            <a:prstGeom prst="rect">
              <a:avLst/>
            </a:prstGeom>
            <a:noFill/>
            <a:ln w="9525">
              <a:noFill/>
              <a:miter lim="800000"/>
              <a:headEnd/>
              <a:tailEnd/>
            </a:ln>
          </p:spPr>
          <p:txBody>
            <a:bodyPr/>
            <a:lstStyle/>
            <a:p>
              <a:endParaRPr lang="en-US"/>
            </a:p>
          </p:txBody>
        </p:sp>
        <p:sp>
          <p:nvSpPr>
            <p:cNvPr id="132" name="Line 115">
              <a:extLst>
                <a:ext uri="{FF2B5EF4-FFF2-40B4-BE49-F238E27FC236}">
                  <a16:creationId xmlns:a16="http://schemas.microsoft.com/office/drawing/2014/main" id="{76D590E2-82CF-0B60-58F6-87688EF67841}"/>
                </a:ext>
              </a:extLst>
            </p:cNvPr>
            <p:cNvSpPr>
              <a:spLocks noChangeShapeType="1"/>
            </p:cNvSpPr>
            <p:nvPr/>
          </p:nvSpPr>
          <p:spPr bwMode="auto">
            <a:xfrm>
              <a:off x="4800" y="1802"/>
              <a:ext cx="500" cy="0"/>
            </a:xfrm>
            <a:prstGeom prst="line">
              <a:avLst/>
            </a:prstGeom>
            <a:noFill/>
            <a:ln w="28575" cap="sq">
              <a:solidFill>
                <a:schemeClr val="tx1"/>
              </a:solidFill>
              <a:round/>
              <a:headEnd/>
              <a:tailEnd/>
            </a:ln>
          </p:spPr>
          <p:txBody>
            <a:bodyPr/>
            <a:lstStyle/>
            <a:p>
              <a:endParaRPr lang="en-US"/>
            </a:p>
          </p:txBody>
        </p:sp>
        <p:sp>
          <p:nvSpPr>
            <p:cNvPr id="133" name="Line 116">
              <a:extLst>
                <a:ext uri="{FF2B5EF4-FFF2-40B4-BE49-F238E27FC236}">
                  <a16:creationId xmlns:a16="http://schemas.microsoft.com/office/drawing/2014/main" id="{EE5F594F-804F-7122-6A35-61188DCA4A90}"/>
                </a:ext>
              </a:extLst>
            </p:cNvPr>
            <p:cNvSpPr>
              <a:spLocks noChangeShapeType="1"/>
            </p:cNvSpPr>
            <p:nvPr/>
          </p:nvSpPr>
          <p:spPr bwMode="auto">
            <a:xfrm>
              <a:off x="4800" y="2037"/>
              <a:ext cx="500" cy="0"/>
            </a:xfrm>
            <a:prstGeom prst="line">
              <a:avLst/>
            </a:prstGeom>
            <a:noFill/>
            <a:ln w="28575" cap="sq">
              <a:solidFill>
                <a:schemeClr val="tx1"/>
              </a:solidFill>
              <a:round/>
              <a:headEnd/>
              <a:tailEnd/>
            </a:ln>
          </p:spPr>
          <p:txBody>
            <a:bodyPr/>
            <a:lstStyle/>
            <a:p>
              <a:endParaRPr lang="en-US"/>
            </a:p>
          </p:txBody>
        </p:sp>
        <p:sp>
          <p:nvSpPr>
            <p:cNvPr id="134" name="Line 117">
              <a:extLst>
                <a:ext uri="{FF2B5EF4-FFF2-40B4-BE49-F238E27FC236}">
                  <a16:creationId xmlns:a16="http://schemas.microsoft.com/office/drawing/2014/main" id="{AC752C32-B0AF-475B-FD1C-DF4EA3399801}"/>
                </a:ext>
              </a:extLst>
            </p:cNvPr>
            <p:cNvSpPr>
              <a:spLocks noChangeShapeType="1"/>
            </p:cNvSpPr>
            <p:nvPr/>
          </p:nvSpPr>
          <p:spPr bwMode="auto">
            <a:xfrm>
              <a:off x="4800" y="1802"/>
              <a:ext cx="0" cy="235"/>
            </a:xfrm>
            <a:prstGeom prst="line">
              <a:avLst/>
            </a:prstGeom>
            <a:noFill/>
            <a:ln w="28575" cap="sq">
              <a:solidFill>
                <a:schemeClr val="tx1"/>
              </a:solidFill>
              <a:round/>
              <a:headEnd/>
              <a:tailEnd/>
            </a:ln>
          </p:spPr>
          <p:txBody>
            <a:bodyPr/>
            <a:lstStyle/>
            <a:p>
              <a:endParaRPr lang="en-US"/>
            </a:p>
          </p:txBody>
        </p:sp>
        <p:sp>
          <p:nvSpPr>
            <p:cNvPr id="135" name="Line 118">
              <a:extLst>
                <a:ext uri="{FF2B5EF4-FFF2-40B4-BE49-F238E27FC236}">
                  <a16:creationId xmlns:a16="http://schemas.microsoft.com/office/drawing/2014/main" id="{6624B831-C243-1FC6-FF95-193DF9386CA1}"/>
                </a:ext>
              </a:extLst>
            </p:cNvPr>
            <p:cNvSpPr>
              <a:spLocks noChangeShapeType="1"/>
            </p:cNvSpPr>
            <p:nvPr/>
          </p:nvSpPr>
          <p:spPr bwMode="auto">
            <a:xfrm>
              <a:off x="5049" y="1802"/>
              <a:ext cx="0" cy="235"/>
            </a:xfrm>
            <a:prstGeom prst="line">
              <a:avLst/>
            </a:prstGeom>
            <a:noFill/>
            <a:ln w="12700">
              <a:solidFill>
                <a:schemeClr val="tx1"/>
              </a:solidFill>
              <a:round/>
              <a:headEnd/>
              <a:tailEnd/>
            </a:ln>
          </p:spPr>
          <p:txBody>
            <a:bodyPr/>
            <a:lstStyle/>
            <a:p>
              <a:endParaRPr lang="en-US"/>
            </a:p>
          </p:txBody>
        </p:sp>
        <p:sp>
          <p:nvSpPr>
            <p:cNvPr id="136" name="Line 119">
              <a:extLst>
                <a:ext uri="{FF2B5EF4-FFF2-40B4-BE49-F238E27FC236}">
                  <a16:creationId xmlns:a16="http://schemas.microsoft.com/office/drawing/2014/main" id="{B7768CF7-BFB3-5876-80F7-239A27C2F027}"/>
                </a:ext>
              </a:extLst>
            </p:cNvPr>
            <p:cNvSpPr>
              <a:spLocks noChangeShapeType="1"/>
            </p:cNvSpPr>
            <p:nvPr/>
          </p:nvSpPr>
          <p:spPr bwMode="auto">
            <a:xfrm>
              <a:off x="5300" y="1802"/>
              <a:ext cx="0" cy="235"/>
            </a:xfrm>
            <a:prstGeom prst="line">
              <a:avLst/>
            </a:prstGeom>
            <a:noFill/>
            <a:ln w="28575" cap="sq">
              <a:solidFill>
                <a:schemeClr val="tx1"/>
              </a:solidFill>
              <a:round/>
              <a:headEnd/>
              <a:tailEnd/>
            </a:ln>
          </p:spPr>
          <p:txBody>
            <a:bodyPr/>
            <a:lstStyle/>
            <a:p>
              <a:endParaRPr lang="en-US"/>
            </a:p>
          </p:txBody>
        </p:sp>
        <p:sp>
          <p:nvSpPr>
            <p:cNvPr id="137" name="Rectangle 120">
              <a:extLst>
                <a:ext uri="{FF2B5EF4-FFF2-40B4-BE49-F238E27FC236}">
                  <a16:creationId xmlns:a16="http://schemas.microsoft.com/office/drawing/2014/main" id="{5BA5BB9E-5EE5-145C-1E25-0409637DA004}"/>
                </a:ext>
              </a:extLst>
            </p:cNvPr>
            <p:cNvSpPr>
              <a:spLocks noChangeArrowheads="1"/>
            </p:cNvSpPr>
            <p:nvPr/>
          </p:nvSpPr>
          <p:spPr bwMode="auto">
            <a:xfrm>
              <a:off x="5136" y="2282"/>
              <a:ext cx="249" cy="235"/>
            </a:xfrm>
            <a:prstGeom prst="rect">
              <a:avLst/>
            </a:prstGeom>
            <a:noFill/>
            <a:ln w="9525">
              <a:noFill/>
              <a:miter lim="800000"/>
              <a:headEnd/>
              <a:tailEnd/>
            </a:ln>
          </p:spPr>
          <p:txBody>
            <a:bodyPr/>
            <a:lstStyle/>
            <a:p>
              <a:endParaRPr lang="en-US"/>
            </a:p>
          </p:txBody>
        </p:sp>
        <p:sp>
          <p:nvSpPr>
            <p:cNvPr id="138" name="Line 121">
              <a:extLst>
                <a:ext uri="{FF2B5EF4-FFF2-40B4-BE49-F238E27FC236}">
                  <a16:creationId xmlns:a16="http://schemas.microsoft.com/office/drawing/2014/main" id="{0C177A3F-7DE3-E5B3-643C-8DE8E4E9D740}"/>
                </a:ext>
              </a:extLst>
            </p:cNvPr>
            <p:cNvSpPr>
              <a:spLocks noChangeShapeType="1"/>
            </p:cNvSpPr>
            <p:nvPr/>
          </p:nvSpPr>
          <p:spPr bwMode="auto">
            <a:xfrm>
              <a:off x="5136" y="2282"/>
              <a:ext cx="249" cy="0"/>
            </a:xfrm>
            <a:prstGeom prst="line">
              <a:avLst/>
            </a:prstGeom>
            <a:noFill/>
            <a:ln w="28575" cap="sq">
              <a:solidFill>
                <a:schemeClr val="tx1"/>
              </a:solidFill>
              <a:round/>
              <a:headEnd/>
              <a:tailEnd/>
            </a:ln>
          </p:spPr>
          <p:txBody>
            <a:bodyPr/>
            <a:lstStyle/>
            <a:p>
              <a:endParaRPr lang="en-US"/>
            </a:p>
          </p:txBody>
        </p:sp>
        <p:sp>
          <p:nvSpPr>
            <p:cNvPr id="139" name="Line 122">
              <a:extLst>
                <a:ext uri="{FF2B5EF4-FFF2-40B4-BE49-F238E27FC236}">
                  <a16:creationId xmlns:a16="http://schemas.microsoft.com/office/drawing/2014/main" id="{B388ABBF-053F-127B-60D6-82B5F6D7A4A0}"/>
                </a:ext>
              </a:extLst>
            </p:cNvPr>
            <p:cNvSpPr>
              <a:spLocks noChangeShapeType="1"/>
            </p:cNvSpPr>
            <p:nvPr/>
          </p:nvSpPr>
          <p:spPr bwMode="auto">
            <a:xfrm>
              <a:off x="5136" y="2517"/>
              <a:ext cx="249" cy="0"/>
            </a:xfrm>
            <a:prstGeom prst="line">
              <a:avLst/>
            </a:prstGeom>
            <a:noFill/>
            <a:ln w="28575" cap="sq">
              <a:solidFill>
                <a:schemeClr val="tx1"/>
              </a:solidFill>
              <a:round/>
              <a:headEnd/>
              <a:tailEnd/>
            </a:ln>
          </p:spPr>
          <p:txBody>
            <a:bodyPr/>
            <a:lstStyle/>
            <a:p>
              <a:endParaRPr lang="en-US"/>
            </a:p>
          </p:txBody>
        </p:sp>
        <p:sp>
          <p:nvSpPr>
            <p:cNvPr id="140" name="Line 123">
              <a:extLst>
                <a:ext uri="{FF2B5EF4-FFF2-40B4-BE49-F238E27FC236}">
                  <a16:creationId xmlns:a16="http://schemas.microsoft.com/office/drawing/2014/main" id="{D163F121-4947-21A1-B405-E2D8F5D9232E}"/>
                </a:ext>
              </a:extLst>
            </p:cNvPr>
            <p:cNvSpPr>
              <a:spLocks noChangeShapeType="1"/>
            </p:cNvSpPr>
            <p:nvPr/>
          </p:nvSpPr>
          <p:spPr bwMode="auto">
            <a:xfrm>
              <a:off x="5136" y="2282"/>
              <a:ext cx="0" cy="235"/>
            </a:xfrm>
            <a:prstGeom prst="line">
              <a:avLst/>
            </a:prstGeom>
            <a:noFill/>
            <a:ln w="28575" cap="sq">
              <a:solidFill>
                <a:schemeClr val="tx1"/>
              </a:solidFill>
              <a:round/>
              <a:headEnd/>
              <a:tailEnd/>
            </a:ln>
          </p:spPr>
          <p:txBody>
            <a:bodyPr/>
            <a:lstStyle/>
            <a:p>
              <a:endParaRPr lang="en-US"/>
            </a:p>
          </p:txBody>
        </p:sp>
        <p:sp>
          <p:nvSpPr>
            <p:cNvPr id="141" name="Line 124">
              <a:extLst>
                <a:ext uri="{FF2B5EF4-FFF2-40B4-BE49-F238E27FC236}">
                  <a16:creationId xmlns:a16="http://schemas.microsoft.com/office/drawing/2014/main" id="{9A8631EF-58A5-D3B5-B48B-D3325188186F}"/>
                </a:ext>
              </a:extLst>
            </p:cNvPr>
            <p:cNvSpPr>
              <a:spLocks noChangeShapeType="1"/>
            </p:cNvSpPr>
            <p:nvPr/>
          </p:nvSpPr>
          <p:spPr bwMode="auto">
            <a:xfrm>
              <a:off x="5385" y="2282"/>
              <a:ext cx="0" cy="235"/>
            </a:xfrm>
            <a:prstGeom prst="line">
              <a:avLst/>
            </a:prstGeom>
            <a:noFill/>
            <a:ln w="28575" cap="sq">
              <a:solidFill>
                <a:schemeClr val="tx1"/>
              </a:solidFill>
              <a:round/>
              <a:headEnd/>
              <a:tailEnd/>
            </a:ln>
          </p:spPr>
          <p:txBody>
            <a:bodyPr/>
            <a:lstStyle/>
            <a:p>
              <a:endParaRPr lang="en-US"/>
            </a:p>
          </p:txBody>
        </p:sp>
        <p:sp>
          <p:nvSpPr>
            <p:cNvPr id="142" name="Rectangle 125">
              <a:extLst>
                <a:ext uri="{FF2B5EF4-FFF2-40B4-BE49-F238E27FC236}">
                  <a16:creationId xmlns:a16="http://schemas.microsoft.com/office/drawing/2014/main" id="{464564DC-8603-6D57-5876-A77F554E77B9}"/>
                </a:ext>
              </a:extLst>
            </p:cNvPr>
            <p:cNvSpPr>
              <a:spLocks noChangeArrowheads="1"/>
            </p:cNvSpPr>
            <p:nvPr/>
          </p:nvSpPr>
          <p:spPr bwMode="auto">
            <a:xfrm>
              <a:off x="4704" y="2282"/>
              <a:ext cx="249" cy="235"/>
            </a:xfrm>
            <a:prstGeom prst="rect">
              <a:avLst/>
            </a:prstGeom>
            <a:noFill/>
            <a:ln w="9525">
              <a:noFill/>
              <a:miter lim="800000"/>
              <a:headEnd/>
              <a:tailEnd/>
            </a:ln>
          </p:spPr>
          <p:txBody>
            <a:bodyPr/>
            <a:lstStyle/>
            <a:p>
              <a:endParaRPr lang="en-US"/>
            </a:p>
          </p:txBody>
        </p:sp>
        <p:sp>
          <p:nvSpPr>
            <p:cNvPr id="143" name="Line 126">
              <a:extLst>
                <a:ext uri="{FF2B5EF4-FFF2-40B4-BE49-F238E27FC236}">
                  <a16:creationId xmlns:a16="http://schemas.microsoft.com/office/drawing/2014/main" id="{956D4EAD-D0D2-3CD1-E249-4BBE5CB0AE41}"/>
                </a:ext>
              </a:extLst>
            </p:cNvPr>
            <p:cNvSpPr>
              <a:spLocks noChangeShapeType="1"/>
            </p:cNvSpPr>
            <p:nvPr/>
          </p:nvSpPr>
          <p:spPr bwMode="auto">
            <a:xfrm>
              <a:off x="4704" y="2282"/>
              <a:ext cx="249" cy="0"/>
            </a:xfrm>
            <a:prstGeom prst="line">
              <a:avLst/>
            </a:prstGeom>
            <a:noFill/>
            <a:ln w="28575" cap="sq">
              <a:solidFill>
                <a:schemeClr val="tx1"/>
              </a:solidFill>
              <a:round/>
              <a:headEnd/>
              <a:tailEnd/>
            </a:ln>
          </p:spPr>
          <p:txBody>
            <a:bodyPr/>
            <a:lstStyle/>
            <a:p>
              <a:endParaRPr lang="en-US"/>
            </a:p>
          </p:txBody>
        </p:sp>
        <p:sp>
          <p:nvSpPr>
            <p:cNvPr id="144" name="Line 127">
              <a:extLst>
                <a:ext uri="{FF2B5EF4-FFF2-40B4-BE49-F238E27FC236}">
                  <a16:creationId xmlns:a16="http://schemas.microsoft.com/office/drawing/2014/main" id="{B8294511-9EE4-23C0-FE49-76C2FB048095}"/>
                </a:ext>
              </a:extLst>
            </p:cNvPr>
            <p:cNvSpPr>
              <a:spLocks noChangeShapeType="1"/>
            </p:cNvSpPr>
            <p:nvPr/>
          </p:nvSpPr>
          <p:spPr bwMode="auto">
            <a:xfrm>
              <a:off x="4704" y="2517"/>
              <a:ext cx="249" cy="0"/>
            </a:xfrm>
            <a:prstGeom prst="line">
              <a:avLst/>
            </a:prstGeom>
            <a:noFill/>
            <a:ln w="28575" cap="sq">
              <a:solidFill>
                <a:schemeClr val="tx1"/>
              </a:solidFill>
              <a:round/>
              <a:headEnd/>
              <a:tailEnd/>
            </a:ln>
          </p:spPr>
          <p:txBody>
            <a:bodyPr/>
            <a:lstStyle/>
            <a:p>
              <a:endParaRPr lang="en-US"/>
            </a:p>
          </p:txBody>
        </p:sp>
        <p:sp>
          <p:nvSpPr>
            <p:cNvPr id="145" name="Line 128">
              <a:extLst>
                <a:ext uri="{FF2B5EF4-FFF2-40B4-BE49-F238E27FC236}">
                  <a16:creationId xmlns:a16="http://schemas.microsoft.com/office/drawing/2014/main" id="{FD967A68-D4B5-6D87-A854-F312590EDE20}"/>
                </a:ext>
              </a:extLst>
            </p:cNvPr>
            <p:cNvSpPr>
              <a:spLocks noChangeShapeType="1"/>
            </p:cNvSpPr>
            <p:nvPr/>
          </p:nvSpPr>
          <p:spPr bwMode="auto">
            <a:xfrm>
              <a:off x="4704" y="2282"/>
              <a:ext cx="0" cy="235"/>
            </a:xfrm>
            <a:prstGeom prst="line">
              <a:avLst/>
            </a:prstGeom>
            <a:noFill/>
            <a:ln w="28575" cap="sq">
              <a:solidFill>
                <a:schemeClr val="tx1"/>
              </a:solidFill>
              <a:round/>
              <a:headEnd/>
              <a:tailEnd/>
            </a:ln>
          </p:spPr>
          <p:txBody>
            <a:bodyPr/>
            <a:lstStyle/>
            <a:p>
              <a:endParaRPr lang="en-US"/>
            </a:p>
          </p:txBody>
        </p:sp>
        <p:sp>
          <p:nvSpPr>
            <p:cNvPr id="146" name="Line 129">
              <a:extLst>
                <a:ext uri="{FF2B5EF4-FFF2-40B4-BE49-F238E27FC236}">
                  <a16:creationId xmlns:a16="http://schemas.microsoft.com/office/drawing/2014/main" id="{C7708CEF-2F3A-7C8E-A3BF-867FFDEFF822}"/>
                </a:ext>
              </a:extLst>
            </p:cNvPr>
            <p:cNvSpPr>
              <a:spLocks noChangeShapeType="1"/>
            </p:cNvSpPr>
            <p:nvPr/>
          </p:nvSpPr>
          <p:spPr bwMode="auto">
            <a:xfrm>
              <a:off x="4953" y="2282"/>
              <a:ext cx="0" cy="235"/>
            </a:xfrm>
            <a:prstGeom prst="line">
              <a:avLst/>
            </a:prstGeom>
            <a:noFill/>
            <a:ln w="28575" cap="sq">
              <a:solidFill>
                <a:schemeClr val="tx1"/>
              </a:solidFill>
              <a:round/>
              <a:headEnd/>
              <a:tailEnd/>
            </a:ln>
          </p:spPr>
          <p:txBody>
            <a:bodyPr/>
            <a:lstStyle/>
            <a:p>
              <a:endParaRPr lang="en-US"/>
            </a:p>
          </p:txBody>
        </p:sp>
        <p:sp>
          <p:nvSpPr>
            <p:cNvPr id="147" name="Freeform 131">
              <a:extLst>
                <a:ext uri="{FF2B5EF4-FFF2-40B4-BE49-F238E27FC236}">
                  <a16:creationId xmlns:a16="http://schemas.microsoft.com/office/drawing/2014/main" id="{62A12A71-D9FC-34FE-1258-0DB3A6FBCE26}"/>
                </a:ext>
              </a:extLst>
            </p:cNvPr>
            <p:cNvSpPr>
              <a:spLocks/>
            </p:cNvSpPr>
            <p:nvPr/>
          </p:nvSpPr>
          <p:spPr bwMode="auto">
            <a:xfrm>
              <a:off x="4280" y="2042"/>
              <a:ext cx="224" cy="232"/>
            </a:xfrm>
            <a:custGeom>
              <a:avLst/>
              <a:gdLst>
                <a:gd name="T0" fmla="*/ 0 w 224"/>
                <a:gd name="T1" fmla="*/ 0 h 232"/>
                <a:gd name="T2" fmla="*/ 224 w 224"/>
                <a:gd name="T3" fmla="*/ 232 h 232"/>
                <a:gd name="T4" fmla="*/ 0 60000 65536"/>
                <a:gd name="T5" fmla="*/ 0 60000 65536"/>
                <a:gd name="T6" fmla="*/ 0 w 224"/>
                <a:gd name="T7" fmla="*/ 0 h 232"/>
                <a:gd name="T8" fmla="*/ 224 w 224"/>
                <a:gd name="T9" fmla="*/ 232 h 232"/>
              </a:gdLst>
              <a:ahLst/>
              <a:cxnLst>
                <a:cxn ang="T4">
                  <a:pos x="T0" y="T1"/>
                </a:cxn>
                <a:cxn ang="T5">
                  <a:pos x="T2" y="T3"/>
                </a:cxn>
              </a:cxnLst>
              <a:rect l="T6" t="T7" r="T8" b="T9"/>
              <a:pathLst>
                <a:path w="224" h="232">
                  <a:moveTo>
                    <a:pt x="0" y="0"/>
                  </a:moveTo>
                  <a:lnTo>
                    <a:pt x="224" y="232"/>
                  </a:lnTo>
                </a:path>
              </a:pathLst>
            </a:custGeom>
            <a:noFill/>
            <a:ln w="9525">
              <a:solidFill>
                <a:schemeClr val="tx1"/>
              </a:solidFill>
              <a:round/>
              <a:headEnd/>
              <a:tailEnd/>
            </a:ln>
          </p:spPr>
          <p:txBody>
            <a:bodyPr/>
            <a:lstStyle/>
            <a:p>
              <a:endParaRPr lang="en-US"/>
            </a:p>
          </p:txBody>
        </p:sp>
        <p:sp>
          <p:nvSpPr>
            <p:cNvPr id="148" name="Freeform 132">
              <a:extLst>
                <a:ext uri="{FF2B5EF4-FFF2-40B4-BE49-F238E27FC236}">
                  <a16:creationId xmlns:a16="http://schemas.microsoft.com/office/drawing/2014/main" id="{374FA290-5A14-D2EF-5F8A-6B84CC6BD886}"/>
                </a:ext>
              </a:extLst>
            </p:cNvPr>
            <p:cNvSpPr>
              <a:spLocks/>
            </p:cNvSpPr>
            <p:nvPr/>
          </p:nvSpPr>
          <p:spPr bwMode="auto">
            <a:xfrm>
              <a:off x="4064" y="2034"/>
              <a:ext cx="200" cy="224"/>
            </a:xfrm>
            <a:custGeom>
              <a:avLst/>
              <a:gdLst>
                <a:gd name="T0" fmla="*/ 200 w 200"/>
                <a:gd name="T1" fmla="*/ 0 h 224"/>
                <a:gd name="T2" fmla="*/ 0 w 200"/>
                <a:gd name="T3" fmla="*/ 224 h 224"/>
                <a:gd name="T4" fmla="*/ 0 60000 65536"/>
                <a:gd name="T5" fmla="*/ 0 60000 65536"/>
                <a:gd name="T6" fmla="*/ 0 w 200"/>
                <a:gd name="T7" fmla="*/ 0 h 224"/>
                <a:gd name="T8" fmla="*/ 200 w 200"/>
                <a:gd name="T9" fmla="*/ 224 h 224"/>
              </a:gdLst>
              <a:ahLst/>
              <a:cxnLst>
                <a:cxn ang="T4">
                  <a:pos x="T0" y="T1"/>
                </a:cxn>
                <a:cxn ang="T5">
                  <a:pos x="T2" y="T3"/>
                </a:cxn>
              </a:cxnLst>
              <a:rect l="T6" t="T7" r="T8" b="T9"/>
              <a:pathLst>
                <a:path w="200" h="224">
                  <a:moveTo>
                    <a:pt x="200" y="0"/>
                  </a:moveTo>
                  <a:lnTo>
                    <a:pt x="0" y="224"/>
                  </a:lnTo>
                </a:path>
              </a:pathLst>
            </a:custGeom>
            <a:noFill/>
            <a:ln w="9525">
              <a:solidFill>
                <a:schemeClr val="tx1"/>
              </a:solidFill>
              <a:round/>
              <a:headEnd/>
              <a:tailEnd/>
            </a:ln>
          </p:spPr>
          <p:txBody>
            <a:bodyPr/>
            <a:lstStyle/>
            <a:p>
              <a:endParaRPr lang="en-US"/>
            </a:p>
          </p:txBody>
        </p:sp>
        <p:sp>
          <p:nvSpPr>
            <p:cNvPr id="149" name="Rectangle 133">
              <a:extLst>
                <a:ext uri="{FF2B5EF4-FFF2-40B4-BE49-F238E27FC236}">
                  <a16:creationId xmlns:a16="http://schemas.microsoft.com/office/drawing/2014/main" id="{399C7554-E710-F983-2342-9C3A4860F22B}"/>
                </a:ext>
              </a:extLst>
            </p:cNvPr>
            <p:cNvSpPr>
              <a:spLocks noChangeArrowheads="1"/>
            </p:cNvSpPr>
            <p:nvPr/>
          </p:nvSpPr>
          <p:spPr bwMode="auto">
            <a:xfrm>
              <a:off x="4281" y="1802"/>
              <a:ext cx="251" cy="235"/>
            </a:xfrm>
            <a:prstGeom prst="rect">
              <a:avLst/>
            </a:prstGeom>
            <a:noFill/>
            <a:ln w="9525">
              <a:noFill/>
              <a:miter lim="800000"/>
              <a:headEnd/>
              <a:tailEnd/>
            </a:ln>
          </p:spPr>
          <p:txBody>
            <a:bodyPr/>
            <a:lstStyle/>
            <a:p>
              <a:endParaRPr lang="en-US"/>
            </a:p>
          </p:txBody>
        </p:sp>
        <p:sp>
          <p:nvSpPr>
            <p:cNvPr id="150" name="Rectangle 134">
              <a:extLst>
                <a:ext uri="{FF2B5EF4-FFF2-40B4-BE49-F238E27FC236}">
                  <a16:creationId xmlns:a16="http://schemas.microsoft.com/office/drawing/2014/main" id="{0B675455-2F4B-0C55-ECCE-6F9669B00FFE}"/>
                </a:ext>
              </a:extLst>
            </p:cNvPr>
            <p:cNvSpPr>
              <a:spLocks noChangeArrowheads="1"/>
            </p:cNvSpPr>
            <p:nvPr/>
          </p:nvSpPr>
          <p:spPr bwMode="auto">
            <a:xfrm>
              <a:off x="4032" y="1802"/>
              <a:ext cx="249" cy="235"/>
            </a:xfrm>
            <a:prstGeom prst="rect">
              <a:avLst/>
            </a:prstGeom>
            <a:noFill/>
            <a:ln w="9525">
              <a:noFill/>
              <a:miter lim="800000"/>
              <a:headEnd/>
              <a:tailEnd/>
            </a:ln>
          </p:spPr>
          <p:txBody>
            <a:bodyPr/>
            <a:lstStyle/>
            <a:p>
              <a:endParaRPr lang="en-US"/>
            </a:p>
          </p:txBody>
        </p:sp>
        <p:sp>
          <p:nvSpPr>
            <p:cNvPr id="151" name="Line 135">
              <a:extLst>
                <a:ext uri="{FF2B5EF4-FFF2-40B4-BE49-F238E27FC236}">
                  <a16:creationId xmlns:a16="http://schemas.microsoft.com/office/drawing/2014/main" id="{AEF1B0CD-83AA-F989-D8D2-1C0CDEC60332}"/>
                </a:ext>
              </a:extLst>
            </p:cNvPr>
            <p:cNvSpPr>
              <a:spLocks noChangeShapeType="1"/>
            </p:cNvSpPr>
            <p:nvPr/>
          </p:nvSpPr>
          <p:spPr bwMode="auto">
            <a:xfrm>
              <a:off x="4032" y="1802"/>
              <a:ext cx="500" cy="0"/>
            </a:xfrm>
            <a:prstGeom prst="line">
              <a:avLst/>
            </a:prstGeom>
            <a:noFill/>
            <a:ln w="28575" cap="sq">
              <a:solidFill>
                <a:schemeClr val="tx1"/>
              </a:solidFill>
              <a:round/>
              <a:headEnd/>
              <a:tailEnd/>
            </a:ln>
          </p:spPr>
          <p:txBody>
            <a:bodyPr/>
            <a:lstStyle/>
            <a:p>
              <a:endParaRPr lang="en-US"/>
            </a:p>
          </p:txBody>
        </p:sp>
        <p:sp>
          <p:nvSpPr>
            <p:cNvPr id="152" name="Line 136">
              <a:extLst>
                <a:ext uri="{FF2B5EF4-FFF2-40B4-BE49-F238E27FC236}">
                  <a16:creationId xmlns:a16="http://schemas.microsoft.com/office/drawing/2014/main" id="{E4432688-6862-627A-E9D2-5019B28B5E92}"/>
                </a:ext>
              </a:extLst>
            </p:cNvPr>
            <p:cNvSpPr>
              <a:spLocks noChangeShapeType="1"/>
            </p:cNvSpPr>
            <p:nvPr/>
          </p:nvSpPr>
          <p:spPr bwMode="auto">
            <a:xfrm>
              <a:off x="4032" y="2037"/>
              <a:ext cx="500" cy="0"/>
            </a:xfrm>
            <a:prstGeom prst="line">
              <a:avLst/>
            </a:prstGeom>
            <a:noFill/>
            <a:ln w="28575" cap="sq">
              <a:solidFill>
                <a:schemeClr val="tx1"/>
              </a:solidFill>
              <a:round/>
              <a:headEnd/>
              <a:tailEnd/>
            </a:ln>
          </p:spPr>
          <p:txBody>
            <a:bodyPr/>
            <a:lstStyle/>
            <a:p>
              <a:endParaRPr lang="en-US"/>
            </a:p>
          </p:txBody>
        </p:sp>
        <p:sp>
          <p:nvSpPr>
            <p:cNvPr id="153" name="Line 137">
              <a:extLst>
                <a:ext uri="{FF2B5EF4-FFF2-40B4-BE49-F238E27FC236}">
                  <a16:creationId xmlns:a16="http://schemas.microsoft.com/office/drawing/2014/main" id="{346320DD-AF0E-CB3E-B485-41550202CC59}"/>
                </a:ext>
              </a:extLst>
            </p:cNvPr>
            <p:cNvSpPr>
              <a:spLocks noChangeShapeType="1"/>
            </p:cNvSpPr>
            <p:nvPr/>
          </p:nvSpPr>
          <p:spPr bwMode="auto">
            <a:xfrm>
              <a:off x="4032" y="1802"/>
              <a:ext cx="0" cy="235"/>
            </a:xfrm>
            <a:prstGeom prst="line">
              <a:avLst/>
            </a:prstGeom>
            <a:noFill/>
            <a:ln w="28575" cap="sq">
              <a:solidFill>
                <a:schemeClr val="tx1"/>
              </a:solidFill>
              <a:round/>
              <a:headEnd/>
              <a:tailEnd/>
            </a:ln>
          </p:spPr>
          <p:txBody>
            <a:bodyPr/>
            <a:lstStyle/>
            <a:p>
              <a:endParaRPr lang="en-US"/>
            </a:p>
          </p:txBody>
        </p:sp>
        <p:sp>
          <p:nvSpPr>
            <p:cNvPr id="154" name="Line 138">
              <a:extLst>
                <a:ext uri="{FF2B5EF4-FFF2-40B4-BE49-F238E27FC236}">
                  <a16:creationId xmlns:a16="http://schemas.microsoft.com/office/drawing/2014/main" id="{36C19275-76D7-F9CD-0E5A-3AC637280656}"/>
                </a:ext>
              </a:extLst>
            </p:cNvPr>
            <p:cNvSpPr>
              <a:spLocks noChangeShapeType="1"/>
            </p:cNvSpPr>
            <p:nvPr/>
          </p:nvSpPr>
          <p:spPr bwMode="auto">
            <a:xfrm>
              <a:off x="4281" y="1802"/>
              <a:ext cx="0" cy="235"/>
            </a:xfrm>
            <a:prstGeom prst="line">
              <a:avLst/>
            </a:prstGeom>
            <a:noFill/>
            <a:ln w="12700">
              <a:solidFill>
                <a:schemeClr val="tx1"/>
              </a:solidFill>
              <a:round/>
              <a:headEnd/>
              <a:tailEnd/>
            </a:ln>
          </p:spPr>
          <p:txBody>
            <a:bodyPr/>
            <a:lstStyle/>
            <a:p>
              <a:endParaRPr lang="en-US"/>
            </a:p>
          </p:txBody>
        </p:sp>
        <p:sp>
          <p:nvSpPr>
            <p:cNvPr id="155" name="Line 139">
              <a:extLst>
                <a:ext uri="{FF2B5EF4-FFF2-40B4-BE49-F238E27FC236}">
                  <a16:creationId xmlns:a16="http://schemas.microsoft.com/office/drawing/2014/main" id="{3966C605-F45F-EFD1-9284-554DE1DED6EE}"/>
                </a:ext>
              </a:extLst>
            </p:cNvPr>
            <p:cNvSpPr>
              <a:spLocks noChangeShapeType="1"/>
            </p:cNvSpPr>
            <p:nvPr/>
          </p:nvSpPr>
          <p:spPr bwMode="auto">
            <a:xfrm>
              <a:off x="4532" y="1802"/>
              <a:ext cx="0" cy="235"/>
            </a:xfrm>
            <a:prstGeom prst="line">
              <a:avLst/>
            </a:prstGeom>
            <a:noFill/>
            <a:ln w="28575" cap="sq">
              <a:solidFill>
                <a:schemeClr val="tx1"/>
              </a:solidFill>
              <a:round/>
              <a:headEnd/>
              <a:tailEnd/>
            </a:ln>
          </p:spPr>
          <p:txBody>
            <a:bodyPr/>
            <a:lstStyle/>
            <a:p>
              <a:endParaRPr lang="en-US"/>
            </a:p>
          </p:txBody>
        </p:sp>
        <p:sp>
          <p:nvSpPr>
            <p:cNvPr id="156" name="Rectangle 140">
              <a:extLst>
                <a:ext uri="{FF2B5EF4-FFF2-40B4-BE49-F238E27FC236}">
                  <a16:creationId xmlns:a16="http://schemas.microsoft.com/office/drawing/2014/main" id="{1553E7F5-CA05-A408-393C-5EEE17D7394C}"/>
                </a:ext>
              </a:extLst>
            </p:cNvPr>
            <p:cNvSpPr>
              <a:spLocks noChangeArrowheads="1"/>
            </p:cNvSpPr>
            <p:nvPr/>
          </p:nvSpPr>
          <p:spPr bwMode="auto">
            <a:xfrm>
              <a:off x="4368" y="2282"/>
              <a:ext cx="249" cy="235"/>
            </a:xfrm>
            <a:prstGeom prst="rect">
              <a:avLst/>
            </a:prstGeom>
            <a:noFill/>
            <a:ln w="9525">
              <a:noFill/>
              <a:miter lim="800000"/>
              <a:headEnd/>
              <a:tailEnd/>
            </a:ln>
          </p:spPr>
          <p:txBody>
            <a:bodyPr/>
            <a:lstStyle/>
            <a:p>
              <a:endParaRPr lang="en-US"/>
            </a:p>
          </p:txBody>
        </p:sp>
        <p:sp>
          <p:nvSpPr>
            <p:cNvPr id="157" name="Line 141">
              <a:extLst>
                <a:ext uri="{FF2B5EF4-FFF2-40B4-BE49-F238E27FC236}">
                  <a16:creationId xmlns:a16="http://schemas.microsoft.com/office/drawing/2014/main" id="{89B38E9D-320E-AB70-EFC3-4AD5C576EFFA}"/>
                </a:ext>
              </a:extLst>
            </p:cNvPr>
            <p:cNvSpPr>
              <a:spLocks noChangeShapeType="1"/>
            </p:cNvSpPr>
            <p:nvPr/>
          </p:nvSpPr>
          <p:spPr bwMode="auto">
            <a:xfrm>
              <a:off x="4368" y="2282"/>
              <a:ext cx="249" cy="0"/>
            </a:xfrm>
            <a:prstGeom prst="line">
              <a:avLst/>
            </a:prstGeom>
            <a:noFill/>
            <a:ln w="28575" cap="sq">
              <a:solidFill>
                <a:schemeClr val="tx1"/>
              </a:solidFill>
              <a:round/>
              <a:headEnd/>
              <a:tailEnd/>
            </a:ln>
          </p:spPr>
          <p:txBody>
            <a:bodyPr/>
            <a:lstStyle/>
            <a:p>
              <a:endParaRPr lang="en-US"/>
            </a:p>
          </p:txBody>
        </p:sp>
        <p:sp>
          <p:nvSpPr>
            <p:cNvPr id="158" name="Line 142">
              <a:extLst>
                <a:ext uri="{FF2B5EF4-FFF2-40B4-BE49-F238E27FC236}">
                  <a16:creationId xmlns:a16="http://schemas.microsoft.com/office/drawing/2014/main" id="{5FB4B0AD-E56A-F10E-A4FC-D1A398F24E34}"/>
                </a:ext>
              </a:extLst>
            </p:cNvPr>
            <p:cNvSpPr>
              <a:spLocks noChangeShapeType="1"/>
            </p:cNvSpPr>
            <p:nvPr/>
          </p:nvSpPr>
          <p:spPr bwMode="auto">
            <a:xfrm>
              <a:off x="4368" y="2517"/>
              <a:ext cx="249" cy="0"/>
            </a:xfrm>
            <a:prstGeom prst="line">
              <a:avLst/>
            </a:prstGeom>
            <a:noFill/>
            <a:ln w="28575" cap="sq">
              <a:solidFill>
                <a:schemeClr val="tx1"/>
              </a:solidFill>
              <a:round/>
              <a:headEnd/>
              <a:tailEnd/>
            </a:ln>
          </p:spPr>
          <p:txBody>
            <a:bodyPr/>
            <a:lstStyle/>
            <a:p>
              <a:endParaRPr lang="en-US"/>
            </a:p>
          </p:txBody>
        </p:sp>
        <p:sp>
          <p:nvSpPr>
            <p:cNvPr id="159" name="Line 143">
              <a:extLst>
                <a:ext uri="{FF2B5EF4-FFF2-40B4-BE49-F238E27FC236}">
                  <a16:creationId xmlns:a16="http://schemas.microsoft.com/office/drawing/2014/main" id="{62436E0C-2F02-CCEB-3ACC-E4BD55F7C00B}"/>
                </a:ext>
              </a:extLst>
            </p:cNvPr>
            <p:cNvSpPr>
              <a:spLocks noChangeShapeType="1"/>
            </p:cNvSpPr>
            <p:nvPr/>
          </p:nvSpPr>
          <p:spPr bwMode="auto">
            <a:xfrm>
              <a:off x="4368" y="2282"/>
              <a:ext cx="0" cy="235"/>
            </a:xfrm>
            <a:prstGeom prst="line">
              <a:avLst/>
            </a:prstGeom>
            <a:noFill/>
            <a:ln w="28575" cap="sq">
              <a:solidFill>
                <a:schemeClr val="tx1"/>
              </a:solidFill>
              <a:round/>
              <a:headEnd/>
              <a:tailEnd/>
            </a:ln>
          </p:spPr>
          <p:txBody>
            <a:bodyPr/>
            <a:lstStyle/>
            <a:p>
              <a:endParaRPr lang="en-US"/>
            </a:p>
          </p:txBody>
        </p:sp>
        <p:sp>
          <p:nvSpPr>
            <p:cNvPr id="160" name="Line 144">
              <a:extLst>
                <a:ext uri="{FF2B5EF4-FFF2-40B4-BE49-F238E27FC236}">
                  <a16:creationId xmlns:a16="http://schemas.microsoft.com/office/drawing/2014/main" id="{6EE9D957-B52C-27D5-B741-7C9E694E0CF5}"/>
                </a:ext>
              </a:extLst>
            </p:cNvPr>
            <p:cNvSpPr>
              <a:spLocks noChangeShapeType="1"/>
            </p:cNvSpPr>
            <p:nvPr/>
          </p:nvSpPr>
          <p:spPr bwMode="auto">
            <a:xfrm>
              <a:off x="4617" y="2282"/>
              <a:ext cx="0" cy="235"/>
            </a:xfrm>
            <a:prstGeom prst="line">
              <a:avLst/>
            </a:prstGeom>
            <a:noFill/>
            <a:ln w="28575" cap="sq">
              <a:solidFill>
                <a:schemeClr val="tx1"/>
              </a:solidFill>
              <a:round/>
              <a:headEnd/>
              <a:tailEnd/>
            </a:ln>
          </p:spPr>
          <p:txBody>
            <a:bodyPr/>
            <a:lstStyle/>
            <a:p>
              <a:endParaRPr lang="en-US"/>
            </a:p>
          </p:txBody>
        </p:sp>
        <p:sp>
          <p:nvSpPr>
            <p:cNvPr id="161" name="Rectangle 145">
              <a:extLst>
                <a:ext uri="{FF2B5EF4-FFF2-40B4-BE49-F238E27FC236}">
                  <a16:creationId xmlns:a16="http://schemas.microsoft.com/office/drawing/2014/main" id="{2C6FBC73-95D8-090E-D004-0A39959F3A26}"/>
                </a:ext>
              </a:extLst>
            </p:cNvPr>
            <p:cNvSpPr>
              <a:spLocks noChangeArrowheads="1"/>
            </p:cNvSpPr>
            <p:nvPr/>
          </p:nvSpPr>
          <p:spPr bwMode="auto">
            <a:xfrm>
              <a:off x="3936" y="2282"/>
              <a:ext cx="249" cy="235"/>
            </a:xfrm>
            <a:prstGeom prst="rect">
              <a:avLst/>
            </a:prstGeom>
            <a:noFill/>
            <a:ln w="9525">
              <a:noFill/>
              <a:miter lim="800000"/>
              <a:headEnd/>
              <a:tailEnd/>
            </a:ln>
          </p:spPr>
          <p:txBody>
            <a:bodyPr/>
            <a:lstStyle/>
            <a:p>
              <a:endParaRPr lang="en-US"/>
            </a:p>
          </p:txBody>
        </p:sp>
        <p:sp>
          <p:nvSpPr>
            <p:cNvPr id="162" name="Line 146">
              <a:extLst>
                <a:ext uri="{FF2B5EF4-FFF2-40B4-BE49-F238E27FC236}">
                  <a16:creationId xmlns:a16="http://schemas.microsoft.com/office/drawing/2014/main" id="{26283C70-36DB-620C-EE53-25E8E35B0FD3}"/>
                </a:ext>
              </a:extLst>
            </p:cNvPr>
            <p:cNvSpPr>
              <a:spLocks noChangeShapeType="1"/>
            </p:cNvSpPr>
            <p:nvPr/>
          </p:nvSpPr>
          <p:spPr bwMode="auto">
            <a:xfrm>
              <a:off x="3936" y="2282"/>
              <a:ext cx="249" cy="0"/>
            </a:xfrm>
            <a:prstGeom prst="line">
              <a:avLst/>
            </a:prstGeom>
            <a:noFill/>
            <a:ln w="28575" cap="sq">
              <a:solidFill>
                <a:schemeClr val="tx1"/>
              </a:solidFill>
              <a:round/>
              <a:headEnd/>
              <a:tailEnd/>
            </a:ln>
          </p:spPr>
          <p:txBody>
            <a:bodyPr/>
            <a:lstStyle/>
            <a:p>
              <a:endParaRPr lang="en-US"/>
            </a:p>
          </p:txBody>
        </p:sp>
        <p:sp>
          <p:nvSpPr>
            <p:cNvPr id="163" name="Line 147">
              <a:extLst>
                <a:ext uri="{FF2B5EF4-FFF2-40B4-BE49-F238E27FC236}">
                  <a16:creationId xmlns:a16="http://schemas.microsoft.com/office/drawing/2014/main" id="{27CBED64-3F55-4D4B-7235-11084C3FEA66}"/>
                </a:ext>
              </a:extLst>
            </p:cNvPr>
            <p:cNvSpPr>
              <a:spLocks noChangeShapeType="1"/>
            </p:cNvSpPr>
            <p:nvPr/>
          </p:nvSpPr>
          <p:spPr bwMode="auto">
            <a:xfrm>
              <a:off x="3936" y="2517"/>
              <a:ext cx="249" cy="0"/>
            </a:xfrm>
            <a:prstGeom prst="line">
              <a:avLst/>
            </a:prstGeom>
            <a:noFill/>
            <a:ln w="28575" cap="sq">
              <a:solidFill>
                <a:schemeClr val="tx1"/>
              </a:solidFill>
              <a:round/>
              <a:headEnd/>
              <a:tailEnd/>
            </a:ln>
          </p:spPr>
          <p:txBody>
            <a:bodyPr/>
            <a:lstStyle/>
            <a:p>
              <a:endParaRPr lang="en-US"/>
            </a:p>
          </p:txBody>
        </p:sp>
        <p:sp>
          <p:nvSpPr>
            <p:cNvPr id="164" name="Line 148">
              <a:extLst>
                <a:ext uri="{FF2B5EF4-FFF2-40B4-BE49-F238E27FC236}">
                  <a16:creationId xmlns:a16="http://schemas.microsoft.com/office/drawing/2014/main" id="{1306DD90-B32F-5835-22E7-E9E43BDD3D97}"/>
                </a:ext>
              </a:extLst>
            </p:cNvPr>
            <p:cNvSpPr>
              <a:spLocks noChangeShapeType="1"/>
            </p:cNvSpPr>
            <p:nvPr/>
          </p:nvSpPr>
          <p:spPr bwMode="auto">
            <a:xfrm>
              <a:off x="3936" y="2282"/>
              <a:ext cx="0" cy="235"/>
            </a:xfrm>
            <a:prstGeom prst="line">
              <a:avLst/>
            </a:prstGeom>
            <a:noFill/>
            <a:ln w="28575" cap="sq">
              <a:solidFill>
                <a:schemeClr val="tx1"/>
              </a:solidFill>
              <a:round/>
              <a:headEnd/>
              <a:tailEnd/>
            </a:ln>
          </p:spPr>
          <p:txBody>
            <a:bodyPr/>
            <a:lstStyle/>
            <a:p>
              <a:endParaRPr lang="en-US"/>
            </a:p>
          </p:txBody>
        </p:sp>
        <p:sp>
          <p:nvSpPr>
            <p:cNvPr id="165" name="Line 149">
              <a:extLst>
                <a:ext uri="{FF2B5EF4-FFF2-40B4-BE49-F238E27FC236}">
                  <a16:creationId xmlns:a16="http://schemas.microsoft.com/office/drawing/2014/main" id="{3CFDE399-CCB5-4DEF-51E6-D162043424FD}"/>
                </a:ext>
              </a:extLst>
            </p:cNvPr>
            <p:cNvSpPr>
              <a:spLocks noChangeShapeType="1"/>
            </p:cNvSpPr>
            <p:nvPr/>
          </p:nvSpPr>
          <p:spPr bwMode="auto">
            <a:xfrm>
              <a:off x="4185" y="2282"/>
              <a:ext cx="0" cy="235"/>
            </a:xfrm>
            <a:prstGeom prst="line">
              <a:avLst/>
            </a:prstGeom>
            <a:noFill/>
            <a:ln w="28575" cap="sq">
              <a:solidFill>
                <a:schemeClr val="tx1"/>
              </a:solidFill>
              <a:round/>
              <a:headEnd/>
              <a:tailEnd/>
            </a:ln>
          </p:spPr>
          <p:txBody>
            <a:bodyPr/>
            <a:lstStyle/>
            <a:p>
              <a:endParaRPr lang="en-US"/>
            </a:p>
          </p:txBody>
        </p:sp>
        <p:sp>
          <p:nvSpPr>
            <p:cNvPr id="166" name="Freeform 151">
              <a:extLst>
                <a:ext uri="{FF2B5EF4-FFF2-40B4-BE49-F238E27FC236}">
                  <a16:creationId xmlns:a16="http://schemas.microsoft.com/office/drawing/2014/main" id="{24D5679E-3010-54F9-EB3D-7FB05334FA1F}"/>
                </a:ext>
              </a:extLst>
            </p:cNvPr>
            <p:cNvSpPr>
              <a:spLocks/>
            </p:cNvSpPr>
            <p:nvPr/>
          </p:nvSpPr>
          <p:spPr bwMode="auto">
            <a:xfrm>
              <a:off x="3464" y="2042"/>
              <a:ext cx="224" cy="232"/>
            </a:xfrm>
            <a:custGeom>
              <a:avLst/>
              <a:gdLst>
                <a:gd name="T0" fmla="*/ 0 w 224"/>
                <a:gd name="T1" fmla="*/ 0 h 232"/>
                <a:gd name="T2" fmla="*/ 224 w 224"/>
                <a:gd name="T3" fmla="*/ 232 h 232"/>
                <a:gd name="T4" fmla="*/ 0 60000 65536"/>
                <a:gd name="T5" fmla="*/ 0 60000 65536"/>
                <a:gd name="T6" fmla="*/ 0 w 224"/>
                <a:gd name="T7" fmla="*/ 0 h 232"/>
                <a:gd name="T8" fmla="*/ 224 w 224"/>
                <a:gd name="T9" fmla="*/ 232 h 232"/>
              </a:gdLst>
              <a:ahLst/>
              <a:cxnLst>
                <a:cxn ang="T4">
                  <a:pos x="T0" y="T1"/>
                </a:cxn>
                <a:cxn ang="T5">
                  <a:pos x="T2" y="T3"/>
                </a:cxn>
              </a:cxnLst>
              <a:rect l="T6" t="T7" r="T8" b="T9"/>
              <a:pathLst>
                <a:path w="224" h="232">
                  <a:moveTo>
                    <a:pt x="0" y="0"/>
                  </a:moveTo>
                  <a:lnTo>
                    <a:pt x="224" y="232"/>
                  </a:lnTo>
                </a:path>
              </a:pathLst>
            </a:custGeom>
            <a:noFill/>
            <a:ln w="9525">
              <a:solidFill>
                <a:schemeClr val="tx1"/>
              </a:solidFill>
              <a:round/>
              <a:headEnd/>
              <a:tailEnd/>
            </a:ln>
          </p:spPr>
          <p:txBody>
            <a:bodyPr/>
            <a:lstStyle/>
            <a:p>
              <a:endParaRPr lang="en-US"/>
            </a:p>
          </p:txBody>
        </p:sp>
        <p:sp>
          <p:nvSpPr>
            <p:cNvPr id="167" name="Freeform 152">
              <a:extLst>
                <a:ext uri="{FF2B5EF4-FFF2-40B4-BE49-F238E27FC236}">
                  <a16:creationId xmlns:a16="http://schemas.microsoft.com/office/drawing/2014/main" id="{F5FCD1DA-6451-265C-855A-0BD042643187}"/>
                </a:ext>
              </a:extLst>
            </p:cNvPr>
            <p:cNvSpPr>
              <a:spLocks/>
            </p:cNvSpPr>
            <p:nvPr/>
          </p:nvSpPr>
          <p:spPr bwMode="auto">
            <a:xfrm>
              <a:off x="3248" y="2034"/>
              <a:ext cx="200" cy="224"/>
            </a:xfrm>
            <a:custGeom>
              <a:avLst/>
              <a:gdLst>
                <a:gd name="T0" fmla="*/ 200 w 200"/>
                <a:gd name="T1" fmla="*/ 0 h 224"/>
                <a:gd name="T2" fmla="*/ 0 w 200"/>
                <a:gd name="T3" fmla="*/ 224 h 224"/>
                <a:gd name="T4" fmla="*/ 0 60000 65536"/>
                <a:gd name="T5" fmla="*/ 0 60000 65536"/>
                <a:gd name="T6" fmla="*/ 0 w 200"/>
                <a:gd name="T7" fmla="*/ 0 h 224"/>
                <a:gd name="T8" fmla="*/ 200 w 200"/>
                <a:gd name="T9" fmla="*/ 224 h 224"/>
              </a:gdLst>
              <a:ahLst/>
              <a:cxnLst>
                <a:cxn ang="T4">
                  <a:pos x="T0" y="T1"/>
                </a:cxn>
                <a:cxn ang="T5">
                  <a:pos x="T2" y="T3"/>
                </a:cxn>
              </a:cxnLst>
              <a:rect l="T6" t="T7" r="T8" b="T9"/>
              <a:pathLst>
                <a:path w="200" h="224">
                  <a:moveTo>
                    <a:pt x="200" y="0"/>
                  </a:moveTo>
                  <a:lnTo>
                    <a:pt x="0" y="224"/>
                  </a:lnTo>
                </a:path>
              </a:pathLst>
            </a:custGeom>
            <a:noFill/>
            <a:ln w="9525">
              <a:solidFill>
                <a:schemeClr val="tx1"/>
              </a:solidFill>
              <a:round/>
              <a:headEnd/>
              <a:tailEnd/>
            </a:ln>
          </p:spPr>
          <p:txBody>
            <a:bodyPr/>
            <a:lstStyle/>
            <a:p>
              <a:endParaRPr lang="en-US"/>
            </a:p>
          </p:txBody>
        </p:sp>
        <p:sp>
          <p:nvSpPr>
            <p:cNvPr id="168" name="Rectangle 153">
              <a:extLst>
                <a:ext uri="{FF2B5EF4-FFF2-40B4-BE49-F238E27FC236}">
                  <a16:creationId xmlns:a16="http://schemas.microsoft.com/office/drawing/2014/main" id="{7AB58250-578D-8D22-6CD7-64E1B0505CF9}"/>
                </a:ext>
              </a:extLst>
            </p:cNvPr>
            <p:cNvSpPr>
              <a:spLocks noChangeArrowheads="1"/>
            </p:cNvSpPr>
            <p:nvPr/>
          </p:nvSpPr>
          <p:spPr bwMode="auto">
            <a:xfrm>
              <a:off x="3465" y="1802"/>
              <a:ext cx="251" cy="235"/>
            </a:xfrm>
            <a:prstGeom prst="rect">
              <a:avLst/>
            </a:prstGeom>
            <a:noFill/>
            <a:ln w="9525">
              <a:noFill/>
              <a:miter lim="800000"/>
              <a:headEnd/>
              <a:tailEnd/>
            </a:ln>
          </p:spPr>
          <p:txBody>
            <a:bodyPr/>
            <a:lstStyle/>
            <a:p>
              <a:endParaRPr lang="en-US"/>
            </a:p>
          </p:txBody>
        </p:sp>
        <p:sp>
          <p:nvSpPr>
            <p:cNvPr id="169" name="Rectangle 154">
              <a:extLst>
                <a:ext uri="{FF2B5EF4-FFF2-40B4-BE49-F238E27FC236}">
                  <a16:creationId xmlns:a16="http://schemas.microsoft.com/office/drawing/2014/main" id="{6E123D27-E2BA-FF6E-834E-8CB99712F8C1}"/>
                </a:ext>
              </a:extLst>
            </p:cNvPr>
            <p:cNvSpPr>
              <a:spLocks noChangeArrowheads="1"/>
            </p:cNvSpPr>
            <p:nvPr/>
          </p:nvSpPr>
          <p:spPr bwMode="auto">
            <a:xfrm>
              <a:off x="3216" y="1802"/>
              <a:ext cx="249" cy="235"/>
            </a:xfrm>
            <a:prstGeom prst="rect">
              <a:avLst/>
            </a:prstGeom>
            <a:noFill/>
            <a:ln w="9525">
              <a:noFill/>
              <a:miter lim="800000"/>
              <a:headEnd/>
              <a:tailEnd/>
            </a:ln>
          </p:spPr>
          <p:txBody>
            <a:bodyPr/>
            <a:lstStyle/>
            <a:p>
              <a:endParaRPr lang="en-US"/>
            </a:p>
          </p:txBody>
        </p:sp>
        <p:sp>
          <p:nvSpPr>
            <p:cNvPr id="170" name="Line 155">
              <a:extLst>
                <a:ext uri="{FF2B5EF4-FFF2-40B4-BE49-F238E27FC236}">
                  <a16:creationId xmlns:a16="http://schemas.microsoft.com/office/drawing/2014/main" id="{B05B3022-CD2B-EADC-29D0-355829B100B8}"/>
                </a:ext>
              </a:extLst>
            </p:cNvPr>
            <p:cNvSpPr>
              <a:spLocks noChangeShapeType="1"/>
            </p:cNvSpPr>
            <p:nvPr/>
          </p:nvSpPr>
          <p:spPr bwMode="auto">
            <a:xfrm>
              <a:off x="3216" y="1802"/>
              <a:ext cx="500" cy="0"/>
            </a:xfrm>
            <a:prstGeom prst="line">
              <a:avLst/>
            </a:prstGeom>
            <a:noFill/>
            <a:ln w="28575" cap="sq">
              <a:solidFill>
                <a:schemeClr val="tx1"/>
              </a:solidFill>
              <a:round/>
              <a:headEnd/>
              <a:tailEnd/>
            </a:ln>
          </p:spPr>
          <p:txBody>
            <a:bodyPr/>
            <a:lstStyle/>
            <a:p>
              <a:endParaRPr lang="en-US"/>
            </a:p>
          </p:txBody>
        </p:sp>
        <p:sp>
          <p:nvSpPr>
            <p:cNvPr id="171" name="Line 156">
              <a:extLst>
                <a:ext uri="{FF2B5EF4-FFF2-40B4-BE49-F238E27FC236}">
                  <a16:creationId xmlns:a16="http://schemas.microsoft.com/office/drawing/2014/main" id="{18060B86-3FD4-56C2-7FD5-A8CBD1AE61F7}"/>
                </a:ext>
              </a:extLst>
            </p:cNvPr>
            <p:cNvSpPr>
              <a:spLocks noChangeShapeType="1"/>
            </p:cNvSpPr>
            <p:nvPr/>
          </p:nvSpPr>
          <p:spPr bwMode="auto">
            <a:xfrm>
              <a:off x="3216" y="2037"/>
              <a:ext cx="500" cy="0"/>
            </a:xfrm>
            <a:prstGeom prst="line">
              <a:avLst/>
            </a:prstGeom>
            <a:noFill/>
            <a:ln w="28575" cap="sq">
              <a:solidFill>
                <a:schemeClr val="tx1"/>
              </a:solidFill>
              <a:round/>
              <a:headEnd/>
              <a:tailEnd/>
            </a:ln>
          </p:spPr>
          <p:txBody>
            <a:bodyPr/>
            <a:lstStyle/>
            <a:p>
              <a:endParaRPr lang="en-US"/>
            </a:p>
          </p:txBody>
        </p:sp>
        <p:sp>
          <p:nvSpPr>
            <p:cNvPr id="172" name="Line 157">
              <a:extLst>
                <a:ext uri="{FF2B5EF4-FFF2-40B4-BE49-F238E27FC236}">
                  <a16:creationId xmlns:a16="http://schemas.microsoft.com/office/drawing/2014/main" id="{F3D7EC95-CFDE-FFDD-4207-12215F57E5DA}"/>
                </a:ext>
              </a:extLst>
            </p:cNvPr>
            <p:cNvSpPr>
              <a:spLocks noChangeShapeType="1"/>
            </p:cNvSpPr>
            <p:nvPr/>
          </p:nvSpPr>
          <p:spPr bwMode="auto">
            <a:xfrm>
              <a:off x="3216" y="1802"/>
              <a:ext cx="0" cy="235"/>
            </a:xfrm>
            <a:prstGeom prst="line">
              <a:avLst/>
            </a:prstGeom>
            <a:noFill/>
            <a:ln w="28575" cap="sq">
              <a:solidFill>
                <a:schemeClr val="tx1"/>
              </a:solidFill>
              <a:round/>
              <a:headEnd/>
              <a:tailEnd/>
            </a:ln>
          </p:spPr>
          <p:txBody>
            <a:bodyPr/>
            <a:lstStyle/>
            <a:p>
              <a:endParaRPr lang="en-US"/>
            </a:p>
          </p:txBody>
        </p:sp>
        <p:sp>
          <p:nvSpPr>
            <p:cNvPr id="173" name="Line 158">
              <a:extLst>
                <a:ext uri="{FF2B5EF4-FFF2-40B4-BE49-F238E27FC236}">
                  <a16:creationId xmlns:a16="http://schemas.microsoft.com/office/drawing/2014/main" id="{56E4E5EE-BA8E-8B96-25F9-FF1DB4086D1F}"/>
                </a:ext>
              </a:extLst>
            </p:cNvPr>
            <p:cNvSpPr>
              <a:spLocks noChangeShapeType="1"/>
            </p:cNvSpPr>
            <p:nvPr/>
          </p:nvSpPr>
          <p:spPr bwMode="auto">
            <a:xfrm>
              <a:off x="3465" y="1802"/>
              <a:ext cx="0" cy="235"/>
            </a:xfrm>
            <a:prstGeom prst="line">
              <a:avLst/>
            </a:prstGeom>
            <a:noFill/>
            <a:ln w="12700">
              <a:solidFill>
                <a:schemeClr val="tx1"/>
              </a:solidFill>
              <a:round/>
              <a:headEnd/>
              <a:tailEnd/>
            </a:ln>
          </p:spPr>
          <p:txBody>
            <a:bodyPr/>
            <a:lstStyle/>
            <a:p>
              <a:endParaRPr lang="en-US"/>
            </a:p>
          </p:txBody>
        </p:sp>
        <p:sp>
          <p:nvSpPr>
            <p:cNvPr id="174" name="Line 159">
              <a:extLst>
                <a:ext uri="{FF2B5EF4-FFF2-40B4-BE49-F238E27FC236}">
                  <a16:creationId xmlns:a16="http://schemas.microsoft.com/office/drawing/2014/main" id="{227EBB3B-8DCC-5AA6-7F97-218A4CE4D5A8}"/>
                </a:ext>
              </a:extLst>
            </p:cNvPr>
            <p:cNvSpPr>
              <a:spLocks noChangeShapeType="1"/>
            </p:cNvSpPr>
            <p:nvPr/>
          </p:nvSpPr>
          <p:spPr bwMode="auto">
            <a:xfrm>
              <a:off x="3716" y="1802"/>
              <a:ext cx="0" cy="235"/>
            </a:xfrm>
            <a:prstGeom prst="line">
              <a:avLst/>
            </a:prstGeom>
            <a:noFill/>
            <a:ln w="28575" cap="sq">
              <a:solidFill>
                <a:schemeClr val="tx1"/>
              </a:solidFill>
              <a:round/>
              <a:headEnd/>
              <a:tailEnd/>
            </a:ln>
          </p:spPr>
          <p:txBody>
            <a:bodyPr/>
            <a:lstStyle/>
            <a:p>
              <a:endParaRPr lang="en-US"/>
            </a:p>
          </p:txBody>
        </p:sp>
        <p:sp>
          <p:nvSpPr>
            <p:cNvPr id="175" name="Rectangle 160">
              <a:extLst>
                <a:ext uri="{FF2B5EF4-FFF2-40B4-BE49-F238E27FC236}">
                  <a16:creationId xmlns:a16="http://schemas.microsoft.com/office/drawing/2014/main" id="{F2E2E969-EC22-B98C-924D-EE3FD3AEC071}"/>
                </a:ext>
              </a:extLst>
            </p:cNvPr>
            <p:cNvSpPr>
              <a:spLocks noChangeArrowheads="1"/>
            </p:cNvSpPr>
            <p:nvPr/>
          </p:nvSpPr>
          <p:spPr bwMode="auto">
            <a:xfrm>
              <a:off x="3552" y="2282"/>
              <a:ext cx="249" cy="235"/>
            </a:xfrm>
            <a:prstGeom prst="rect">
              <a:avLst/>
            </a:prstGeom>
            <a:noFill/>
            <a:ln w="9525">
              <a:noFill/>
              <a:miter lim="800000"/>
              <a:headEnd/>
              <a:tailEnd/>
            </a:ln>
          </p:spPr>
          <p:txBody>
            <a:bodyPr/>
            <a:lstStyle/>
            <a:p>
              <a:endParaRPr lang="en-US"/>
            </a:p>
          </p:txBody>
        </p:sp>
        <p:sp>
          <p:nvSpPr>
            <p:cNvPr id="176" name="Line 161">
              <a:extLst>
                <a:ext uri="{FF2B5EF4-FFF2-40B4-BE49-F238E27FC236}">
                  <a16:creationId xmlns:a16="http://schemas.microsoft.com/office/drawing/2014/main" id="{ECB4169A-29E5-215F-8833-32240F95E9BC}"/>
                </a:ext>
              </a:extLst>
            </p:cNvPr>
            <p:cNvSpPr>
              <a:spLocks noChangeShapeType="1"/>
            </p:cNvSpPr>
            <p:nvPr/>
          </p:nvSpPr>
          <p:spPr bwMode="auto">
            <a:xfrm>
              <a:off x="3552" y="2282"/>
              <a:ext cx="249" cy="0"/>
            </a:xfrm>
            <a:prstGeom prst="line">
              <a:avLst/>
            </a:prstGeom>
            <a:noFill/>
            <a:ln w="28575" cap="sq">
              <a:solidFill>
                <a:schemeClr val="tx1"/>
              </a:solidFill>
              <a:round/>
              <a:headEnd/>
              <a:tailEnd/>
            </a:ln>
          </p:spPr>
          <p:txBody>
            <a:bodyPr/>
            <a:lstStyle/>
            <a:p>
              <a:endParaRPr lang="en-US"/>
            </a:p>
          </p:txBody>
        </p:sp>
        <p:sp>
          <p:nvSpPr>
            <p:cNvPr id="177" name="Line 162">
              <a:extLst>
                <a:ext uri="{FF2B5EF4-FFF2-40B4-BE49-F238E27FC236}">
                  <a16:creationId xmlns:a16="http://schemas.microsoft.com/office/drawing/2014/main" id="{E163CAF0-691E-EAE8-C012-C3D672D1A5B8}"/>
                </a:ext>
              </a:extLst>
            </p:cNvPr>
            <p:cNvSpPr>
              <a:spLocks noChangeShapeType="1"/>
            </p:cNvSpPr>
            <p:nvPr/>
          </p:nvSpPr>
          <p:spPr bwMode="auto">
            <a:xfrm>
              <a:off x="3552" y="2517"/>
              <a:ext cx="249" cy="0"/>
            </a:xfrm>
            <a:prstGeom prst="line">
              <a:avLst/>
            </a:prstGeom>
            <a:noFill/>
            <a:ln w="28575" cap="sq">
              <a:solidFill>
                <a:schemeClr val="tx1"/>
              </a:solidFill>
              <a:round/>
              <a:headEnd/>
              <a:tailEnd/>
            </a:ln>
          </p:spPr>
          <p:txBody>
            <a:bodyPr/>
            <a:lstStyle/>
            <a:p>
              <a:endParaRPr lang="en-US"/>
            </a:p>
          </p:txBody>
        </p:sp>
        <p:sp>
          <p:nvSpPr>
            <p:cNvPr id="178" name="Line 163">
              <a:extLst>
                <a:ext uri="{FF2B5EF4-FFF2-40B4-BE49-F238E27FC236}">
                  <a16:creationId xmlns:a16="http://schemas.microsoft.com/office/drawing/2014/main" id="{BBE25E0D-CEF0-98E8-BBE5-558847523876}"/>
                </a:ext>
              </a:extLst>
            </p:cNvPr>
            <p:cNvSpPr>
              <a:spLocks noChangeShapeType="1"/>
            </p:cNvSpPr>
            <p:nvPr/>
          </p:nvSpPr>
          <p:spPr bwMode="auto">
            <a:xfrm>
              <a:off x="3552" y="2282"/>
              <a:ext cx="0" cy="235"/>
            </a:xfrm>
            <a:prstGeom prst="line">
              <a:avLst/>
            </a:prstGeom>
            <a:noFill/>
            <a:ln w="28575" cap="sq">
              <a:solidFill>
                <a:schemeClr val="tx1"/>
              </a:solidFill>
              <a:round/>
              <a:headEnd/>
              <a:tailEnd/>
            </a:ln>
          </p:spPr>
          <p:txBody>
            <a:bodyPr/>
            <a:lstStyle/>
            <a:p>
              <a:endParaRPr lang="en-US"/>
            </a:p>
          </p:txBody>
        </p:sp>
        <p:sp>
          <p:nvSpPr>
            <p:cNvPr id="179" name="Line 164">
              <a:extLst>
                <a:ext uri="{FF2B5EF4-FFF2-40B4-BE49-F238E27FC236}">
                  <a16:creationId xmlns:a16="http://schemas.microsoft.com/office/drawing/2014/main" id="{310F2A3B-233F-DAC8-2251-CAEED4B1311D}"/>
                </a:ext>
              </a:extLst>
            </p:cNvPr>
            <p:cNvSpPr>
              <a:spLocks noChangeShapeType="1"/>
            </p:cNvSpPr>
            <p:nvPr/>
          </p:nvSpPr>
          <p:spPr bwMode="auto">
            <a:xfrm>
              <a:off x="3801" y="2282"/>
              <a:ext cx="0" cy="235"/>
            </a:xfrm>
            <a:prstGeom prst="line">
              <a:avLst/>
            </a:prstGeom>
            <a:noFill/>
            <a:ln w="28575" cap="sq">
              <a:solidFill>
                <a:schemeClr val="tx1"/>
              </a:solidFill>
              <a:round/>
              <a:headEnd/>
              <a:tailEnd/>
            </a:ln>
          </p:spPr>
          <p:txBody>
            <a:bodyPr/>
            <a:lstStyle/>
            <a:p>
              <a:endParaRPr lang="en-US"/>
            </a:p>
          </p:txBody>
        </p:sp>
        <p:sp>
          <p:nvSpPr>
            <p:cNvPr id="180" name="Rectangle 165">
              <a:extLst>
                <a:ext uri="{FF2B5EF4-FFF2-40B4-BE49-F238E27FC236}">
                  <a16:creationId xmlns:a16="http://schemas.microsoft.com/office/drawing/2014/main" id="{1BC2FE14-7D68-F0EB-2BD3-6DDEBB9AEA38}"/>
                </a:ext>
              </a:extLst>
            </p:cNvPr>
            <p:cNvSpPr>
              <a:spLocks noChangeArrowheads="1"/>
            </p:cNvSpPr>
            <p:nvPr/>
          </p:nvSpPr>
          <p:spPr bwMode="auto">
            <a:xfrm>
              <a:off x="3120" y="2282"/>
              <a:ext cx="249" cy="235"/>
            </a:xfrm>
            <a:prstGeom prst="rect">
              <a:avLst/>
            </a:prstGeom>
            <a:noFill/>
            <a:ln w="9525">
              <a:noFill/>
              <a:miter lim="800000"/>
              <a:headEnd/>
              <a:tailEnd/>
            </a:ln>
          </p:spPr>
          <p:txBody>
            <a:bodyPr/>
            <a:lstStyle/>
            <a:p>
              <a:endParaRPr lang="en-US"/>
            </a:p>
          </p:txBody>
        </p:sp>
        <p:sp>
          <p:nvSpPr>
            <p:cNvPr id="181" name="Line 166">
              <a:extLst>
                <a:ext uri="{FF2B5EF4-FFF2-40B4-BE49-F238E27FC236}">
                  <a16:creationId xmlns:a16="http://schemas.microsoft.com/office/drawing/2014/main" id="{212C5B01-3AB9-A734-015A-93A0CD599A90}"/>
                </a:ext>
              </a:extLst>
            </p:cNvPr>
            <p:cNvSpPr>
              <a:spLocks noChangeShapeType="1"/>
            </p:cNvSpPr>
            <p:nvPr/>
          </p:nvSpPr>
          <p:spPr bwMode="auto">
            <a:xfrm>
              <a:off x="3120" y="2282"/>
              <a:ext cx="249" cy="0"/>
            </a:xfrm>
            <a:prstGeom prst="line">
              <a:avLst/>
            </a:prstGeom>
            <a:noFill/>
            <a:ln w="28575" cap="sq">
              <a:solidFill>
                <a:schemeClr val="tx1"/>
              </a:solidFill>
              <a:round/>
              <a:headEnd/>
              <a:tailEnd/>
            </a:ln>
          </p:spPr>
          <p:txBody>
            <a:bodyPr/>
            <a:lstStyle/>
            <a:p>
              <a:endParaRPr lang="en-US"/>
            </a:p>
          </p:txBody>
        </p:sp>
        <p:sp>
          <p:nvSpPr>
            <p:cNvPr id="182" name="Line 167">
              <a:extLst>
                <a:ext uri="{FF2B5EF4-FFF2-40B4-BE49-F238E27FC236}">
                  <a16:creationId xmlns:a16="http://schemas.microsoft.com/office/drawing/2014/main" id="{12C13ACE-EADB-DFAC-0EA9-4E5FDE84F04B}"/>
                </a:ext>
              </a:extLst>
            </p:cNvPr>
            <p:cNvSpPr>
              <a:spLocks noChangeShapeType="1"/>
            </p:cNvSpPr>
            <p:nvPr/>
          </p:nvSpPr>
          <p:spPr bwMode="auto">
            <a:xfrm>
              <a:off x="3120" y="2517"/>
              <a:ext cx="249" cy="0"/>
            </a:xfrm>
            <a:prstGeom prst="line">
              <a:avLst/>
            </a:prstGeom>
            <a:noFill/>
            <a:ln w="28575" cap="sq">
              <a:solidFill>
                <a:schemeClr val="tx1"/>
              </a:solidFill>
              <a:round/>
              <a:headEnd/>
              <a:tailEnd/>
            </a:ln>
          </p:spPr>
          <p:txBody>
            <a:bodyPr/>
            <a:lstStyle/>
            <a:p>
              <a:endParaRPr lang="en-US"/>
            </a:p>
          </p:txBody>
        </p:sp>
        <p:sp>
          <p:nvSpPr>
            <p:cNvPr id="183" name="Line 168">
              <a:extLst>
                <a:ext uri="{FF2B5EF4-FFF2-40B4-BE49-F238E27FC236}">
                  <a16:creationId xmlns:a16="http://schemas.microsoft.com/office/drawing/2014/main" id="{A8884C83-7AF5-DC37-BB22-D811969228C8}"/>
                </a:ext>
              </a:extLst>
            </p:cNvPr>
            <p:cNvSpPr>
              <a:spLocks noChangeShapeType="1"/>
            </p:cNvSpPr>
            <p:nvPr/>
          </p:nvSpPr>
          <p:spPr bwMode="auto">
            <a:xfrm>
              <a:off x="3120" y="2282"/>
              <a:ext cx="0" cy="235"/>
            </a:xfrm>
            <a:prstGeom prst="line">
              <a:avLst/>
            </a:prstGeom>
            <a:noFill/>
            <a:ln w="28575" cap="sq">
              <a:solidFill>
                <a:schemeClr val="tx1"/>
              </a:solidFill>
              <a:round/>
              <a:headEnd/>
              <a:tailEnd/>
            </a:ln>
          </p:spPr>
          <p:txBody>
            <a:bodyPr/>
            <a:lstStyle/>
            <a:p>
              <a:endParaRPr lang="en-US"/>
            </a:p>
          </p:txBody>
        </p:sp>
        <p:sp>
          <p:nvSpPr>
            <p:cNvPr id="184" name="Line 169">
              <a:extLst>
                <a:ext uri="{FF2B5EF4-FFF2-40B4-BE49-F238E27FC236}">
                  <a16:creationId xmlns:a16="http://schemas.microsoft.com/office/drawing/2014/main" id="{99283599-2DA5-F06A-5ADE-5FE5E40ADB19}"/>
                </a:ext>
              </a:extLst>
            </p:cNvPr>
            <p:cNvSpPr>
              <a:spLocks noChangeShapeType="1"/>
            </p:cNvSpPr>
            <p:nvPr/>
          </p:nvSpPr>
          <p:spPr bwMode="auto">
            <a:xfrm>
              <a:off x="3369" y="2282"/>
              <a:ext cx="0" cy="235"/>
            </a:xfrm>
            <a:prstGeom prst="line">
              <a:avLst/>
            </a:prstGeom>
            <a:noFill/>
            <a:ln w="28575" cap="sq">
              <a:solidFill>
                <a:schemeClr val="tx1"/>
              </a:solidFill>
              <a:round/>
              <a:headEnd/>
              <a:tailEnd/>
            </a:ln>
          </p:spPr>
          <p:txBody>
            <a:bodyPr/>
            <a:lstStyle/>
            <a:p>
              <a:endParaRPr lang="en-US"/>
            </a:p>
          </p:txBody>
        </p:sp>
        <p:sp>
          <p:nvSpPr>
            <p:cNvPr id="185" name="Freeform 171">
              <a:extLst>
                <a:ext uri="{FF2B5EF4-FFF2-40B4-BE49-F238E27FC236}">
                  <a16:creationId xmlns:a16="http://schemas.microsoft.com/office/drawing/2014/main" id="{A43CEE68-9630-0166-3F6A-80EAD63C1D0F}"/>
                </a:ext>
              </a:extLst>
            </p:cNvPr>
            <p:cNvSpPr>
              <a:spLocks/>
            </p:cNvSpPr>
            <p:nvPr/>
          </p:nvSpPr>
          <p:spPr bwMode="auto">
            <a:xfrm>
              <a:off x="5816" y="2042"/>
              <a:ext cx="224" cy="232"/>
            </a:xfrm>
            <a:custGeom>
              <a:avLst/>
              <a:gdLst>
                <a:gd name="T0" fmla="*/ 0 w 224"/>
                <a:gd name="T1" fmla="*/ 0 h 232"/>
                <a:gd name="T2" fmla="*/ 224 w 224"/>
                <a:gd name="T3" fmla="*/ 232 h 232"/>
                <a:gd name="T4" fmla="*/ 0 60000 65536"/>
                <a:gd name="T5" fmla="*/ 0 60000 65536"/>
                <a:gd name="T6" fmla="*/ 0 w 224"/>
                <a:gd name="T7" fmla="*/ 0 h 232"/>
                <a:gd name="T8" fmla="*/ 224 w 224"/>
                <a:gd name="T9" fmla="*/ 232 h 232"/>
              </a:gdLst>
              <a:ahLst/>
              <a:cxnLst>
                <a:cxn ang="T4">
                  <a:pos x="T0" y="T1"/>
                </a:cxn>
                <a:cxn ang="T5">
                  <a:pos x="T2" y="T3"/>
                </a:cxn>
              </a:cxnLst>
              <a:rect l="T6" t="T7" r="T8" b="T9"/>
              <a:pathLst>
                <a:path w="224" h="232">
                  <a:moveTo>
                    <a:pt x="0" y="0"/>
                  </a:moveTo>
                  <a:lnTo>
                    <a:pt x="224" y="232"/>
                  </a:lnTo>
                </a:path>
              </a:pathLst>
            </a:custGeom>
            <a:noFill/>
            <a:ln w="9525">
              <a:solidFill>
                <a:schemeClr val="tx1"/>
              </a:solidFill>
              <a:round/>
              <a:headEnd/>
              <a:tailEnd/>
            </a:ln>
          </p:spPr>
          <p:txBody>
            <a:bodyPr/>
            <a:lstStyle/>
            <a:p>
              <a:endParaRPr lang="en-US"/>
            </a:p>
          </p:txBody>
        </p:sp>
        <p:sp>
          <p:nvSpPr>
            <p:cNvPr id="186" name="Freeform 172">
              <a:extLst>
                <a:ext uri="{FF2B5EF4-FFF2-40B4-BE49-F238E27FC236}">
                  <a16:creationId xmlns:a16="http://schemas.microsoft.com/office/drawing/2014/main" id="{5DFA0682-CF62-FA8A-BA4D-1F398F96DD08}"/>
                </a:ext>
              </a:extLst>
            </p:cNvPr>
            <p:cNvSpPr>
              <a:spLocks/>
            </p:cNvSpPr>
            <p:nvPr/>
          </p:nvSpPr>
          <p:spPr bwMode="auto">
            <a:xfrm>
              <a:off x="5600" y="2034"/>
              <a:ext cx="200" cy="224"/>
            </a:xfrm>
            <a:custGeom>
              <a:avLst/>
              <a:gdLst>
                <a:gd name="T0" fmla="*/ 200 w 200"/>
                <a:gd name="T1" fmla="*/ 0 h 224"/>
                <a:gd name="T2" fmla="*/ 0 w 200"/>
                <a:gd name="T3" fmla="*/ 224 h 224"/>
                <a:gd name="T4" fmla="*/ 0 60000 65536"/>
                <a:gd name="T5" fmla="*/ 0 60000 65536"/>
                <a:gd name="T6" fmla="*/ 0 w 200"/>
                <a:gd name="T7" fmla="*/ 0 h 224"/>
                <a:gd name="T8" fmla="*/ 200 w 200"/>
                <a:gd name="T9" fmla="*/ 224 h 224"/>
              </a:gdLst>
              <a:ahLst/>
              <a:cxnLst>
                <a:cxn ang="T4">
                  <a:pos x="T0" y="T1"/>
                </a:cxn>
                <a:cxn ang="T5">
                  <a:pos x="T2" y="T3"/>
                </a:cxn>
              </a:cxnLst>
              <a:rect l="T6" t="T7" r="T8" b="T9"/>
              <a:pathLst>
                <a:path w="200" h="224">
                  <a:moveTo>
                    <a:pt x="200" y="0"/>
                  </a:moveTo>
                  <a:lnTo>
                    <a:pt x="0" y="224"/>
                  </a:lnTo>
                </a:path>
              </a:pathLst>
            </a:custGeom>
            <a:noFill/>
            <a:ln w="9525">
              <a:solidFill>
                <a:schemeClr val="tx1"/>
              </a:solidFill>
              <a:round/>
              <a:headEnd/>
              <a:tailEnd/>
            </a:ln>
          </p:spPr>
          <p:txBody>
            <a:bodyPr/>
            <a:lstStyle/>
            <a:p>
              <a:endParaRPr lang="en-US"/>
            </a:p>
          </p:txBody>
        </p:sp>
        <p:sp>
          <p:nvSpPr>
            <p:cNvPr id="187" name="Rectangle 173">
              <a:extLst>
                <a:ext uri="{FF2B5EF4-FFF2-40B4-BE49-F238E27FC236}">
                  <a16:creationId xmlns:a16="http://schemas.microsoft.com/office/drawing/2014/main" id="{9F9AC275-3137-D2A7-0BC9-D11352130C6D}"/>
                </a:ext>
              </a:extLst>
            </p:cNvPr>
            <p:cNvSpPr>
              <a:spLocks noChangeArrowheads="1"/>
            </p:cNvSpPr>
            <p:nvPr/>
          </p:nvSpPr>
          <p:spPr bwMode="auto">
            <a:xfrm>
              <a:off x="5817" y="1802"/>
              <a:ext cx="251" cy="235"/>
            </a:xfrm>
            <a:prstGeom prst="rect">
              <a:avLst/>
            </a:prstGeom>
            <a:noFill/>
            <a:ln w="9525">
              <a:noFill/>
              <a:miter lim="800000"/>
              <a:headEnd/>
              <a:tailEnd/>
            </a:ln>
          </p:spPr>
          <p:txBody>
            <a:bodyPr/>
            <a:lstStyle/>
            <a:p>
              <a:endParaRPr lang="en-US"/>
            </a:p>
          </p:txBody>
        </p:sp>
        <p:sp>
          <p:nvSpPr>
            <p:cNvPr id="188" name="Rectangle 174">
              <a:extLst>
                <a:ext uri="{FF2B5EF4-FFF2-40B4-BE49-F238E27FC236}">
                  <a16:creationId xmlns:a16="http://schemas.microsoft.com/office/drawing/2014/main" id="{89A95B13-F295-0508-01D8-B70E110324FF}"/>
                </a:ext>
              </a:extLst>
            </p:cNvPr>
            <p:cNvSpPr>
              <a:spLocks noChangeArrowheads="1"/>
            </p:cNvSpPr>
            <p:nvPr/>
          </p:nvSpPr>
          <p:spPr bwMode="auto">
            <a:xfrm>
              <a:off x="5568" y="1802"/>
              <a:ext cx="249" cy="235"/>
            </a:xfrm>
            <a:prstGeom prst="rect">
              <a:avLst/>
            </a:prstGeom>
            <a:noFill/>
            <a:ln w="9525">
              <a:noFill/>
              <a:miter lim="800000"/>
              <a:headEnd/>
              <a:tailEnd/>
            </a:ln>
          </p:spPr>
          <p:txBody>
            <a:bodyPr/>
            <a:lstStyle/>
            <a:p>
              <a:endParaRPr lang="en-US"/>
            </a:p>
          </p:txBody>
        </p:sp>
        <p:sp>
          <p:nvSpPr>
            <p:cNvPr id="189" name="Line 175">
              <a:extLst>
                <a:ext uri="{FF2B5EF4-FFF2-40B4-BE49-F238E27FC236}">
                  <a16:creationId xmlns:a16="http://schemas.microsoft.com/office/drawing/2014/main" id="{B994F60E-30F2-7226-978A-F0766FEC082B}"/>
                </a:ext>
              </a:extLst>
            </p:cNvPr>
            <p:cNvSpPr>
              <a:spLocks noChangeShapeType="1"/>
            </p:cNvSpPr>
            <p:nvPr/>
          </p:nvSpPr>
          <p:spPr bwMode="auto">
            <a:xfrm>
              <a:off x="5568" y="1802"/>
              <a:ext cx="500" cy="0"/>
            </a:xfrm>
            <a:prstGeom prst="line">
              <a:avLst/>
            </a:prstGeom>
            <a:noFill/>
            <a:ln w="28575" cap="sq">
              <a:solidFill>
                <a:schemeClr val="tx1"/>
              </a:solidFill>
              <a:round/>
              <a:headEnd/>
              <a:tailEnd/>
            </a:ln>
          </p:spPr>
          <p:txBody>
            <a:bodyPr/>
            <a:lstStyle/>
            <a:p>
              <a:endParaRPr lang="en-US"/>
            </a:p>
          </p:txBody>
        </p:sp>
        <p:sp>
          <p:nvSpPr>
            <p:cNvPr id="190" name="Line 176">
              <a:extLst>
                <a:ext uri="{FF2B5EF4-FFF2-40B4-BE49-F238E27FC236}">
                  <a16:creationId xmlns:a16="http://schemas.microsoft.com/office/drawing/2014/main" id="{D6401345-3288-CA95-075F-A0AA36FDFE80}"/>
                </a:ext>
              </a:extLst>
            </p:cNvPr>
            <p:cNvSpPr>
              <a:spLocks noChangeShapeType="1"/>
            </p:cNvSpPr>
            <p:nvPr/>
          </p:nvSpPr>
          <p:spPr bwMode="auto">
            <a:xfrm>
              <a:off x="5568" y="2037"/>
              <a:ext cx="500" cy="0"/>
            </a:xfrm>
            <a:prstGeom prst="line">
              <a:avLst/>
            </a:prstGeom>
            <a:noFill/>
            <a:ln w="28575" cap="sq">
              <a:solidFill>
                <a:schemeClr val="tx1"/>
              </a:solidFill>
              <a:round/>
              <a:headEnd/>
              <a:tailEnd/>
            </a:ln>
          </p:spPr>
          <p:txBody>
            <a:bodyPr/>
            <a:lstStyle/>
            <a:p>
              <a:endParaRPr lang="en-US"/>
            </a:p>
          </p:txBody>
        </p:sp>
        <p:sp>
          <p:nvSpPr>
            <p:cNvPr id="191" name="Line 177">
              <a:extLst>
                <a:ext uri="{FF2B5EF4-FFF2-40B4-BE49-F238E27FC236}">
                  <a16:creationId xmlns:a16="http://schemas.microsoft.com/office/drawing/2014/main" id="{3E703D08-409C-2B4B-ADA3-1390747C5883}"/>
                </a:ext>
              </a:extLst>
            </p:cNvPr>
            <p:cNvSpPr>
              <a:spLocks noChangeShapeType="1"/>
            </p:cNvSpPr>
            <p:nvPr/>
          </p:nvSpPr>
          <p:spPr bwMode="auto">
            <a:xfrm>
              <a:off x="5568" y="1802"/>
              <a:ext cx="0" cy="235"/>
            </a:xfrm>
            <a:prstGeom prst="line">
              <a:avLst/>
            </a:prstGeom>
            <a:noFill/>
            <a:ln w="28575" cap="sq">
              <a:solidFill>
                <a:schemeClr val="tx1"/>
              </a:solidFill>
              <a:round/>
              <a:headEnd/>
              <a:tailEnd/>
            </a:ln>
          </p:spPr>
          <p:txBody>
            <a:bodyPr/>
            <a:lstStyle/>
            <a:p>
              <a:endParaRPr lang="en-US"/>
            </a:p>
          </p:txBody>
        </p:sp>
        <p:sp>
          <p:nvSpPr>
            <p:cNvPr id="192" name="Line 178">
              <a:extLst>
                <a:ext uri="{FF2B5EF4-FFF2-40B4-BE49-F238E27FC236}">
                  <a16:creationId xmlns:a16="http://schemas.microsoft.com/office/drawing/2014/main" id="{ACCED36B-2FFE-4318-2721-1256C0238CDE}"/>
                </a:ext>
              </a:extLst>
            </p:cNvPr>
            <p:cNvSpPr>
              <a:spLocks noChangeShapeType="1"/>
            </p:cNvSpPr>
            <p:nvPr/>
          </p:nvSpPr>
          <p:spPr bwMode="auto">
            <a:xfrm>
              <a:off x="5817" y="1802"/>
              <a:ext cx="0" cy="235"/>
            </a:xfrm>
            <a:prstGeom prst="line">
              <a:avLst/>
            </a:prstGeom>
            <a:noFill/>
            <a:ln w="12700">
              <a:solidFill>
                <a:schemeClr val="tx1"/>
              </a:solidFill>
              <a:round/>
              <a:headEnd/>
              <a:tailEnd/>
            </a:ln>
          </p:spPr>
          <p:txBody>
            <a:bodyPr/>
            <a:lstStyle/>
            <a:p>
              <a:endParaRPr lang="en-US"/>
            </a:p>
          </p:txBody>
        </p:sp>
        <p:sp>
          <p:nvSpPr>
            <p:cNvPr id="193" name="Line 179">
              <a:extLst>
                <a:ext uri="{FF2B5EF4-FFF2-40B4-BE49-F238E27FC236}">
                  <a16:creationId xmlns:a16="http://schemas.microsoft.com/office/drawing/2014/main" id="{53442C12-D59A-B177-9375-BEF6F542E324}"/>
                </a:ext>
              </a:extLst>
            </p:cNvPr>
            <p:cNvSpPr>
              <a:spLocks noChangeShapeType="1"/>
            </p:cNvSpPr>
            <p:nvPr/>
          </p:nvSpPr>
          <p:spPr bwMode="auto">
            <a:xfrm>
              <a:off x="6068" y="1802"/>
              <a:ext cx="0" cy="235"/>
            </a:xfrm>
            <a:prstGeom prst="line">
              <a:avLst/>
            </a:prstGeom>
            <a:noFill/>
            <a:ln w="28575" cap="sq">
              <a:solidFill>
                <a:schemeClr val="tx1"/>
              </a:solidFill>
              <a:round/>
              <a:headEnd/>
              <a:tailEnd/>
            </a:ln>
          </p:spPr>
          <p:txBody>
            <a:bodyPr/>
            <a:lstStyle/>
            <a:p>
              <a:endParaRPr lang="en-US"/>
            </a:p>
          </p:txBody>
        </p:sp>
        <p:sp>
          <p:nvSpPr>
            <p:cNvPr id="194" name="Rectangle 180">
              <a:extLst>
                <a:ext uri="{FF2B5EF4-FFF2-40B4-BE49-F238E27FC236}">
                  <a16:creationId xmlns:a16="http://schemas.microsoft.com/office/drawing/2014/main" id="{BBAB8FE9-F845-AED7-D095-DFC959064F0A}"/>
                </a:ext>
              </a:extLst>
            </p:cNvPr>
            <p:cNvSpPr>
              <a:spLocks noChangeArrowheads="1"/>
            </p:cNvSpPr>
            <p:nvPr/>
          </p:nvSpPr>
          <p:spPr bwMode="auto">
            <a:xfrm>
              <a:off x="5904" y="2282"/>
              <a:ext cx="249" cy="235"/>
            </a:xfrm>
            <a:prstGeom prst="rect">
              <a:avLst/>
            </a:prstGeom>
            <a:noFill/>
            <a:ln w="9525">
              <a:noFill/>
              <a:miter lim="800000"/>
              <a:headEnd/>
              <a:tailEnd/>
            </a:ln>
          </p:spPr>
          <p:txBody>
            <a:bodyPr/>
            <a:lstStyle/>
            <a:p>
              <a:endParaRPr lang="en-US"/>
            </a:p>
          </p:txBody>
        </p:sp>
        <p:sp>
          <p:nvSpPr>
            <p:cNvPr id="195" name="Line 181">
              <a:extLst>
                <a:ext uri="{FF2B5EF4-FFF2-40B4-BE49-F238E27FC236}">
                  <a16:creationId xmlns:a16="http://schemas.microsoft.com/office/drawing/2014/main" id="{72D9F916-D5DD-CAED-B2AC-B87951DFE7AC}"/>
                </a:ext>
              </a:extLst>
            </p:cNvPr>
            <p:cNvSpPr>
              <a:spLocks noChangeShapeType="1"/>
            </p:cNvSpPr>
            <p:nvPr/>
          </p:nvSpPr>
          <p:spPr bwMode="auto">
            <a:xfrm>
              <a:off x="5904" y="2282"/>
              <a:ext cx="249" cy="0"/>
            </a:xfrm>
            <a:prstGeom prst="line">
              <a:avLst/>
            </a:prstGeom>
            <a:noFill/>
            <a:ln w="28575" cap="sq">
              <a:solidFill>
                <a:schemeClr val="tx1"/>
              </a:solidFill>
              <a:round/>
              <a:headEnd/>
              <a:tailEnd/>
            </a:ln>
          </p:spPr>
          <p:txBody>
            <a:bodyPr/>
            <a:lstStyle/>
            <a:p>
              <a:endParaRPr lang="en-US"/>
            </a:p>
          </p:txBody>
        </p:sp>
        <p:sp>
          <p:nvSpPr>
            <p:cNvPr id="196" name="Line 182">
              <a:extLst>
                <a:ext uri="{FF2B5EF4-FFF2-40B4-BE49-F238E27FC236}">
                  <a16:creationId xmlns:a16="http://schemas.microsoft.com/office/drawing/2014/main" id="{91A94D6F-3C52-8145-4AAD-243AD99DCD7B}"/>
                </a:ext>
              </a:extLst>
            </p:cNvPr>
            <p:cNvSpPr>
              <a:spLocks noChangeShapeType="1"/>
            </p:cNvSpPr>
            <p:nvPr/>
          </p:nvSpPr>
          <p:spPr bwMode="auto">
            <a:xfrm>
              <a:off x="5904" y="2517"/>
              <a:ext cx="249" cy="0"/>
            </a:xfrm>
            <a:prstGeom prst="line">
              <a:avLst/>
            </a:prstGeom>
            <a:noFill/>
            <a:ln w="28575" cap="sq">
              <a:solidFill>
                <a:schemeClr val="tx1"/>
              </a:solidFill>
              <a:round/>
              <a:headEnd/>
              <a:tailEnd/>
            </a:ln>
          </p:spPr>
          <p:txBody>
            <a:bodyPr/>
            <a:lstStyle/>
            <a:p>
              <a:endParaRPr lang="en-US"/>
            </a:p>
          </p:txBody>
        </p:sp>
        <p:sp>
          <p:nvSpPr>
            <p:cNvPr id="197" name="Line 183">
              <a:extLst>
                <a:ext uri="{FF2B5EF4-FFF2-40B4-BE49-F238E27FC236}">
                  <a16:creationId xmlns:a16="http://schemas.microsoft.com/office/drawing/2014/main" id="{17559A3E-F667-E86A-EDF5-DFC88365C106}"/>
                </a:ext>
              </a:extLst>
            </p:cNvPr>
            <p:cNvSpPr>
              <a:spLocks noChangeShapeType="1"/>
            </p:cNvSpPr>
            <p:nvPr/>
          </p:nvSpPr>
          <p:spPr bwMode="auto">
            <a:xfrm>
              <a:off x="5904" y="2282"/>
              <a:ext cx="0" cy="235"/>
            </a:xfrm>
            <a:prstGeom prst="line">
              <a:avLst/>
            </a:prstGeom>
            <a:noFill/>
            <a:ln w="28575" cap="sq">
              <a:solidFill>
                <a:schemeClr val="tx1"/>
              </a:solidFill>
              <a:round/>
              <a:headEnd/>
              <a:tailEnd/>
            </a:ln>
          </p:spPr>
          <p:txBody>
            <a:bodyPr/>
            <a:lstStyle/>
            <a:p>
              <a:endParaRPr lang="en-US"/>
            </a:p>
          </p:txBody>
        </p:sp>
        <p:sp>
          <p:nvSpPr>
            <p:cNvPr id="198" name="Line 184">
              <a:extLst>
                <a:ext uri="{FF2B5EF4-FFF2-40B4-BE49-F238E27FC236}">
                  <a16:creationId xmlns:a16="http://schemas.microsoft.com/office/drawing/2014/main" id="{C00B8004-999A-D513-E18F-A09116254BB5}"/>
                </a:ext>
              </a:extLst>
            </p:cNvPr>
            <p:cNvSpPr>
              <a:spLocks noChangeShapeType="1"/>
            </p:cNvSpPr>
            <p:nvPr/>
          </p:nvSpPr>
          <p:spPr bwMode="auto">
            <a:xfrm>
              <a:off x="6153" y="2282"/>
              <a:ext cx="0" cy="235"/>
            </a:xfrm>
            <a:prstGeom prst="line">
              <a:avLst/>
            </a:prstGeom>
            <a:noFill/>
            <a:ln w="28575" cap="sq">
              <a:solidFill>
                <a:schemeClr val="tx1"/>
              </a:solidFill>
              <a:round/>
              <a:headEnd/>
              <a:tailEnd/>
            </a:ln>
          </p:spPr>
          <p:txBody>
            <a:bodyPr/>
            <a:lstStyle/>
            <a:p>
              <a:endParaRPr lang="en-US"/>
            </a:p>
          </p:txBody>
        </p:sp>
        <p:sp>
          <p:nvSpPr>
            <p:cNvPr id="199" name="Rectangle 185">
              <a:extLst>
                <a:ext uri="{FF2B5EF4-FFF2-40B4-BE49-F238E27FC236}">
                  <a16:creationId xmlns:a16="http://schemas.microsoft.com/office/drawing/2014/main" id="{79056E85-A2D6-8290-6815-53D699CC42EB}"/>
                </a:ext>
              </a:extLst>
            </p:cNvPr>
            <p:cNvSpPr>
              <a:spLocks noChangeArrowheads="1"/>
            </p:cNvSpPr>
            <p:nvPr/>
          </p:nvSpPr>
          <p:spPr bwMode="auto">
            <a:xfrm>
              <a:off x="5472" y="2282"/>
              <a:ext cx="249" cy="235"/>
            </a:xfrm>
            <a:prstGeom prst="rect">
              <a:avLst/>
            </a:prstGeom>
            <a:noFill/>
            <a:ln w="9525">
              <a:noFill/>
              <a:miter lim="800000"/>
              <a:headEnd/>
              <a:tailEnd/>
            </a:ln>
          </p:spPr>
          <p:txBody>
            <a:bodyPr/>
            <a:lstStyle/>
            <a:p>
              <a:endParaRPr lang="en-US"/>
            </a:p>
          </p:txBody>
        </p:sp>
        <p:sp>
          <p:nvSpPr>
            <p:cNvPr id="200" name="Line 186">
              <a:extLst>
                <a:ext uri="{FF2B5EF4-FFF2-40B4-BE49-F238E27FC236}">
                  <a16:creationId xmlns:a16="http://schemas.microsoft.com/office/drawing/2014/main" id="{69F3F871-C467-FD00-82D3-6BDEEF60D990}"/>
                </a:ext>
              </a:extLst>
            </p:cNvPr>
            <p:cNvSpPr>
              <a:spLocks noChangeShapeType="1"/>
            </p:cNvSpPr>
            <p:nvPr/>
          </p:nvSpPr>
          <p:spPr bwMode="auto">
            <a:xfrm>
              <a:off x="5472" y="2282"/>
              <a:ext cx="249" cy="0"/>
            </a:xfrm>
            <a:prstGeom prst="line">
              <a:avLst/>
            </a:prstGeom>
            <a:noFill/>
            <a:ln w="28575" cap="sq">
              <a:solidFill>
                <a:schemeClr val="tx1"/>
              </a:solidFill>
              <a:round/>
              <a:headEnd/>
              <a:tailEnd/>
            </a:ln>
          </p:spPr>
          <p:txBody>
            <a:bodyPr/>
            <a:lstStyle/>
            <a:p>
              <a:endParaRPr lang="en-US"/>
            </a:p>
          </p:txBody>
        </p:sp>
        <p:sp>
          <p:nvSpPr>
            <p:cNvPr id="201" name="Line 187">
              <a:extLst>
                <a:ext uri="{FF2B5EF4-FFF2-40B4-BE49-F238E27FC236}">
                  <a16:creationId xmlns:a16="http://schemas.microsoft.com/office/drawing/2014/main" id="{18FBBCBF-F233-8B49-4526-C38518DA8D2C}"/>
                </a:ext>
              </a:extLst>
            </p:cNvPr>
            <p:cNvSpPr>
              <a:spLocks noChangeShapeType="1"/>
            </p:cNvSpPr>
            <p:nvPr/>
          </p:nvSpPr>
          <p:spPr bwMode="auto">
            <a:xfrm>
              <a:off x="5472" y="2517"/>
              <a:ext cx="249" cy="0"/>
            </a:xfrm>
            <a:prstGeom prst="line">
              <a:avLst/>
            </a:prstGeom>
            <a:noFill/>
            <a:ln w="28575" cap="sq">
              <a:solidFill>
                <a:schemeClr val="tx1"/>
              </a:solidFill>
              <a:round/>
              <a:headEnd/>
              <a:tailEnd/>
            </a:ln>
          </p:spPr>
          <p:txBody>
            <a:bodyPr/>
            <a:lstStyle/>
            <a:p>
              <a:endParaRPr lang="en-US"/>
            </a:p>
          </p:txBody>
        </p:sp>
        <p:sp>
          <p:nvSpPr>
            <p:cNvPr id="202" name="Line 188">
              <a:extLst>
                <a:ext uri="{FF2B5EF4-FFF2-40B4-BE49-F238E27FC236}">
                  <a16:creationId xmlns:a16="http://schemas.microsoft.com/office/drawing/2014/main" id="{8989515C-CEB2-9610-C928-8C20AD9DB700}"/>
                </a:ext>
              </a:extLst>
            </p:cNvPr>
            <p:cNvSpPr>
              <a:spLocks noChangeShapeType="1"/>
            </p:cNvSpPr>
            <p:nvPr/>
          </p:nvSpPr>
          <p:spPr bwMode="auto">
            <a:xfrm>
              <a:off x="5472" y="2282"/>
              <a:ext cx="0" cy="235"/>
            </a:xfrm>
            <a:prstGeom prst="line">
              <a:avLst/>
            </a:prstGeom>
            <a:noFill/>
            <a:ln w="28575" cap="sq">
              <a:solidFill>
                <a:schemeClr val="tx1"/>
              </a:solidFill>
              <a:round/>
              <a:headEnd/>
              <a:tailEnd/>
            </a:ln>
          </p:spPr>
          <p:txBody>
            <a:bodyPr/>
            <a:lstStyle/>
            <a:p>
              <a:endParaRPr lang="en-US"/>
            </a:p>
          </p:txBody>
        </p:sp>
        <p:sp>
          <p:nvSpPr>
            <p:cNvPr id="203" name="Line 189">
              <a:extLst>
                <a:ext uri="{FF2B5EF4-FFF2-40B4-BE49-F238E27FC236}">
                  <a16:creationId xmlns:a16="http://schemas.microsoft.com/office/drawing/2014/main" id="{6262D405-176A-88CB-12D4-771903430353}"/>
                </a:ext>
              </a:extLst>
            </p:cNvPr>
            <p:cNvSpPr>
              <a:spLocks noChangeShapeType="1"/>
            </p:cNvSpPr>
            <p:nvPr/>
          </p:nvSpPr>
          <p:spPr bwMode="auto">
            <a:xfrm>
              <a:off x="5721" y="2282"/>
              <a:ext cx="0" cy="235"/>
            </a:xfrm>
            <a:prstGeom prst="line">
              <a:avLst/>
            </a:prstGeom>
            <a:noFill/>
            <a:ln w="28575" cap="sq">
              <a:solidFill>
                <a:schemeClr val="tx1"/>
              </a:solidFill>
              <a:round/>
              <a:headEnd/>
              <a:tailEnd/>
            </a:ln>
          </p:spPr>
          <p:txBody>
            <a:bodyPr/>
            <a:lstStyle/>
            <a:p>
              <a:endParaRPr lang="en-US"/>
            </a:p>
          </p:txBody>
        </p:sp>
        <p:sp>
          <p:nvSpPr>
            <p:cNvPr id="204" name="Freeform 190">
              <a:extLst>
                <a:ext uri="{FF2B5EF4-FFF2-40B4-BE49-F238E27FC236}">
                  <a16:creationId xmlns:a16="http://schemas.microsoft.com/office/drawing/2014/main" id="{2DF6B748-4A90-B1D8-6B79-3861EB8FDFFC}"/>
                </a:ext>
              </a:extLst>
            </p:cNvPr>
            <p:cNvSpPr>
              <a:spLocks/>
            </p:cNvSpPr>
            <p:nvPr/>
          </p:nvSpPr>
          <p:spPr bwMode="auto">
            <a:xfrm>
              <a:off x="5056" y="1520"/>
              <a:ext cx="376" cy="280"/>
            </a:xfrm>
            <a:custGeom>
              <a:avLst/>
              <a:gdLst>
                <a:gd name="T0" fmla="*/ 376 w 376"/>
                <a:gd name="T1" fmla="*/ 0 h 280"/>
                <a:gd name="T2" fmla="*/ 0 w 376"/>
                <a:gd name="T3" fmla="*/ 280 h 280"/>
                <a:gd name="T4" fmla="*/ 0 60000 65536"/>
                <a:gd name="T5" fmla="*/ 0 60000 65536"/>
                <a:gd name="T6" fmla="*/ 0 w 376"/>
                <a:gd name="T7" fmla="*/ 0 h 280"/>
                <a:gd name="T8" fmla="*/ 376 w 376"/>
                <a:gd name="T9" fmla="*/ 280 h 280"/>
              </a:gdLst>
              <a:ahLst/>
              <a:cxnLst>
                <a:cxn ang="T4">
                  <a:pos x="T0" y="T1"/>
                </a:cxn>
                <a:cxn ang="T5">
                  <a:pos x="T2" y="T3"/>
                </a:cxn>
              </a:cxnLst>
              <a:rect l="T6" t="T7" r="T8" b="T9"/>
              <a:pathLst>
                <a:path w="376" h="280">
                  <a:moveTo>
                    <a:pt x="376" y="0"/>
                  </a:moveTo>
                  <a:lnTo>
                    <a:pt x="0" y="280"/>
                  </a:lnTo>
                </a:path>
              </a:pathLst>
            </a:custGeom>
            <a:noFill/>
            <a:ln w="9525">
              <a:solidFill>
                <a:schemeClr val="tx1"/>
              </a:solidFill>
              <a:round/>
              <a:headEnd/>
              <a:tailEnd/>
            </a:ln>
          </p:spPr>
          <p:txBody>
            <a:bodyPr/>
            <a:lstStyle/>
            <a:p>
              <a:endParaRPr lang="en-US"/>
            </a:p>
          </p:txBody>
        </p:sp>
      </p:grpSp>
      <p:sp>
        <p:nvSpPr>
          <p:cNvPr id="205" name="TextBox 204">
            <a:extLst>
              <a:ext uri="{FF2B5EF4-FFF2-40B4-BE49-F238E27FC236}">
                <a16:creationId xmlns:a16="http://schemas.microsoft.com/office/drawing/2014/main" id="{E67C7A18-400D-83D4-9437-3D90EA62D943}"/>
              </a:ext>
            </a:extLst>
          </p:cNvPr>
          <p:cNvSpPr txBox="1">
            <a:spLocks noChangeArrowheads="1"/>
          </p:cNvSpPr>
          <p:nvPr/>
        </p:nvSpPr>
        <p:spPr bwMode="auto">
          <a:xfrm>
            <a:off x="1430733" y="4945975"/>
            <a:ext cx="2971800" cy="400110"/>
          </a:xfrm>
          <a:prstGeom prst="rect">
            <a:avLst/>
          </a:prstGeom>
          <a:noFill/>
          <a:ln w="9525">
            <a:noFill/>
            <a:miter lim="800000"/>
            <a:headEnd/>
            <a:tailEnd/>
          </a:ln>
        </p:spPr>
        <p:txBody>
          <a:bodyPr wrap="square">
            <a:spAutoFit/>
          </a:bodyPr>
          <a:lstStyle/>
          <a:p>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Theo định lý </a:t>
            </a:r>
            <a:r>
              <a:rPr lang="en-US" sz="2000" b="1" dirty="0" err="1">
                <a:solidFill>
                  <a:srgbClr val="C00000"/>
                </a:solidFill>
                <a:latin typeface="Lato" panose="020F0502020204030203" pitchFamily="34" charset="0"/>
                <a:ea typeface="Lato" panose="020F0502020204030203" pitchFamily="34" charset="0"/>
                <a:cs typeface="Lato" panose="020F0502020204030203" pitchFamily="34" charset="0"/>
              </a:rPr>
              <a:t>thợ</a:t>
            </a:r>
            <a:r>
              <a:rPr lang="en-US" sz="2000" b="1" dirty="0">
                <a:solidFill>
                  <a:srgbClr val="C00000"/>
                </a:solidFill>
                <a:latin typeface="Lato" panose="020F0502020204030203" pitchFamily="34" charset="0"/>
                <a:ea typeface="Lato" panose="020F0502020204030203" pitchFamily="34" charset="0"/>
                <a:cs typeface="Lato" panose="020F0502020204030203" pitchFamily="34" charset="0"/>
              </a:rPr>
              <a:t> !</a:t>
            </a:r>
          </a:p>
        </p:txBody>
      </p:sp>
      <p:pic>
        <p:nvPicPr>
          <p:cNvPr id="206" name="Picture 1035" descr="http://www.wizards.com/gamenet/imagespsx/BugsBunnyLostinTimePic3.gif">
            <a:extLst>
              <a:ext uri="{FF2B5EF4-FFF2-40B4-BE49-F238E27FC236}">
                <a16:creationId xmlns:a16="http://schemas.microsoft.com/office/drawing/2014/main" id="{9A83BDDD-4EB8-E318-801F-6FCE736CE828}"/>
              </a:ext>
            </a:extLst>
          </p:cNvPr>
          <p:cNvPicPr>
            <a:picLocks noChangeAspect="1" noChangeArrowheads="1"/>
          </p:cNvPicPr>
          <p:nvPr/>
        </p:nvPicPr>
        <p:blipFill>
          <a:blip r:embed="rId8"/>
          <a:srcRect/>
          <a:stretch>
            <a:fillRect/>
          </a:stretch>
        </p:blipFill>
        <p:spPr bwMode="auto">
          <a:xfrm>
            <a:off x="8312979" y="4371000"/>
            <a:ext cx="1384300" cy="2011363"/>
          </a:xfrm>
          <a:prstGeom prst="rect">
            <a:avLst/>
          </a:prstGeom>
          <a:noFill/>
          <a:ln w="9525">
            <a:noFill/>
            <a:miter lim="800000"/>
            <a:headEnd/>
            <a:tailEnd/>
          </a:ln>
        </p:spPr>
      </p:pic>
      <p:sp>
        <p:nvSpPr>
          <p:cNvPr id="207" name="Cloud Callout 159">
            <a:extLst>
              <a:ext uri="{FF2B5EF4-FFF2-40B4-BE49-F238E27FC236}">
                <a16:creationId xmlns:a16="http://schemas.microsoft.com/office/drawing/2014/main" id="{A5564838-3F5C-4D43-E599-4E29F44DC9EE}"/>
              </a:ext>
            </a:extLst>
          </p:cNvPr>
          <p:cNvSpPr>
            <a:spLocks noChangeArrowheads="1"/>
          </p:cNvSpPr>
          <p:nvPr/>
        </p:nvSpPr>
        <p:spPr bwMode="auto">
          <a:xfrm>
            <a:off x="5658679" y="4294799"/>
            <a:ext cx="2209800" cy="990600"/>
          </a:xfrm>
          <a:prstGeom prst="cloudCallout">
            <a:avLst>
              <a:gd name="adj1" fmla="val 87046"/>
              <a:gd name="adj2" fmla="val 36375"/>
            </a:avLst>
          </a:prstGeom>
          <a:solidFill>
            <a:srgbClr val="002060"/>
          </a:solidFill>
          <a:ln w="9525" algn="ctr">
            <a:solidFill>
              <a:schemeClr val="tx1"/>
            </a:solidFill>
            <a:round/>
            <a:headEnd/>
            <a:tailEnd type="triangle" w="med" len="med"/>
          </a:ln>
        </p:spPr>
        <p:txBody>
          <a:bodyPr wrap="none" anchor="ctr"/>
          <a:lstStyle/>
          <a:p>
            <a:endParaRPr lang="en-US"/>
          </a:p>
        </p:txBody>
      </p:sp>
      <p:sp>
        <p:nvSpPr>
          <p:cNvPr id="208" name="TextBox 207">
            <a:extLst>
              <a:ext uri="{FF2B5EF4-FFF2-40B4-BE49-F238E27FC236}">
                <a16:creationId xmlns:a16="http://schemas.microsoft.com/office/drawing/2014/main" id="{2D35EC22-AFE2-6574-7EAB-149F727AAA29}"/>
              </a:ext>
            </a:extLst>
          </p:cNvPr>
          <p:cNvSpPr txBox="1">
            <a:spLocks noChangeArrowheads="1"/>
          </p:cNvSpPr>
          <p:nvPr/>
        </p:nvSpPr>
        <p:spPr bwMode="auto">
          <a:xfrm>
            <a:off x="5988742" y="4587548"/>
            <a:ext cx="1653667" cy="369332"/>
          </a:xfrm>
          <a:prstGeom prst="rect">
            <a:avLst/>
          </a:prstGeom>
          <a:noFill/>
          <a:ln w="9525">
            <a:noFill/>
            <a:miter lim="800000"/>
            <a:headEnd/>
            <a:tailEnd/>
          </a:ln>
        </p:spPr>
        <p:txBody>
          <a:bodyPr wrap="square">
            <a:spAutoFit/>
          </a:bodyPr>
          <a:lstStyle/>
          <a:p>
            <a:r>
              <a:rPr lang="en-US">
                <a:solidFill>
                  <a:srgbClr val="FFFF00"/>
                </a:solidFill>
              </a:rPr>
              <a:t>It's Best Case!</a:t>
            </a:r>
          </a:p>
        </p:txBody>
      </p:sp>
    </p:spTree>
    <p:custDataLst>
      <p:tags r:id="rId1"/>
    </p:custDataLst>
    <p:extLst>
      <p:ext uri="{BB962C8B-B14F-4D97-AF65-F5344CB8AC3E}">
        <p14:creationId xmlns:p14="http://schemas.microsoft.com/office/powerpoint/2010/main" val="184305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05"/>
                                        </p:tgtEl>
                                        <p:attrNameLst>
                                          <p:attrName>style.visibility</p:attrName>
                                        </p:attrNameLst>
                                      </p:cBhvr>
                                      <p:to>
                                        <p:strVal val="visible"/>
                                      </p:to>
                                    </p:set>
                                    <p:animEffect transition="in" filter="checkerboard(across)">
                                      <p:cBhvr>
                                        <p:cTn id="11" dur="500"/>
                                        <p:tgtEl>
                                          <p:spTgt spid="20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06"/>
                                        </p:tgtEl>
                                        <p:attrNameLst>
                                          <p:attrName>style.visibility</p:attrName>
                                        </p:attrNameLst>
                                      </p:cBhvr>
                                      <p:to>
                                        <p:strVal val="visible"/>
                                      </p:to>
                                    </p:set>
                                    <p:anim calcmode="lin" valueType="num">
                                      <p:cBhvr additive="base">
                                        <p:cTn id="16" dur="500" fill="hold"/>
                                        <p:tgtEl>
                                          <p:spTgt spid="206"/>
                                        </p:tgtEl>
                                        <p:attrNameLst>
                                          <p:attrName>ppt_x</p:attrName>
                                        </p:attrNameLst>
                                      </p:cBhvr>
                                      <p:tavLst>
                                        <p:tav tm="0">
                                          <p:val>
                                            <p:strVal val="#ppt_x"/>
                                          </p:val>
                                        </p:tav>
                                        <p:tav tm="100000">
                                          <p:val>
                                            <p:strVal val="#ppt_x"/>
                                          </p:val>
                                        </p:tav>
                                      </p:tavLst>
                                    </p:anim>
                                    <p:anim calcmode="lin" valueType="num">
                                      <p:cBhvr additive="base">
                                        <p:cTn id="17"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wedge">
                                      <p:cBhvr>
                                        <p:cTn id="22" dur="2000"/>
                                        <p:tgtEl>
                                          <p:spTgt spid="208"/>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wedge">
                                      <p:cBhvr>
                                        <p:cTn id="25" dur="2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207" grpId="0" animBg="1"/>
      <p:bldP spid="20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8CDC2A-B664-4948-7EDC-B69EB7E8138E}"/>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ĐỘ PHỨC TẠP CỦA SẮP XẾP NHANH</a:t>
            </a:r>
          </a:p>
        </p:txBody>
      </p:sp>
      <p:sp>
        <p:nvSpPr>
          <p:cNvPr id="14" name="Text Placeholder 13">
            <a:extLst>
              <a:ext uri="{FF2B5EF4-FFF2-40B4-BE49-F238E27FC236}">
                <a16:creationId xmlns:a16="http://schemas.microsoft.com/office/drawing/2014/main" id="{0D21C064-D4E3-DBDA-313C-0644F6678C54}"/>
              </a:ext>
            </a:extLst>
          </p:cNvPr>
          <p:cNvSpPr>
            <a:spLocks noGrp="1"/>
          </p:cNvSpPr>
          <p:nvPr>
            <p:ph type="body" sz="quarter" idx="13"/>
          </p:nvPr>
        </p:nvSpPr>
        <p:spPr/>
        <p:txBody>
          <a:bodyPr/>
          <a:lstStyle/>
          <a:p>
            <a:endParaRPr lang="en-US"/>
          </a:p>
        </p:txBody>
      </p:sp>
      <p:sp>
        <p:nvSpPr>
          <p:cNvPr id="128" name="Slide Number Placeholder 5"/>
          <p:cNvSpPr>
            <a:spLocks noGrp="1"/>
          </p:cNvSpPr>
          <p:nvPr>
            <p:ph type="sldNum" sz="quarter" idx="12"/>
          </p:nvPr>
        </p:nvSpPr>
        <p:spPr/>
        <p:txBody>
          <a:bodyPr/>
          <a:lstStyle/>
          <a:p>
            <a:pPr>
              <a:defRPr/>
            </a:pPr>
            <a:fld id="{6115C0E9-2146-4DAA-8148-E1690AAA06CA}" type="slidenum">
              <a:rPr lang="ko-KR" altLang="en-US">
                <a:latin typeface="Times New Roman" pitchFamily="18" charset="0"/>
                <a:cs typeface="Times New Roman" pitchFamily="18" charset="0"/>
              </a:rPr>
              <a:pPr>
                <a:defRPr/>
              </a:pPr>
              <a:t>66</a:t>
            </a:fld>
            <a:endParaRPr lang="en-US" altLang="ko-KR">
              <a:latin typeface="Times New Roman" pitchFamily="18" charset="0"/>
              <a:cs typeface="Times New Roman" pitchFamily="18" charset="0"/>
            </a:endParaRPr>
          </a:p>
        </p:txBody>
      </p:sp>
      <p:sp>
        <p:nvSpPr>
          <p:cNvPr id="12" name="Content Placeholder 6">
            <a:extLst>
              <a:ext uri="{FF2B5EF4-FFF2-40B4-BE49-F238E27FC236}">
                <a16:creationId xmlns:a16="http://schemas.microsoft.com/office/drawing/2014/main" id="{D024EE8A-B8FB-85D3-4970-1269F54F5901}"/>
              </a:ext>
            </a:extLst>
          </p:cNvPr>
          <p:cNvSpPr txBox="1">
            <a:spLocks/>
          </p:cNvSpPr>
          <p:nvPr/>
        </p:nvSpPr>
        <p:spPr>
          <a:xfrm>
            <a:off x="187850" y="815008"/>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3.3. </a:t>
            </a:r>
            <a:r>
              <a:rPr lang="en-US" dirty="0" err="1"/>
              <a:t>Phân</a:t>
            </a:r>
            <a:r>
              <a:rPr lang="en-US" dirty="0"/>
              <a:t> </a:t>
            </a:r>
            <a:r>
              <a:rPr lang="en-US" dirty="0" err="1"/>
              <a:t>đoạn</a:t>
            </a:r>
            <a:r>
              <a:rPr lang="en-US" dirty="0"/>
              <a:t> </a:t>
            </a:r>
            <a:r>
              <a:rPr lang="en-US" dirty="0" err="1"/>
              <a:t>cân</a:t>
            </a:r>
            <a:r>
              <a:rPr lang="en-US" dirty="0"/>
              <a:t> </a:t>
            </a:r>
            <a:r>
              <a:rPr lang="en-US" dirty="0" err="1"/>
              <a:t>bằng</a:t>
            </a:r>
            <a:endParaRPr lang="en-US" dirty="0"/>
          </a:p>
        </p:txBody>
      </p:sp>
      <p:grpSp>
        <p:nvGrpSpPr>
          <p:cNvPr id="13" name="Group 12">
            <a:extLst>
              <a:ext uri="{FF2B5EF4-FFF2-40B4-BE49-F238E27FC236}">
                <a16:creationId xmlns:a16="http://schemas.microsoft.com/office/drawing/2014/main" id="{15CDE691-91FC-05D6-FD13-AE5AD4811FB6}"/>
              </a:ext>
            </a:extLst>
          </p:cNvPr>
          <p:cNvGrpSpPr/>
          <p:nvPr/>
        </p:nvGrpSpPr>
        <p:grpSpPr>
          <a:xfrm>
            <a:off x="1939636" y="1272208"/>
            <a:ext cx="8672946" cy="5787768"/>
            <a:chOff x="1939636" y="1272208"/>
            <a:chExt cx="8672946" cy="5787768"/>
          </a:xfrm>
        </p:grpSpPr>
        <p:grpSp>
          <p:nvGrpSpPr>
            <p:cNvPr id="8" name="Group 7">
              <a:extLst>
                <a:ext uri="{FF2B5EF4-FFF2-40B4-BE49-F238E27FC236}">
                  <a16:creationId xmlns:a16="http://schemas.microsoft.com/office/drawing/2014/main" id="{6206CC89-BE6E-6320-D362-C66D927B3CED}"/>
                </a:ext>
              </a:extLst>
            </p:cNvPr>
            <p:cNvGrpSpPr/>
            <p:nvPr/>
          </p:nvGrpSpPr>
          <p:grpSpPr>
            <a:xfrm>
              <a:off x="2120348" y="1272208"/>
              <a:ext cx="8305800" cy="5585793"/>
              <a:chOff x="1524000" y="228600"/>
              <a:chExt cx="9065415" cy="6629401"/>
            </a:xfrm>
          </p:grpSpPr>
          <p:sp>
            <p:nvSpPr>
              <p:cNvPr id="130" name="Rectangle 129"/>
              <p:cNvSpPr/>
              <p:nvPr/>
            </p:nvSpPr>
            <p:spPr bwMode="auto">
              <a:xfrm>
                <a:off x="1524000" y="228601"/>
                <a:ext cx="9065415" cy="6629400"/>
              </a:xfrm>
              <a:prstGeom prst="rect">
                <a:avLst/>
              </a:prstGeom>
              <a:solidFill>
                <a:srgbClr val="002060"/>
              </a:solidFill>
              <a:ln w="9525" cap="flat" cmpd="sng" algn="ctr">
                <a:solidFill>
                  <a:srgbClr val="92D050"/>
                </a:solidFill>
                <a:prstDash val="solid"/>
                <a:round/>
                <a:headEnd type="none" w="med" len="med"/>
                <a:tailEnd type="triangle" w="med" len="med"/>
              </a:ln>
              <a:effectLst/>
            </p:spPr>
            <p:txBody>
              <a:bodyPr wrap="none" anchor="ctr"/>
              <a:lstStyle/>
              <a:p>
                <a:pPr>
                  <a:defRPr/>
                </a:pPr>
                <a:endParaRPr lang="en-US">
                  <a:solidFill>
                    <a:schemeClr val="accent3"/>
                  </a:solidFill>
                </a:endParaRPr>
              </a:p>
            </p:txBody>
          </p:sp>
          <p:sp>
            <p:nvSpPr>
              <p:cNvPr id="84994" name="Rectangle 2"/>
              <p:cNvSpPr>
                <a:spLocks noChangeArrowheads="1"/>
              </p:cNvSpPr>
              <p:nvPr/>
            </p:nvSpPr>
            <p:spPr bwMode="auto">
              <a:xfrm>
                <a:off x="35814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30</a:t>
                </a:r>
              </a:p>
            </p:txBody>
          </p:sp>
          <p:sp>
            <p:nvSpPr>
              <p:cNvPr id="84995" name="Rectangle 3"/>
              <p:cNvSpPr>
                <a:spLocks noChangeArrowheads="1"/>
              </p:cNvSpPr>
              <p:nvPr/>
            </p:nvSpPr>
            <p:spPr bwMode="auto">
              <a:xfrm>
                <a:off x="40386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19</a:t>
                </a:r>
              </a:p>
            </p:txBody>
          </p:sp>
          <p:sp>
            <p:nvSpPr>
              <p:cNvPr id="84996" name="Rectangle 4"/>
              <p:cNvSpPr>
                <a:spLocks noChangeArrowheads="1"/>
              </p:cNvSpPr>
              <p:nvPr/>
            </p:nvSpPr>
            <p:spPr bwMode="auto">
              <a:xfrm>
                <a:off x="44958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4997" name="Rectangle 5"/>
              <p:cNvSpPr>
                <a:spLocks noChangeArrowheads="1"/>
              </p:cNvSpPr>
              <p:nvPr/>
            </p:nvSpPr>
            <p:spPr bwMode="auto">
              <a:xfrm>
                <a:off x="49530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4998" name="Rectangle 6"/>
              <p:cNvSpPr>
                <a:spLocks noChangeArrowheads="1"/>
              </p:cNvSpPr>
              <p:nvPr/>
            </p:nvSpPr>
            <p:spPr bwMode="auto">
              <a:xfrm>
                <a:off x="54102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41</a:t>
                </a:r>
              </a:p>
            </p:txBody>
          </p:sp>
          <p:sp>
            <p:nvSpPr>
              <p:cNvPr id="84999" name="Rectangle 7"/>
              <p:cNvSpPr>
                <a:spLocks noChangeArrowheads="1"/>
              </p:cNvSpPr>
              <p:nvPr/>
            </p:nvSpPr>
            <p:spPr bwMode="auto">
              <a:xfrm>
                <a:off x="58674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00" name="Rectangle 8"/>
              <p:cNvSpPr>
                <a:spLocks noChangeArrowheads="1"/>
              </p:cNvSpPr>
              <p:nvPr/>
            </p:nvSpPr>
            <p:spPr bwMode="auto">
              <a:xfrm>
                <a:off x="63246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01" name="Rectangle 9"/>
              <p:cNvSpPr>
                <a:spLocks noChangeArrowheads="1"/>
              </p:cNvSpPr>
              <p:nvPr/>
            </p:nvSpPr>
            <p:spPr bwMode="auto">
              <a:xfrm>
                <a:off x="67818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43</a:t>
                </a:r>
              </a:p>
            </p:txBody>
          </p:sp>
          <p:sp>
            <p:nvSpPr>
              <p:cNvPr id="85002" name="Rectangle 10"/>
              <p:cNvSpPr>
                <a:spLocks noChangeArrowheads="1"/>
              </p:cNvSpPr>
              <p:nvPr/>
            </p:nvSpPr>
            <p:spPr bwMode="auto">
              <a:xfrm>
                <a:off x="72390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03" name="Rectangle 11"/>
              <p:cNvSpPr>
                <a:spLocks noChangeArrowheads="1"/>
              </p:cNvSpPr>
              <p:nvPr/>
            </p:nvSpPr>
            <p:spPr bwMode="auto">
              <a:xfrm>
                <a:off x="76962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dirty="0">
                    <a:solidFill>
                      <a:schemeClr val="accent3"/>
                    </a:solidFill>
                    <a:latin typeface="Times New Roman" pitchFamily="18" charset="0"/>
                    <a:cs typeface="Times New Roman" pitchFamily="18" charset="0"/>
                  </a:rPr>
                  <a:t>12</a:t>
                </a:r>
              </a:p>
            </p:txBody>
          </p:sp>
          <p:sp>
            <p:nvSpPr>
              <p:cNvPr id="85004" name="Rectangle 12"/>
              <p:cNvSpPr>
                <a:spLocks noChangeArrowheads="1"/>
              </p:cNvSpPr>
              <p:nvPr/>
            </p:nvSpPr>
            <p:spPr bwMode="auto">
              <a:xfrm>
                <a:off x="8153400" y="228600"/>
                <a:ext cx="457200" cy="381000"/>
              </a:xfrm>
              <a:prstGeom prst="rect">
                <a:avLst/>
              </a:prstGeom>
              <a:solidFill>
                <a:srgbClr val="002060"/>
              </a:solid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grpSp>
            <p:nvGrpSpPr>
              <p:cNvPr id="2" name="Group 13"/>
              <p:cNvGrpSpPr>
                <a:grpSpLocks/>
              </p:cNvGrpSpPr>
              <p:nvPr/>
            </p:nvGrpSpPr>
            <p:grpSpPr bwMode="auto">
              <a:xfrm>
                <a:off x="3581400" y="1600200"/>
                <a:ext cx="5486400" cy="4038600"/>
                <a:chOff x="1296" y="1008"/>
                <a:chExt cx="3456" cy="2544"/>
              </a:xfrm>
            </p:grpSpPr>
            <p:sp>
              <p:nvSpPr>
                <p:cNvPr id="85006" name="Rectangle 14"/>
                <p:cNvSpPr>
                  <a:spLocks noChangeArrowheads="1"/>
                </p:cNvSpPr>
                <p:nvPr/>
              </p:nvSpPr>
              <p:spPr bwMode="auto">
                <a:xfrm>
                  <a:off x="1296"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07" name="Rectangle 15"/>
                <p:cNvSpPr>
                  <a:spLocks noChangeArrowheads="1"/>
                </p:cNvSpPr>
                <p:nvPr/>
              </p:nvSpPr>
              <p:spPr bwMode="auto">
                <a:xfrm>
                  <a:off x="1584"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08" name="Rectangle 16"/>
                <p:cNvSpPr>
                  <a:spLocks noChangeArrowheads="1"/>
                </p:cNvSpPr>
                <p:nvPr/>
              </p:nvSpPr>
              <p:spPr bwMode="auto">
                <a:xfrm>
                  <a:off x="1872"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19</a:t>
                  </a:r>
                </a:p>
              </p:txBody>
            </p:sp>
            <p:sp>
              <p:nvSpPr>
                <p:cNvPr id="85009" name="Rectangle 17"/>
                <p:cNvSpPr>
                  <a:spLocks noChangeArrowheads="1"/>
                </p:cNvSpPr>
                <p:nvPr/>
              </p:nvSpPr>
              <p:spPr bwMode="auto">
                <a:xfrm>
                  <a:off x="2160"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10" name="Rectangle 18"/>
                <p:cNvSpPr>
                  <a:spLocks noChangeArrowheads="1"/>
                </p:cNvSpPr>
                <p:nvPr/>
              </p:nvSpPr>
              <p:spPr bwMode="auto">
                <a:xfrm>
                  <a:off x="2448"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11" name="Rectangle 19"/>
                <p:cNvSpPr>
                  <a:spLocks noChangeArrowheads="1"/>
                </p:cNvSpPr>
                <p:nvPr/>
              </p:nvSpPr>
              <p:spPr bwMode="auto">
                <a:xfrm>
                  <a:off x="2736"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12" name="Rectangle 20"/>
                <p:cNvSpPr>
                  <a:spLocks noChangeArrowheads="1"/>
                </p:cNvSpPr>
                <p:nvPr/>
              </p:nvSpPr>
              <p:spPr bwMode="auto">
                <a:xfrm>
                  <a:off x="3024"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30</a:t>
                  </a:r>
                </a:p>
              </p:txBody>
            </p:sp>
            <p:sp>
              <p:nvSpPr>
                <p:cNvPr id="85013" name="Rectangle 21"/>
                <p:cNvSpPr>
                  <a:spLocks noChangeArrowheads="1"/>
                </p:cNvSpPr>
                <p:nvPr/>
              </p:nvSpPr>
              <p:spPr bwMode="auto">
                <a:xfrm>
                  <a:off x="3312"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14" name="Rectangle 22"/>
                <p:cNvSpPr>
                  <a:spLocks noChangeArrowheads="1"/>
                </p:cNvSpPr>
                <p:nvPr/>
              </p:nvSpPr>
              <p:spPr bwMode="auto">
                <a:xfrm>
                  <a:off x="3600"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015" name="Rectangle 23"/>
                <p:cNvSpPr>
                  <a:spLocks noChangeArrowheads="1"/>
                </p:cNvSpPr>
                <p:nvPr/>
              </p:nvSpPr>
              <p:spPr bwMode="auto">
                <a:xfrm>
                  <a:off x="3888"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41</a:t>
                  </a:r>
                </a:p>
              </p:txBody>
            </p:sp>
            <p:sp>
              <p:nvSpPr>
                <p:cNvPr id="85016" name="Rectangle 24"/>
                <p:cNvSpPr>
                  <a:spLocks noChangeArrowheads="1"/>
                </p:cNvSpPr>
                <p:nvPr/>
              </p:nvSpPr>
              <p:spPr bwMode="auto">
                <a:xfrm>
                  <a:off x="4176" y="3312"/>
                  <a:ext cx="288" cy="240"/>
                </a:xfrm>
                <a:prstGeom prst="rect">
                  <a:avLst/>
                </a:prstGeom>
                <a:noFill/>
                <a:ln w="25400">
                  <a:solidFill>
                    <a:srgbClr val="FFFF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43</a:t>
                  </a:r>
                </a:p>
              </p:txBody>
            </p:sp>
            <p:sp>
              <p:nvSpPr>
                <p:cNvPr id="85017" name="Line 25"/>
                <p:cNvSpPr>
                  <a:spLocks noChangeShapeType="1"/>
                </p:cNvSpPr>
                <p:nvPr/>
              </p:nvSpPr>
              <p:spPr bwMode="auto">
                <a:xfrm>
                  <a:off x="1488" y="2928"/>
                  <a:ext cx="1824" cy="384"/>
                </a:xfrm>
                <a:prstGeom prst="line">
                  <a:avLst/>
                </a:prstGeom>
                <a:noFill/>
                <a:ln w="25400">
                  <a:solidFill>
                    <a:srgbClr val="FFFF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18" name="Line 26"/>
                <p:cNvSpPr>
                  <a:spLocks noChangeShapeType="1"/>
                </p:cNvSpPr>
                <p:nvPr/>
              </p:nvSpPr>
              <p:spPr bwMode="auto">
                <a:xfrm flipH="1">
                  <a:off x="3312" y="2928"/>
                  <a:ext cx="1440" cy="384"/>
                </a:xfrm>
                <a:prstGeom prst="line">
                  <a:avLst/>
                </a:prstGeom>
                <a:noFill/>
                <a:ln w="25400">
                  <a:solidFill>
                    <a:srgbClr val="FFFF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19" name="Line 27"/>
                <p:cNvSpPr>
                  <a:spLocks noChangeShapeType="1"/>
                </p:cNvSpPr>
                <p:nvPr/>
              </p:nvSpPr>
              <p:spPr bwMode="auto">
                <a:xfrm>
                  <a:off x="3312" y="1008"/>
                  <a:ext cx="0" cy="2304"/>
                </a:xfrm>
                <a:prstGeom prst="line">
                  <a:avLst/>
                </a:prstGeom>
                <a:noFill/>
                <a:ln w="25400">
                  <a:solidFill>
                    <a:srgbClr val="FFFF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3" name="Group 28"/>
              <p:cNvGrpSpPr>
                <a:grpSpLocks/>
              </p:cNvGrpSpPr>
              <p:nvPr/>
            </p:nvGrpSpPr>
            <p:grpSpPr bwMode="auto">
              <a:xfrm>
                <a:off x="2514600" y="609600"/>
                <a:ext cx="7467600" cy="990600"/>
                <a:chOff x="624" y="384"/>
                <a:chExt cx="4704" cy="624"/>
              </a:xfrm>
            </p:grpSpPr>
            <p:sp>
              <p:nvSpPr>
                <p:cNvPr id="85021" name="Rectangle 29"/>
                <p:cNvSpPr>
                  <a:spLocks noChangeArrowheads="1"/>
                </p:cNvSpPr>
                <p:nvPr/>
              </p:nvSpPr>
              <p:spPr bwMode="auto">
                <a:xfrm>
                  <a:off x="624"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19</a:t>
                  </a:r>
                </a:p>
              </p:txBody>
            </p:sp>
            <p:sp>
              <p:nvSpPr>
                <p:cNvPr id="85022" name="Rectangle 30"/>
                <p:cNvSpPr>
                  <a:spLocks noChangeArrowheads="1"/>
                </p:cNvSpPr>
                <p:nvPr/>
              </p:nvSpPr>
              <p:spPr bwMode="auto">
                <a:xfrm>
                  <a:off x="912"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23" name="Rectangle 31"/>
                <p:cNvSpPr>
                  <a:spLocks noChangeArrowheads="1"/>
                </p:cNvSpPr>
                <p:nvPr/>
              </p:nvSpPr>
              <p:spPr bwMode="auto">
                <a:xfrm>
                  <a:off x="1200"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24" name="Rectangle 32"/>
                <p:cNvSpPr>
                  <a:spLocks noChangeArrowheads="1"/>
                </p:cNvSpPr>
                <p:nvPr/>
              </p:nvSpPr>
              <p:spPr bwMode="auto">
                <a:xfrm>
                  <a:off x="1488"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25" name="Rectangle 33"/>
                <p:cNvSpPr>
                  <a:spLocks noChangeArrowheads="1"/>
                </p:cNvSpPr>
                <p:nvPr/>
              </p:nvSpPr>
              <p:spPr bwMode="auto">
                <a:xfrm>
                  <a:off x="1776"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26" name="Rectangle 34"/>
                <p:cNvSpPr>
                  <a:spLocks noChangeArrowheads="1"/>
                </p:cNvSpPr>
                <p:nvPr/>
              </p:nvSpPr>
              <p:spPr bwMode="auto">
                <a:xfrm>
                  <a:off x="2064"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27" name="Rectangle 35"/>
                <p:cNvSpPr>
                  <a:spLocks noChangeArrowheads="1"/>
                </p:cNvSpPr>
                <p:nvPr/>
              </p:nvSpPr>
              <p:spPr bwMode="auto">
                <a:xfrm>
                  <a:off x="4176"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41</a:t>
                  </a:r>
                </a:p>
              </p:txBody>
            </p:sp>
            <p:sp>
              <p:nvSpPr>
                <p:cNvPr id="85028" name="Rectangle 36"/>
                <p:cNvSpPr>
                  <a:spLocks noChangeArrowheads="1"/>
                </p:cNvSpPr>
                <p:nvPr/>
              </p:nvSpPr>
              <p:spPr bwMode="auto">
                <a:xfrm>
                  <a:off x="4464"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29" name="Rectangle 37"/>
                <p:cNvSpPr>
                  <a:spLocks noChangeArrowheads="1"/>
                </p:cNvSpPr>
                <p:nvPr/>
              </p:nvSpPr>
              <p:spPr bwMode="auto">
                <a:xfrm>
                  <a:off x="4752"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43</a:t>
                  </a:r>
                </a:p>
              </p:txBody>
            </p:sp>
            <p:sp>
              <p:nvSpPr>
                <p:cNvPr id="85030" name="Rectangle 38"/>
                <p:cNvSpPr>
                  <a:spLocks noChangeArrowheads="1"/>
                </p:cNvSpPr>
                <p:nvPr/>
              </p:nvSpPr>
              <p:spPr bwMode="auto">
                <a:xfrm>
                  <a:off x="5040"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031" name="Line 39"/>
                <p:cNvSpPr>
                  <a:spLocks noChangeShapeType="1"/>
                </p:cNvSpPr>
                <p:nvPr/>
              </p:nvSpPr>
              <p:spPr bwMode="auto">
                <a:xfrm>
                  <a:off x="3312" y="384"/>
                  <a:ext cx="1440" cy="384"/>
                </a:xfrm>
                <a:prstGeom prst="line">
                  <a:avLst/>
                </a:prstGeom>
                <a:noFill/>
                <a:ln w="25400">
                  <a:solidFill>
                    <a:srgbClr val="FF00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32" name="Line 40"/>
                <p:cNvSpPr>
                  <a:spLocks noChangeShapeType="1"/>
                </p:cNvSpPr>
                <p:nvPr/>
              </p:nvSpPr>
              <p:spPr bwMode="auto">
                <a:xfrm flipH="1">
                  <a:off x="1488" y="384"/>
                  <a:ext cx="1824" cy="384"/>
                </a:xfrm>
                <a:prstGeom prst="line">
                  <a:avLst/>
                </a:prstGeom>
                <a:noFill/>
                <a:ln w="25400">
                  <a:solidFill>
                    <a:srgbClr val="FF00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4" name="Group 41"/>
              <p:cNvGrpSpPr>
                <a:grpSpLocks/>
              </p:cNvGrpSpPr>
              <p:nvPr/>
            </p:nvGrpSpPr>
            <p:grpSpPr bwMode="auto">
              <a:xfrm>
                <a:off x="6553200" y="609600"/>
                <a:ext cx="457200" cy="990600"/>
                <a:chOff x="3168" y="384"/>
                <a:chExt cx="288" cy="624"/>
              </a:xfrm>
            </p:grpSpPr>
            <p:sp>
              <p:nvSpPr>
                <p:cNvPr id="85034" name="Rectangle 42"/>
                <p:cNvSpPr>
                  <a:spLocks noChangeArrowheads="1"/>
                </p:cNvSpPr>
                <p:nvPr/>
              </p:nvSpPr>
              <p:spPr bwMode="auto">
                <a:xfrm>
                  <a:off x="3168" y="768"/>
                  <a:ext cx="288" cy="240"/>
                </a:xfrm>
                <a:prstGeom prst="rect">
                  <a:avLst/>
                </a:prstGeom>
                <a:noFill/>
                <a:ln w="25400">
                  <a:solidFill>
                    <a:srgbClr val="FF000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30</a:t>
                  </a:r>
                </a:p>
              </p:txBody>
            </p:sp>
            <p:sp>
              <p:nvSpPr>
                <p:cNvPr id="85035" name="Line 43"/>
                <p:cNvSpPr>
                  <a:spLocks noChangeShapeType="1"/>
                </p:cNvSpPr>
                <p:nvPr/>
              </p:nvSpPr>
              <p:spPr bwMode="auto">
                <a:xfrm>
                  <a:off x="3312" y="384"/>
                  <a:ext cx="0" cy="384"/>
                </a:xfrm>
                <a:prstGeom prst="line">
                  <a:avLst/>
                </a:prstGeom>
                <a:noFill/>
                <a:ln w="25400">
                  <a:solidFill>
                    <a:srgbClr val="FF000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5" name="Group 44"/>
              <p:cNvGrpSpPr>
                <a:grpSpLocks/>
              </p:cNvGrpSpPr>
              <p:nvPr/>
            </p:nvGrpSpPr>
            <p:grpSpPr bwMode="auto">
              <a:xfrm>
                <a:off x="1676400" y="1219200"/>
                <a:ext cx="4724400" cy="3429000"/>
                <a:chOff x="96" y="768"/>
                <a:chExt cx="2976" cy="2160"/>
              </a:xfrm>
            </p:grpSpPr>
            <p:sp>
              <p:nvSpPr>
                <p:cNvPr id="85037" name="Rectangle 45"/>
                <p:cNvSpPr>
                  <a:spLocks noChangeArrowheads="1"/>
                </p:cNvSpPr>
                <p:nvPr/>
              </p:nvSpPr>
              <p:spPr bwMode="auto">
                <a:xfrm>
                  <a:off x="624"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38" name="Rectangle 46"/>
                <p:cNvSpPr>
                  <a:spLocks noChangeArrowheads="1"/>
                </p:cNvSpPr>
                <p:nvPr/>
              </p:nvSpPr>
              <p:spPr bwMode="auto">
                <a:xfrm>
                  <a:off x="912"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39" name="Rectangle 47"/>
                <p:cNvSpPr>
                  <a:spLocks noChangeArrowheads="1"/>
                </p:cNvSpPr>
                <p:nvPr/>
              </p:nvSpPr>
              <p:spPr bwMode="auto">
                <a:xfrm>
                  <a:off x="1200"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19</a:t>
                  </a:r>
                </a:p>
              </p:txBody>
            </p:sp>
            <p:sp>
              <p:nvSpPr>
                <p:cNvPr id="85040" name="Rectangle 48"/>
                <p:cNvSpPr>
                  <a:spLocks noChangeArrowheads="1"/>
                </p:cNvSpPr>
                <p:nvPr/>
              </p:nvSpPr>
              <p:spPr bwMode="auto">
                <a:xfrm>
                  <a:off x="1488"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41" name="Rectangle 49"/>
                <p:cNvSpPr>
                  <a:spLocks noChangeArrowheads="1"/>
                </p:cNvSpPr>
                <p:nvPr/>
              </p:nvSpPr>
              <p:spPr bwMode="auto">
                <a:xfrm>
                  <a:off x="1776"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42" name="Rectangle 50"/>
                <p:cNvSpPr>
                  <a:spLocks noChangeArrowheads="1"/>
                </p:cNvSpPr>
                <p:nvPr/>
              </p:nvSpPr>
              <p:spPr bwMode="auto">
                <a:xfrm>
                  <a:off x="2064"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43" name="Rectangle 51"/>
                <p:cNvSpPr>
                  <a:spLocks noChangeArrowheads="1"/>
                </p:cNvSpPr>
                <p:nvPr/>
              </p:nvSpPr>
              <p:spPr bwMode="auto">
                <a:xfrm>
                  <a:off x="96" y="768"/>
                  <a:ext cx="2976" cy="2160"/>
                </a:xfrm>
                <a:prstGeom prst="rect">
                  <a:avLst/>
                </a:prstGeom>
                <a:noFill/>
                <a:ln w="25400">
                  <a:solidFill>
                    <a:srgbClr val="00B0F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grpSp>
          <p:grpSp>
            <p:nvGrpSpPr>
              <p:cNvPr id="6" name="Group 52"/>
              <p:cNvGrpSpPr>
                <a:grpSpLocks/>
              </p:cNvGrpSpPr>
              <p:nvPr/>
            </p:nvGrpSpPr>
            <p:grpSpPr bwMode="auto">
              <a:xfrm>
                <a:off x="1828800" y="1598614"/>
                <a:ext cx="8534400" cy="2668587"/>
                <a:chOff x="192" y="1007"/>
                <a:chExt cx="5376" cy="1681"/>
              </a:xfrm>
            </p:grpSpPr>
            <p:sp>
              <p:nvSpPr>
                <p:cNvPr id="85045" name="Rectangle 53"/>
                <p:cNvSpPr>
                  <a:spLocks noChangeArrowheads="1"/>
                </p:cNvSpPr>
                <p:nvPr/>
              </p:nvSpPr>
              <p:spPr bwMode="auto">
                <a:xfrm>
                  <a:off x="432"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46" name="Rectangle 54"/>
                <p:cNvSpPr>
                  <a:spLocks noChangeArrowheads="1"/>
                </p:cNvSpPr>
                <p:nvPr/>
              </p:nvSpPr>
              <p:spPr bwMode="auto">
                <a:xfrm>
                  <a:off x="720"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47" name="Rectangle 55"/>
                <p:cNvSpPr>
                  <a:spLocks noChangeArrowheads="1"/>
                </p:cNvSpPr>
                <p:nvPr/>
              </p:nvSpPr>
              <p:spPr bwMode="auto">
                <a:xfrm>
                  <a:off x="1248"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19</a:t>
                  </a:r>
                </a:p>
              </p:txBody>
            </p:sp>
            <p:sp>
              <p:nvSpPr>
                <p:cNvPr id="85048" name="Rectangle 56"/>
                <p:cNvSpPr>
                  <a:spLocks noChangeArrowheads="1"/>
                </p:cNvSpPr>
                <p:nvPr/>
              </p:nvSpPr>
              <p:spPr bwMode="auto">
                <a:xfrm>
                  <a:off x="1872"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49" name="Rectangle 57"/>
                <p:cNvSpPr>
                  <a:spLocks noChangeArrowheads="1"/>
                </p:cNvSpPr>
                <p:nvPr/>
              </p:nvSpPr>
              <p:spPr bwMode="auto">
                <a:xfrm>
                  <a:off x="2160"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50" name="Rectangle 58"/>
                <p:cNvSpPr>
                  <a:spLocks noChangeArrowheads="1"/>
                </p:cNvSpPr>
                <p:nvPr/>
              </p:nvSpPr>
              <p:spPr bwMode="auto">
                <a:xfrm>
                  <a:off x="2448"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51" name="Rectangle 59"/>
                <p:cNvSpPr>
                  <a:spLocks noChangeArrowheads="1"/>
                </p:cNvSpPr>
                <p:nvPr/>
              </p:nvSpPr>
              <p:spPr bwMode="auto">
                <a:xfrm>
                  <a:off x="288" y="1728"/>
                  <a:ext cx="288" cy="240"/>
                </a:xfrm>
                <a:prstGeom prst="rect">
                  <a:avLst/>
                </a:prstGeom>
                <a:noFill/>
                <a:ln w="25400">
                  <a:no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52" name="Rectangle 60"/>
                <p:cNvSpPr>
                  <a:spLocks noChangeArrowheads="1"/>
                </p:cNvSpPr>
                <p:nvPr/>
              </p:nvSpPr>
              <p:spPr bwMode="auto">
                <a:xfrm>
                  <a:off x="720" y="172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53" name="Rectangle 61"/>
                <p:cNvSpPr>
                  <a:spLocks noChangeArrowheads="1"/>
                </p:cNvSpPr>
                <p:nvPr/>
              </p:nvSpPr>
              <p:spPr bwMode="auto">
                <a:xfrm>
                  <a:off x="1728" y="1728"/>
                  <a:ext cx="288" cy="240"/>
                </a:xfrm>
                <a:prstGeom prst="rect">
                  <a:avLst/>
                </a:prstGeom>
                <a:noFill/>
                <a:ln w="25400">
                  <a:no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54" name="Rectangle 62"/>
                <p:cNvSpPr>
                  <a:spLocks noChangeArrowheads="1"/>
                </p:cNvSpPr>
                <p:nvPr/>
              </p:nvSpPr>
              <p:spPr bwMode="auto">
                <a:xfrm>
                  <a:off x="2160" y="172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55" name="Rectangle 63"/>
                <p:cNvSpPr>
                  <a:spLocks noChangeArrowheads="1"/>
                </p:cNvSpPr>
                <p:nvPr/>
              </p:nvSpPr>
              <p:spPr bwMode="auto">
                <a:xfrm>
                  <a:off x="2592" y="1728"/>
                  <a:ext cx="288" cy="240"/>
                </a:xfrm>
                <a:prstGeom prst="rect">
                  <a:avLst/>
                </a:prstGeom>
                <a:noFill/>
                <a:ln w="25400">
                  <a:no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56" name="Rectangle 64"/>
                <p:cNvSpPr>
                  <a:spLocks noChangeArrowheads="1"/>
                </p:cNvSpPr>
                <p:nvPr/>
              </p:nvSpPr>
              <p:spPr bwMode="auto">
                <a:xfrm>
                  <a:off x="3792"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57" name="Rectangle 65"/>
                <p:cNvSpPr>
                  <a:spLocks noChangeArrowheads="1"/>
                </p:cNvSpPr>
                <p:nvPr/>
              </p:nvSpPr>
              <p:spPr bwMode="auto">
                <a:xfrm>
                  <a:off x="4080"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058" name="Rectangle 66"/>
                <p:cNvSpPr>
                  <a:spLocks noChangeArrowheads="1"/>
                </p:cNvSpPr>
                <p:nvPr/>
              </p:nvSpPr>
              <p:spPr bwMode="auto">
                <a:xfrm>
                  <a:off x="4752" y="124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41</a:t>
                  </a:r>
                </a:p>
              </p:txBody>
            </p:sp>
            <p:sp>
              <p:nvSpPr>
                <p:cNvPr id="85059" name="Rectangle 67"/>
                <p:cNvSpPr>
                  <a:spLocks noChangeArrowheads="1"/>
                </p:cNvSpPr>
                <p:nvPr/>
              </p:nvSpPr>
              <p:spPr bwMode="auto">
                <a:xfrm>
                  <a:off x="5232" y="1248"/>
                  <a:ext cx="288" cy="240"/>
                </a:xfrm>
                <a:prstGeom prst="rect">
                  <a:avLst/>
                </a:prstGeom>
                <a:noFill/>
                <a:ln w="25400">
                  <a:no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43</a:t>
                  </a:r>
                </a:p>
              </p:txBody>
            </p:sp>
            <p:sp>
              <p:nvSpPr>
                <p:cNvPr id="85060" name="Rectangle 68"/>
                <p:cNvSpPr>
                  <a:spLocks noChangeArrowheads="1"/>
                </p:cNvSpPr>
                <p:nvPr/>
              </p:nvSpPr>
              <p:spPr bwMode="auto">
                <a:xfrm>
                  <a:off x="3792" y="1728"/>
                  <a:ext cx="288" cy="240"/>
                </a:xfrm>
                <a:prstGeom prst="rect">
                  <a:avLst/>
                </a:prstGeom>
                <a:noFill/>
                <a:ln w="25400">
                  <a:no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61" name="Rectangle 69"/>
                <p:cNvSpPr>
                  <a:spLocks noChangeArrowheads="1"/>
                </p:cNvSpPr>
                <p:nvPr/>
              </p:nvSpPr>
              <p:spPr bwMode="auto">
                <a:xfrm>
                  <a:off x="4272" y="172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062" name="Rectangle 70"/>
                <p:cNvSpPr>
                  <a:spLocks noChangeArrowheads="1"/>
                </p:cNvSpPr>
                <p:nvPr/>
              </p:nvSpPr>
              <p:spPr bwMode="auto">
                <a:xfrm>
                  <a:off x="432"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12</a:t>
                  </a:r>
                </a:p>
              </p:txBody>
            </p:sp>
            <p:sp>
              <p:nvSpPr>
                <p:cNvPr id="85063" name="Rectangle 71"/>
                <p:cNvSpPr>
                  <a:spLocks noChangeArrowheads="1"/>
                </p:cNvSpPr>
                <p:nvPr/>
              </p:nvSpPr>
              <p:spPr bwMode="auto">
                <a:xfrm>
                  <a:off x="720"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15</a:t>
                  </a:r>
                </a:p>
              </p:txBody>
            </p:sp>
            <p:sp>
              <p:nvSpPr>
                <p:cNvPr id="85064" name="Rectangle 72"/>
                <p:cNvSpPr>
                  <a:spLocks noChangeArrowheads="1"/>
                </p:cNvSpPr>
                <p:nvPr/>
              </p:nvSpPr>
              <p:spPr bwMode="auto">
                <a:xfrm>
                  <a:off x="1872"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20</a:t>
                  </a:r>
                </a:p>
              </p:txBody>
            </p:sp>
            <p:sp>
              <p:nvSpPr>
                <p:cNvPr id="85065" name="Rectangle 73"/>
                <p:cNvSpPr>
                  <a:spLocks noChangeArrowheads="1"/>
                </p:cNvSpPr>
                <p:nvPr/>
              </p:nvSpPr>
              <p:spPr bwMode="auto">
                <a:xfrm>
                  <a:off x="2160"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24</a:t>
                  </a:r>
                </a:p>
              </p:txBody>
            </p:sp>
            <p:sp>
              <p:nvSpPr>
                <p:cNvPr id="85066" name="Rectangle 74"/>
                <p:cNvSpPr>
                  <a:spLocks noChangeArrowheads="1"/>
                </p:cNvSpPr>
                <p:nvPr/>
              </p:nvSpPr>
              <p:spPr bwMode="auto">
                <a:xfrm>
                  <a:off x="2448"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28</a:t>
                  </a:r>
                </a:p>
              </p:txBody>
            </p:sp>
            <p:sp>
              <p:nvSpPr>
                <p:cNvPr id="85067" name="Rectangle 75"/>
                <p:cNvSpPr>
                  <a:spLocks noChangeArrowheads="1"/>
                </p:cNvSpPr>
                <p:nvPr/>
              </p:nvSpPr>
              <p:spPr bwMode="auto">
                <a:xfrm>
                  <a:off x="3792"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068" name="Rectangle 76"/>
                <p:cNvSpPr>
                  <a:spLocks noChangeArrowheads="1"/>
                </p:cNvSpPr>
                <p:nvPr/>
              </p:nvSpPr>
              <p:spPr bwMode="auto">
                <a:xfrm>
                  <a:off x="4080" y="2208"/>
                  <a:ext cx="288" cy="240"/>
                </a:xfrm>
                <a:prstGeom prst="rect">
                  <a:avLst/>
                </a:prstGeom>
                <a:noFill/>
                <a:ln w="25400">
                  <a:solidFill>
                    <a:srgbClr val="92D05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069" name="Rectangle 77"/>
                <p:cNvSpPr>
                  <a:spLocks noChangeArrowheads="1"/>
                </p:cNvSpPr>
                <p:nvPr/>
              </p:nvSpPr>
              <p:spPr bwMode="auto">
                <a:xfrm>
                  <a:off x="192" y="1248"/>
                  <a:ext cx="960" cy="1200"/>
                </a:xfrm>
                <a:prstGeom prst="rect">
                  <a:avLst/>
                </a:prstGeom>
                <a:noFill/>
                <a:ln w="25400">
                  <a:no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0" name="Rectangle 78"/>
                <p:cNvSpPr>
                  <a:spLocks noChangeArrowheads="1"/>
                </p:cNvSpPr>
                <p:nvPr/>
              </p:nvSpPr>
              <p:spPr bwMode="auto">
                <a:xfrm>
                  <a:off x="1632" y="1248"/>
                  <a:ext cx="1344" cy="1200"/>
                </a:xfrm>
                <a:prstGeom prst="rect">
                  <a:avLst/>
                </a:prstGeom>
                <a:noFill/>
                <a:ln w="25400">
                  <a:no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1" name="Rectangle 79"/>
                <p:cNvSpPr>
                  <a:spLocks noChangeArrowheads="1"/>
                </p:cNvSpPr>
                <p:nvPr/>
              </p:nvSpPr>
              <p:spPr bwMode="auto">
                <a:xfrm>
                  <a:off x="3648" y="1248"/>
                  <a:ext cx="960" cy="1200"/>
                </a:xfrm>
                <a:prstGeom prst="rect">
                  <a:avLst/>
                </a:prstGeom>
                <a:noFill/>
                <a:ln w="25400">
                  <a:no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2" name="Rectangle 80"/>
                <p:cNvSpPr>
                  <a:spLocks noChangeArrowheads="1"/>
                </p:cNvSpPr>
                <p:nvPr/>
              </p:nvSpPr>
              <p:spPr bwMode="auto">
                <a:xfrm>
                  <a:off x="5184" y="1200"/>
                  <a:ext cx="384" cy="336"/>
                </a:xfrm>
                <a:prstGeom prst="rect">
                  <a:avLst/>
                </a:prstGeom>
                <a:noFill/>
                <a:ln w="25400">
                  <a:solidFill>
                    <a:srgbClr val="92D05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3" name="Rectangle 81"/>
                <p:cNvSpPr>
                  <a:spLocks noChangeArrowheads="1"/>
                </p:cNvSpPr>
                <p:nvPr/>
              </p:nvSpPr>
              <p:spPr bwMode="auto">
                <a:xfrm>
                  <a:off x="3744" y="1680"/>
                  <a:ext cx="384" cy="336"/>
                </a:xfrm>
                <a:prstGeom prst="rect">
                  <a:avLst/>
                </a:prstGeom>
                <a:noFill/>
                <a:ln w="25400">
                  <a:solidFill>
                    <a:srgbClr val="92D05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4" name="Rectangle 82"/>
                <p:cNvSpPr>
                  <a:spLocks noChangeArrowheads="1"/>
                </p:cNvSpPr>
                <p:nvPr/>
              </p:nvSpPr>
              <p:spPr bwMode="auto">
                <a:xfrm>
                  <a:off x="1680" y="1680"/>
                  <a:ext cx="384" cy="336"/>
                </a:xfrm>
                <a:prstGeom prst="rect">
                  <a:avLst/>
                </a:prstGeom>
                <a:noFill/>
                <a:ln w="25400">
                  <a:solidFill>
                    <a:srgbClr val="92D05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5" name="Rectangle 83"/>
                <p:cNvSpPr>
                  <a:spLocks noChangeArrowheads="1"/>
                </p:cNvSpPr>
                <p:nvPr/>
              </p:nvSpPr>
              <p:spPr bwMode="auto">
                <a:xfrm>
                  <a:off x="2544" y="1680"/>
                  <a:ext cx="384" cy="336"/>
                </a:xfrm>
                <a:prstGeom prst="rect">
                  <a:avLst/>
                </a:prstGeom>
                <a:noFill/>
                <a:ln w="25400">
                  <a:solidFill>
                    <a:srgbClr val="92D05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sp>
              <p:nvSpPr>
                <p:cNvPr id="85076" name="Rectangle 84"/>
                <p:cNvSpPr>
                  <a:spLocks noChangeArrowheads="1"/>
                </p:cNvSpPr>
                <p:nvPr/>
              </p:nvSpPr>
              <p:spPr bwMode="auto">
                <a:xfrm>
                  <a:off x="240" y="1680"/>
                  <a:ext cx="384" cy="336"/>
                </a:xfrm>
                <a:prstGeom prst="rect">
                  <a:avLst/>
                </a:prstGeom>
                <a:noFill/>
                <a:ln w="25400">
                  <a:solidFill>
                    <a:srgbClr val="92D05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grpSp>
              <p:nvGrpSpPr>
                <p:cNvPr id="1088" name="Group 85"/>
                <p:cNvGrpSpPr>
                  <a:grpSpLocks/>
                </p:cNvGrpSpPr>
                <p:nvPr/>
              </p:nvGrpSpPr>
              <p:grpSpPr bwMode="auto">
                <a:xfrm>
                  <a:off x="719" y="1007"/>
                  <a:ext cx="4657" cy="241"/>
                  <a:chOff x="719" y="1007"/>
                  <a:chExt cx="4657" cy="386"/>
                </a:xfrm>
              </p:grpSpPr>
              <p:sp>
                <p:nvSpPr>
                  <p:cNvPr id="85078" name="Line 86"/>
                  <p:cNvSpPr>
                    <a:spLocks noChangeShapeType="1"/>
                  </p:cNvSpPr>
                  <p:nvPr/>
                </p:nvSpPr>
                <p:spPr bwMode="auto">
                  <a:xfrm>
                    <a:off x="1393" y="1007"/>
                    <a:ext cx="0" cy="386"/>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79" name="Line 87"/>
                  <p:cNvSpPr>
                    <a:spLocks noChangeShapeType="1"/>
                  </p:cNvSpPr>
                  <p:nvPr/>
                </p:nvSpPr>
                <p:spPr bwMode="auto">
                  <a:xfrm flipH="1">
                    <a:off x="719" y="1007"/>
                    <a:ext cx="674" cy="386"/>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0" name="Line 88"/>
                  <p:cNvSpPr>
                    <a:spLocks noChangeShapeType="1"/>
                  </p:cNvSpPr>
                  <p:nvPr/>
                </p:nvSpPr>
                <p:spPr bwMode="auto">
                  <a:xfrm>
                    <a:off x="1392" y="1009"/>
                    <a:ext cx="912" cy="383"/>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1" name="Line 89"/>
                  <p:cNvSpPr>
                    <a:spLocks noChangeShapeType="1"/>
                  </p:cNvSpPr>
                  <p:nvPr/>
                </p:nvSpPr>
                <p:spPr bwMode="auto">
                  <a:xfrm>
                    <a:off x="4896" y="1009"/>
                    <a:ext cx="0" cy="383"/>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2" name="Line 90"/>
                  <p:cNvSpPr>
                    <a:spLocks noChangeShapeType="1"/>
                  </p:cNvSpPr>
                  <p:nvPr/>
                </p:nvSpPr>
                <p:spPr bwMode="auto">
                  <a:xfrm>
                    <a:off x="4896" y="1009"/>
                    <a:ext cx="480" cy="383"/>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3" name="Line 91"/>
                  <p:cNvSpPr>
                    <a:spLocks noChangeShapeType="1"/>
                  </p:cNvSpPr>
                  <p:nvPr/>
                </p:nvSpPr>
                <p:spPr bwMode="auto">
                  <a:xfrm flipH="1">
                    <a:off x="4080" y="1009"/>
                    <a:ext cx="816" cy="383"/>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1089" name="Group 92"/>
                <p:cNvGrpSpPr>
                  <a:grpSpLocks/>
                </p:cNvGrpSpPr>
                <p:nvPr/>
              </p:nvGrpSpPr>
              <p:grpSpPr bwMode="auto">
                <a:xfrm>
                  <a:off x="432" y="1488"/>
                  <a:ext cx="3984" cy="240"/>
                  <a:chOff x="432" y="1488"/>
                  <a:chExt cx="3984" cy="384"/>
                </a:xfrm>
              </p:grpSpPr>
              <p:sp>
                <p:nvSpPr>
                  <p:cNvPr id="85085" name="Line 93"/>
                  <p:cNvSpPr>
                    <a:spLocks noChangeShapeType="1"/>
                  </p:cNvSpPr>
                  <p:nvPr/>
                </p:nvSpPr>
                <p:spPr bwMode="auto">
                  <a:xfrm>
                    <a:off x="864" y="148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6" name="Line 94"/>
                  <p:cNvSpPr>
                    <a:spLocks noChangeShapeType="1"/>
                  </p:cNvSpPr>
                  <p:nvPr/>
                </p:nvSpPr>
                <p:spPr bwMode="auto">
                  <a:xfrm flipH="1">
                    <a:off x="432" y="148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7" name="Line 95"/>
                  <p:cNvSpPr>
                    <a:spLocks noChangeShapeType="1"/>
                  </p:cNvSpPr>
                  <p:nvPr/>
                </p:nvSpPr>
                <p:spPr bwMode="auto">
                  <a:xfrm>
                    <a:off x="2304" y="148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8" name="Line 96"/>
                  <p:cNvSpPr>
                    <a:spLocks noChangeShapeType="1"/>
                  </p:cNvSpPr>
                  <p:nvPr/>
                </p:nvSpPr>
                <p:spPr bwMode="auto">
                  <a:xfrm flipH="1">
                    <a:off x="1872" y="148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89" name="Line 97"/>
                  <p:cNvSpPr>
                    <a:spLocks noChangeShapeType="1"/>
                  </p:cNvSpPr>
                  <p:nvPr/>
                </p:nvSpPr>
                <p:spPr bwMode="auto">
                  <a:xfrm>
                    <a:off x="2304" y="148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0" name="Line 98"/>
                  <p:cNvSpPr>
                    <a:spLocks noChangeShapeType="1"/>
                  </p:cNvSpPr>
                  <p:nvPr/>
                </p:nvSpPr>
                <p:spPr bwMode="auto">
                  <a:xfrm>
                    <a:off x="3936" y="148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1" name="Line 99"/>
                  <p:cNvSpPr>
                    <a:spLocks noChangeShapeType="1"/>
                  </p:cNvSpPr>
                  <p:nvPr/>
                </p:nvSpPr>
                <p:spPr bwMode="auto">
                  <a:xfrm>
                    <a:off x="3936" y="1488"/>
                    <a:ext cx="48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1090" name="Group 100"/>
                <p:cNvGrpSpPr>
                  <a:grpSpLocks/>
                </p:cNvGrpSpPr>
                <p:nvPr/>
              </p:nvGrpSpPr>
              <p:grpSpPr bwMode="auto">
                <a:xfrm>
                  <a:off x="432" y="1968"/>
                  <a:ext cx="3984" cy="240"/>
                  <a:chOff x="432" y="1968"/>
                  <a:chExt cx="3984" cy="384"/>
                </a:xfrm>
              </p:grpSpPr>
              <p:sp>
                <p:nvSpPr>
                  <p:cNvPr id="85093" name="Line 101"/>
                  <p:cNvSpPr>
                    <a:spLocks noChangeShapeType="1"/>
                  </p:cNvSpPr>
                  <p:nvPr/>
                </p:nvSpPr>
                <p:spPr bwMode="auto">
                  <a:xfrm>
                    <a:off x="432" y="196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4" name="Line 102"/>
                  <p:cNvSpPr>
                    <a:spLocks noChangeShapeType="1"/>
                  </p:cNvSpPr>
                  <p:nvPr/>
                </p:nvSpPr>
                <p:spPr bwMode="auto">
                  <a:xfrm>
                    <a:off x="864" y="196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5" name="Line 103"/>
                  <p:cNvSpPr>
                    <a:spLocks noChangeShapeType="1"/>
                  </p:cNvSpPr>
                  <p:nvPr/>
                </p:nvSpPr>
                <p:spPr bwMode="auto">
                  <a:xfrm>
                    <a:off x="2304" y="196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6" name="Line 104"/>
                  <p:cNvSpPr>
                    <a:spLocks noChangeShapeType="1"/>
                  </p:cNvSpPr>
                  <p:nvPr/>
                </p:nvSpPr>
                <p:spPr bwMode="auto">
                  <a:xfrm flipH="1">
                    <a:off x="2304" y="196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7" name="Line 105"/>
                  <p:cNvSpPr>
                    <a:spLocks noChangeShapeType="1"/>
                  </p:cNvSpPr>
                  <p:nvPr/>
                </p:nvSpPr>
                <p:spPr bwMode="auto">
                  <a:xfrm>
                    <a:off x="1872" y="1968"/>
                    <a:ext cx="432"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8" name="Line 106"/>
                  <p:cNvSpPr>
                    <a:spLocks noChangeShapeType="1"/>
                  </p:cNvSpPr>
                  <p:nvPr/>
                </p:nvSpPr>
                <p:spPr bwMode="auto">
                  <a:xfrm>
                    <a:off x="3936" y="1968"/>
                    <a:ext cx="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099" name="Line 107"/>
                  <p:cNvSpPr>
                    <a:spLocks noChangeShapeType="1"/>
                  </p:cNvSpPr>
                  <p:nvPr/>
                </p:nvSpPr>
                <p:spPr bwMode="auto">
                  <a:xfrm flipH="1">
                    <a:off x="3936" y="1968"/>
                    <a:ext cx="480" cy="384"/>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sp>
              <p:nvSpPr>
                <p:cNvPr id="85100" name="Line 108"/>
                <p:cNvSpPr>
                  <a:spLocks noChangeShapeType="1"/>
                </p:cNvSpPr>
                <p:nvPr/>
              </p:nvSpPr>
              <p:spPr bwMode="auto">
                <a:xfrm flipH="1">
                  <a:off x="1392" y="2448"/>
                  <a:ext cx="912" cy="24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101" name="Line 109"/>
                <p:cNvSpPr>
                  <a:spLocks noChangeShapeType="1"/>
                </p:cNvSpPr>
                <p:nvPr/>
              </p:nvSpPr>
              <p:spPr bwMode="auto">
                <a:xfrm>
                  <a:off x="1392" y="1488"/>
                  <a:ext cx="0" cy="120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102" name="Line 110"/>
                <p:cNvSpPr>
                  <a:spLocks noChangeShapeType="1"/>
                </p:cNvSpPr>
                <p:nvPr/>
              </p:nvSpPr>
              <p:spPr bwMode="auto">
                <a:xfrm>
                  <a:off x="720" y="2448"/>
                  <a:ext cx="672" cy="24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103" name="Line 111"/>
                <p:cNvSpPr>
                  <a:spLocks noChangeShapeType="1"/>
                </p:cNvSpPr>
                <p:nvPr/>
              </p:nvSpPr>
              <p:spPr bwMode="auto">
                <a:xfrm>
                  <a:off x="4896" y="1488"/>
                  <a:ext cx="0" cy="120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104" name="Line 112"/>
                <p:cNvSpPr>
                  <a:spLocks noChangeShapeType="1"/>
                </p:cNvSpPr>
                <p:nvPr/>
              </p:nvSpPr>
              <p:spPr bwMode="auto">
                <a:xfrm flipH="1">
                  <a:off x="4896" y="1488"/>
                  <a:ext cx="480" cy="120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sp>
              <p:nvSpPr>
                <p:cNvPr id="85105" name="Line 113"/>
                <p:cNvSpPr>
                  <a:spLocks noChangeShapeType="1"/>
                </p:cNvSpPr>
                <p:nvPr/>
              </p:nvSpPr>
              <p:spPr bwMode="auto">
                <a:xfrm>
                  <a:off x="4080" y="2448"/>
                  <a:ext cx="816" cy="240"/>
                </a:xfrm>
                <a:prstGeom prst="line">
                  <a:avLst/>
                </a:prstGeom>
                <a:noFill/>
                <a:ln w="25400">
                  <a:solidFill>
                    <a:srgbClr val="92D050"/>
                  </a:solidFill>
                  <a:round/>
                  <a:headEnd/>
                  <a:tailEnd type="arrow" w="med" len="med"/>
                </a:ln>
                <a:effectLst/>
              </p:spPr>
              <p:txBody>
                <a:bodyPr/>
                <a:lstStyle/>
                <a:p>
                  <a:pPr>
                    <a:defRPr/>
                  </a:pPr>
                  <a:endParaRPr lang="en-US">
                    <a:solidFill>
                      <a:schemeClr val="accent3"/>
                    </a:solidFill>
                    <a:latin typeface="Times New Roman" pitchFamily="18" charset="0"/>
                    <a:cs typeface="Times New Roman" pitchFamily="18" charset="0"/>
                  </a:endParaRPr>
                </a:p>
              </p:txBody>
            </p:sp>
          </p:grpSp>
          <p:grpSp>
            <p:nvGrpSpPr>
              <p:cNvPr id="10" name="Group 114"/>
              <p:cNvGrpSpPr>
                <a:grpSpLocks/>
              </p:cNvGrpSpPr>
              <p:nvPr/>
            </p:nvGrpSpPr>
            <p:grpSpPr bwMode="auto">
              <a:xfrm>
                <a:off x="1676401" y="762000"/>
                <a:ext cx="8601075" cy="4256088"/>
                <a:chOff x="96" y="480"/>
                <a:chExt cx="5418" cy="2681"/>
              </a:xfrm>
            </p:grpSpPr>
            <p:sp>
              <p:nvSpPr>
                <p:cNvPr id="85107" name="Text Box 115"/>
                <p:cNvSpPr txBox="1">
                  <a:spLocks noChangeArrowheads="1"/>
                </p:cNvSpPr>
                <p:nvPr/>
              </p:nvSpPr>
              <p:spPr bwMode="auto">
                <a:xfrm>
                  <a:off x="96" y="480"/>
                  <a:ext cx="375" cy="233"/>
                </a:xfrm>
                <a:prstGeom prst="rect">
                  <a:avLst/>
                </a:prstGeom>
                <a:noFill/>
                <a:ln w="25400">
                  <a:noFill/>
                  <a:miter lim="800000"/>
                  <a:headEnd/>
                  <a:tailEnd type="none" w="med" len="lg"/>
                </a:ln>
                <a:effectLst/>
              </p:spPr>
              <p:txBody>
                <a:bodyPr wrap="none">
                  <a:spAutoFit/>
                </a:bodyPr>
                <a:lstStyle/>
                <a:p>
                  <a:pPr>
                    <a:defRPr/>
                  </a:pPr>
                  <a:r>
                    <a:rPr lang="en-US" altLang="ko-KR" b="1" i="1">
                      <a:solidFill>
                        <a:schemeClr val="accent3"/>
                      </a:solidFill>
                      <a:latin typeface="Times New Roman" pitchFamily="18" charset="0"/>
                      <a:cs typeface="Times New Roman" pitchFamily="18" charset="0"/>
                    </a:rPr>
                    <a:t>T</a:t>
                  </a:r>
                  <a:r>
                    <a:rPr lang="en-US" altLang="ko-KR" b="1">
                      <a:solidFill>
                        <a:schemeClr val="accent3"/>
                      </a:solidFill>
                      <a:latin typeface="Times New Roman" pitchFamily="18" charset="0"/>
                      <a:cs typeface="Times New Roman" pitchFamily="18" charset="0"/>
                    </a:rPr>
                    <a:t>(</a:t>
                  </a:r>
                  <a:r>
                    <a:rPr lang="en-US" altLang="ko-KR" b="1" i="1">
                      <a:solidFill>
                        <a:schemeClr val="accent3"/>
                      </a:solidFill>
                      <a:latin typeface="Times New Roman" pitchFamily="18" charset="0"/>
                      <a:cs typeface="Times New Roman" pitchFamily="18" charset="0"/>
                    </a:rPr>
                    <a:t>q</a:t>
                  </a:r>
                  <a:r>
                    <a:rPr lang="en-US" altLang="ko-KR" b="1">
                      <a:solidFill>
                        <a:schemeClr val="accent3"/>
                      </a:solidFill>
                      <a:latin typeface="Times New Roman" pitchFamily="18" charset="0"/>
                      <a:cs typeface="Times New Roman" pitchFamily="18" charset="0"/>
                    </a:rPr>
                    <a:t>)</a:t>
                  </a:r>
                </a:p>
              </p:txBody>
            </p:sp>
            <p:sp>
              <p:nvSpPr>
                <p:cNvPr id="85108" name="Text Box 116"/>
                <p:cNvSpPr txBox="1">
                  <a:spLocks noChangeArrowheads="1"/>
                </p:cNvSpPr>
                <p:nvPr/>
              </p:nvSpPr>
              <p:spPr bwMode="auto">
                <a:xfrm>
                  <a:off x="2832" y="480"/>
                  <a:ext cx="407" cy="233"/>
                </a:xfrm>
                <a:prstGeom prst="rect">
                  <a:avLst/>
                </a:prstGeom>
                <a:noFill/>
                <a:ln w="25400">
                  <a:noFill/>
                  <a:miter lim="800000"/>
                  <a:headEnd/>
                  <a:tailEnd type="none" w="med" len="lg"/>
                </a:ln>
                <a:effectLst/>
              </p:spPr>
              <p:txBody>
                <a:bodyPr wrap="none">
                  <a:spAutoFit/>
                </a:bodyPr>
                <a:lstStyle/>
                <a:p>
                  <a:pPr>
                    <a:defRPr/>
                  </a:pPr>
                  <a:r>
                    <a:rPr lang="en-US" altLang="ko-KR" b="1">
                      <a:solidFill>
                        <a:schemeClr val="accent3"/>
                      </a:solidFill>
                      <a:latin typeface="Times New Roman" pitchFamily="18" charset="0"/>
                      <a:cs typeface="Times New Roman" pitchFamily="18" charset="0"/>
                    </a:rPr>
                    <a:t>O(</a:t>
                  </a:r>
                  <a:r>
                    <a:rPr lang="en-US" altLang="ko-KR" b="1" i="1">
                      <a:solidFill>
                        <a:schemeClr val="accent3"/>
                      </a:solidFill>
                      <a:latin typeface="Times New Roman" pitchFamily="18" charset="0"/>
                      <a:cs typeface="Times New Roman" pitchFamily="18" charset="0"/>
                    </a:rPr>
                    <a:t>n</a:t>
                  </a:r>
                  <a:r>
                    <a:rPr lang="en-US" altLang="ko-KR" b="1">
                      <a:solidFill>
                        <a:schemeClr val="accent3"/>
                      </a:solidFill>
                      <a:latin typeface="Times New Roman" pitchFamily="18" charset="0"/>
                      <a:cs typeface="Times New Roman" pitchFamily="18" charset="0"/>
                    </a:rPr>
                    <a:t>)</a:t>
                  </a:r>
                </a:p>
              </p:txBody>
            </p:sp>
            <p:sp>
              <p:nvSpPr>
                <p:cNvPr id="85109" name="Text Box 117"/>
                <p:cNvSpPr txBox="1">
                  <a:spLocks noChangeArrowheads="1"/>
                </p:cNvSpPr>
                <p:nvPr/>
              </p:nvSpPr>
              <p:spPr bwMode="auto">
                <a:xfrm>
                  <a:off x="2832" y="2928"/>
                  <a:ext cx="399" cy="233"/>
                </a:xfrm>
                <a:prstGeom prst="rect">
                  <a:avLst/>
                </a:prstGeom>
                <a:noFill/>
                <a:ln w="25400">
                  <a:noFill/>
                  <a:miter lim="800000"/>
                  <a:headEnd/>
                  <a:tailEnd type="none" w="med" len="lg"/>
                </a:ln>
                <a:effectLst/>
              </p:spPr>
              <p:txBody>
                <a:bodyPr wrap="none">
                  <a:spAutoFit/>
                </a:bodyPr>
                <a:lstStyle/>
                <a:p>
                  <a:pPr>
                    <a:defRPr/>
                  </a:pPr>
                  <a:r>
                    <a:rPr lang="en-US" altLang="ko-KR" b="1">
                      <a:solidFill>
                        <a:schemeClr val="accent3"/>
                      </a:solidFill>
                      <a:latin typeface="Times New Roman" pitchFamily="18" charset="0"/>
                      <a:cs typeface="Times New Roman" pitchFamily="18" charset="0"/>
                    </a:rPr>
                    <a:t>O(1)</a:t>
                  </a:r>
                </a:p>
              </p:txBody>
            </p:sp>
            <p:sp>
              <p:nvSpPr>
                <p:cNvPr id="85110" name="Text Box 118"/>
                <p:cNvSpPr txBox="1">
                  <a:spLocks noChangeArrowheads="1"/>
                </p:cNvSpPr>
                <p:nvPr/>
              </p:nvSpPr>
              <p:spPr bwMode="auto">
                <a:xfrm>
                  <a:off x="5010" y="480"/>
                  <a:ext cx="504" cy="233"/>
                </a:xfrm>
                <a:prstGeom prst="rect">
                  <a:avLst/>
                </a:prstGeom>
                <a:noFill/>
                <a:ln w="25400">
                  <a:noFill/>
                  <a:miter lim="800000"/>
                  <a:headEnd/>
                  <a:tailEnd type="none" w="med" len="lg"/>
                </a:ln>
                <a:effectLst/>
              </p:spPr>
              <p:txBody>
                <a:bodyPr wrap="none">
                  <a:spAutoFit/>
                </a:bodyPr>
                <a:lstStyle/>
                <a:p>
                  <a:pPr>
                    <a:defRPr/>
                  </a:pPr>
                  <a:r>
                    <a:rPr lang="en-US" altLang="ko-KR" b="1" i="1">
                      <a:solidFill>
                        <a:schemeClr val="accent3"/>
                      </a:solidFill>
                      <a:latin typeface="Times New Roman" pitchFamily="18" charset="0"/>
                      <a:cs typeface="Times New Roman" pitchFamily="18" charset="0"/>
                    </a:rPr>
                    <a:t>T</a:t>
                  </a:r>
                  <a:r>
                    <a:rPr lang="en-US" altLang="ko-KR" b="1">
                      <a:solidFill>
                        <a:schemeClr val="accent3"/>
                      </a:solidFill>
                      <a:latin typeface="Times New Roman" pitchFamily="18" charset="0"/>
                      <a:cs typeface="Times New Roman" pitchFamily="18" charset="0"/>
                    </a:rPr>
                    <a:t>(</a:t>
                  </a:r>
                  <a:r>
                    <a:rPr lang="en-US" altLang="ko-KR" b="1" i="1">
                      <a:solidFill>
                        <a:schemeClr val="accent3"/>
                      </a:solidFill>
                      <a:latin typeface="Times New Roman" pitchFamily="18" charset="0"/>
                      <a:cs typeface="Times New Roman" pitchFamily="18" charset="0"/>
                    </a:rPr>
                    <a:t>n</a:t>
                  </a:r>
                  <a:r>
                    <a:rPr lang="en-US" altLang="ko-KR" b="1">
                      <a:solidFill>
                        <a:schemeClr val="accent3"/>
                      </a:solidFill>
                      <a:latin typeface="Times New Roman" pitchFamily="18" charset="0"/>
                      <a:cs typeface="Times New Roman" pitchFamily="18" charset="0"/>
                    </a:rPr>
                    <a:t>-</a:t>
                  </a:r>
                  <a:r>
                    <a:rPr lang="en-US" altLang="ko-KR" b="1" i="1">
                      <a:solidFill>
                        <a:schemeClr val="accent3"/>
                      </a:solidFill>
                      <a:latin typeface="Times New Roman" pitchFamily="18" charset="0"/>
                      <a:cs typeface="Times New Roman" pitchFamily="18" charset="0"/>
                    </a:rPr>
                    <a:t>q</a:t>
                  </a:r>
                  <a:r>
                    <a:rPr lang="en-US" altLang="ko-KR" b="1">
                      <a:solidFill>
                        <a:schemeClr val="accent3"/>
                      </a:solidFill>
                      <a:latin typeface="Times New Roman" pitchFamily="18" charset="0"/>
                      <a:cs typeface="Times New Roman" pitchFamily="18" charset="0"/>
                    </a:rPr>
                    <a:t>)</a:t>
                  </a:r>
                </a:p>
              </p:txBody>
            </p:sp>
          </p:grpSp>
          <p:grpSp>
            <p:nvGrpSpPr>
              <p:cNvPr id="11" name="Group 119"/>
              <p:cNvGrpSpPr>
                <a:grpSpLocks/>
              </p:cNvGrpSpPr>
              <p:nvPr/>
            </p:nvGrpSpPr>
            <p:grpSpPr bwMode="auto">
              <a:xfrm>
                <a:off x="7162800" y="1219200"/>
                <a:ext cx="3352800" cy="3429000"/>
                <a:chOff x="3552" y="768"/>
                <a:chExt cx="2112" cy="2160"/>
              </a:xfrm>
            </p:grpSpPr>
            <p:sp>
              <p:nvSpPr>
                <p:cNvPr id="85112" name="Rectangle 120"/>
                <p:cNvSpPr>
                  <a:spLocks noChangeArrowheads="1"/>
                </p:cNvSpPr>
                <p:nvPr/>
              </p:nvSpPr>
              <p:spPr bwMode="auto">
                <a:xfrm>
                  <a:off x="4176"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34</a:t>
                  </a:r>
                </a:p>
              </p:txBody>
            </p:sp>
            <p:sp>
              <p:nvSpPr>
                <p:cNvPr id="85113" name="Rectangle 121"/>
                <p:cNvSpPr>
                  <a:spLocks noChangeArrowheads="1"/>
                </p:cNvSpPr>
                <p:nvPr/>
              </p:nvSpPr>
              <p:spPr bwMode="auto">
                <a:xfrm>
                  <a:off x="4464"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36</a:t>
                  </a:r>
                </a:p>
              </p:txBody>
            </p:sp>
            <p:sp>
              <p:nvSpPr>
                <p:cNvPr id="85114" name="Rectangle 122"/>
                <p:cNvSpPr>
                  <a:spLocks noChangeArrowheads="1"/>
                </p:cNvSpPr>
                <p:nvPr/>
              </p:nvSpPr>
              <p:spPr bwMode="auto">
                <a:xfrm>
                  <a:off x="4752"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dirty="0">
                      <a:solidFill>
                        <a:schemeClr val="accent3"/>
                      </a:solidFill>
                      <a:latin typeface="Times New Roman" pitchFamily="18" charset="0"/>
                      <a:cs typeface="Times New Roman" pitchFamily="18" charset="0"/>
                    </a:rPr>
                    <a:t>41</a:t>
                  </a:r>
                </a:p>
              </p:txBody>
            </p:sp>
            <p:sp>
              <p:nvSpPr>
                <p:cNvPr id="85115" name="Rectangle 123"/>
                <p:cNvSpPr>
                  <a:spLocks noChangeArrowheads="1"/>
                </p:cNvSpPr>
                <p:nvPr/>
              </p:nvSpPr>
              <p:spPr bwMode="auto">
                <a:xfrm>
                  <a:off x="5040" y="2688"/>
                  <a:ext cx="288" cy="240"/>
                </a:xfrm>
                <a:prstGeom prst="rect">
                  <a:avLst/>
                </a:prstGeom>
                <a:noFill/>
                <a:ln w="25400">
                  <a:solidFill>
                    <a:srgbClr val="00B0F0"/>
                  </a:solidFill>
                  <a:miter lim="800000"/>
                  <a:headEnd/>
                  <a:tailEnd/>
                </a:ln>
                <a:effectLst/>
              </p:spPr>
              <p:txBody>
                <a:bodyPr wrap="none" anchor="ctr"/>
                <a:lstStyle/>
                <a:p>
                  <a:pPr algn="ctr">
                    <a:defRPr/>
                  </a:pPr>
                  <a:r>
                    <a:rPr lang="ko-KR" altLang="en-US">
                      <a:solidFill>
                        <a:schemeClr val="accent3"/>
                      </a:solidFill>
                      <a:latin typeface="Times New Roman" pitchFamily="18" charset="0"/>
                      <a:cs typeface="Times New Roman" pitchFamily="18" charset="0"/>
                    </a:rPr>
                    <a:t>43</a:t>
                  </a:r>
                </a:p>
              </p:txBody>
            </p:sp>
            <p:sp>
              <p:nvSpPr>
                <p:cNvPr id="85116" name="Rectangle 124"/>
                <p:cNvSpPr>
                  <a:spLocks noChangeArrowheads="1"/>
                </p:cNvSpPr>
                <p:nvPr/>
              </p:nvSpPr>
              <p:spPr bwMode="auto">
                <a:xfrm>
                  <a:off x="3552" y="768"/>
                  <a:ext cx="2112" cy="2160"/>
                </a:xfrm>
                <a:prstGeom prst="rect">
                  <a:avLst/>
                </a:prstGeom>
                <a:noFill/>
                <a:ln w="25400">
                  <a:solidFill>
                    <a:srgbClr val="00B0F0"/>
                  </a:solidFill>
                  <a:miter lim="800000"/>
                  <a:headEnd/>
                  <a:tailEnd/>
                </a:ln>
                <a:effectLst/>
              </p:spPr>
              <p:txBody>
                <a:bodyPr wrap="none" anchor="ctr"/>
                <a:lstStyle/>
                <a:p>
                  <a:pPr>
                    <a:defRPr/>
                  </a:pPr>
                  <a:endParaRPr lang="en-US">
                    <a:solidFill>
                      <a:schemeClr val="accent3"/>
                    </a:solidFill>
                    <a:latin typeface="Times New Roman" pitchFamily="18" charset="0"/>
                    <a:cs typeface="Times New Roman" pitchFamily="18" charset="0"/>
                  </a:endParaRPr>
                </a:p>
              </p:txBody>
            </p:sp>
          </p:grpSp>
          <p:graphicFrame>
            <p:nvGraphicFramePr>
              <p:cNvPr id="85117" name="Object 2"/>
              <p:cNvGraphicFramePr>
                <a:graphicFrameLocks noChangeAspect="1"/>
              </p:cNvGraphicFramePr>
              <p:nvPr/>
            </p:nvGraphicFramePr>
            <p:xfrm>
              <a:off x="4114800" y="5815014"/>
              <a:ext cx="4191000" cy="814387"/>
            </p:xfrm>
            <a:graphic>
              <a:graphicData uri="http://schemas.openxmlformats.org/presentationml/2006/ole">
                <mc:AlternateContent xmlns:mc="http://schemas.openxmlformats.org/markup-compatibility/2006">
                  <mc:Choice xmlns:v="urn:schemas-microsoft-com:vml" Requires="v">
                    <p:oleObj name="Equation" r:id="rId2" imgW="2222280" imgH="431640" progId="Equation.DSMT4">
                      <p:embed/>
                    </p:oleObj>
                  </mc:Choice>
                  <mc:Fallback>
                    <p:oleObj name="Equation" r:id="rId2" imgW="2222280" imgH="431640" progId="Equation.DSMT4">
                      <p:embed/>
                      <p:pic>
                        <p:nvPicPr>
                          <p:cNvPr id="8511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815014"/>
                            <a:ext cx="4191000"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Rectangle 6">
              <a:extLst>
                <a:ext uri="{FF2B5EF4-FFF2-40B4-BE49-F238E27FC236}">
                  <a16:creationId xmlns:a16="http://schemas.microsoft.com/office/drawing/2014/main" id="{B1FC33A0-AFB8-865E-1206-CD713CDC6FC8}"/>
                </a:ext>
              </a:extLst>
            </p:cNvPr>
            <p:cNvSpPr/>
            <p:nvPr/>
          </p:nvSpPr>
          <p:spPr>
            <a:xfrm>
              <a:off x="1939636" y="6721475"/>
              <a:ext cx="8672946" cy="338501"/>
            </a:xfrm>
            <a:prstGeom prst="rect">
              <a:avLst/>
            </a:prstGeom>
            <a:solidFill>
              <a:schemeClr val="bg1"/>
            </a:solidFill>
            <a:ln w="25400">
              <a:no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3</a:t>
            </a:r>
            <a:r>
              <a:rPr lang="vi-VN" sz="3600">
                <a:cs typeface="Arial" panose="020B0604020202020204" pitchFamily="34" charset="0"/>
              </a:rPr>
              <a:t>. </a:t>
            </a:r>
            <a:r>
              <a:rPr lang="en-US" sz="3600">
                <a:cs typeface="Arial" panose="020B0604020202020204" pitchFamily="34" charset="0"/>
              </a:rPr>
              <a:t>ĐỘ PHỨC TẠP CỦA SẮP XẾP NHANH</a:t>
            </a:r>
          </a:p>
        </p:txBody>
      </p:sp>
      <p:sp>
        <p:nvSpPr>
          <p:cNvPr id="3" name="Text Placeholder 2">
            <a:extLst>
              <a:ext uri="{FF2B5EF4-FFF2-40B4-BE49-F238E27FC236}">
                <a16:creationId xmlns:a16="http://schemas.microsoft.com/office/drawing/2014/main" id="{C538C604-9A2F-5CCB-DD6D-2E943DC2DE74}"/>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67</a:t>
            </a:fld>
            <a:endParaRPr lang="vi-VN"/>
          </a:p>
        </p:txBody>
      </p:sp>
      <p:sp>
        <p:nvSpPr>
          <p:cNvPr id="58" name="Rectangle 3">
            <a:extLst>
              <a:ext uri="{FF2B5EF4-FFF2-40B4-BE49-F238E27FC236}">
                <a16:creationId xmlns:a16="http://schemas.microsoft.com/office/drawing/2014/main" id="{F5EBC112-A9BA-6B0E-A080-4FD075D91550}"/>
              </a:ext>
            </a:extLst>
          </p:cNvPr>
          <p:cNvSpPr txBox="1">
            <a:spLocks noChangeArrowheads="1"/>
          </p:cNvSpPr>
          <p:nvPr/>
        </p:nvSpPr>
        <p:spPr>
          <a:xfrm>
            <a:off x="267854" y="1355696"/>
            <a:ext cx="11170052" cy="4659625"/>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lgn="just">
              <a:lnSpc>
                <a:spcPct val="120000"/>
              </a:lnSpc>
            </a:pPr>
            <a:r>
              <a:rPr lang="vi-VN" sz="2600" dirty="0">
                <a:latin typeface="Lato" panose="020F0502020204030203" pitchFamily="34" charset="0"/>
                <a:ea typeface="Lato" panose="020F0502020204030203" pitchFamily="34" charset="0"/>
                <a:cs typeface="Lato" panose="020F0502020204030203" pitchFamily="34" charset="0"/>
              </a:rPr>
              <a:t>Giả sử rằng pivot được chọn ngẫu nhiên trong số các phần tử của dãy đầu vào</a:t>
            </a:r>
          </a:p>
          <a:p>
            <a:pPr marL="365760" indent="-365760" algn="just">
              <a:lnSpc>
                <a:spcPct val="120000"/>
              </a:lnSpc>
            </a:pPr>
            <a:r>
              <a:rPr lang="vi-VN" sz="2600" dirty="0">
                <a:latin typeface="Lato" panose="020F0502020204030203" pitchFamily="34" charset="0"/>
                <a:ea typeface="Lato" panose="020F0502020204030203" pitchFamily="34" charset="0"/>
                <a:cs typeface="Lato" panose="020F0502020204030203" pitchFamily="34" charset="0"/>
              </a:rPr>
              <a:t>Tất cả các tình huống sau đây là đồng khả năng:</a:t>
            </a:r>
          </a:p>
          <a:p>
            <a:pPr marL="800100" lvl="1" indent="-365125" algn="just">
              <a:lnSpc>
                <a:spcPct val="120000"/>
              </a:lnSpc>
              <a:buClr>
                <a:schemeClr val="tx1"/>
              </a:buClr>
              <a:buSzPct val="100000"/>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Pivot là phần tử nhỏ nhất trong dãy</a:t>
            </a:r>
          </a:p>
          <a:p>
            <a:pPr marL="800100" lvl="1" indent="-365125" algn="just">
              <a:lnSpc>
                <a:spcPct val="120000"/>
              </a:lnSpc>
              <a:buClr>
                <a:schemeClr val="tx1"/>
              </a:buClr>
              <a:buSzPct val="100000"/>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Pivot là phần tử nhỏ nhì trong dãy</a:t>
            </a:r>
          </a:p>
          <a:p>
            <a:pPr marL="800100" lvl="1" indent="-365125" algn="just">
              <a:lnSpc>
                <a:spcPct val="120000"/>
              </a:lnSpc>
              <a:buClr>
                <a:schemeClr val="tx1"/>
              </a:buClr>
              <a:buSzPct val="100000"/>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Pivot là phần tử nhỏ thứ ba trong dãy</a:t>
            </a:r>
          </a:p>
          <a:p>
            <a:pPr marL="800100" lvl="1" indent="-365125" algn="just">
              <a:lnSpc>
                <a:spcPct val="120000"/>
              </a:lnSpc>
              <a:buFontTx/>
              <a:buNone/>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a:t>
            </a:r>
          </a:p>
          <a:p>
            <a:pPr marL="800100" lvl="1" indent="-365125" algn="just">
              <a:lnSpc>
                <a:spcPct val="120000"/>
              </a:lnSpc>
              <a:buClr>
                <a:schemeClr val="tx1"/>
              </a:buClr>
              <a:buSzPct val="100000"/>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Pivot là phần tử lớn nhất trong dãy</a:t>
            </a:r>
            <a:endParaRPr lang="en-US" sz="2600" dirty="0">
              <a:solidFill>
                <a:srgbClr val="0000CC"/>
              </a:solidFill>
              <a:latin typeface="Lato" panose="020F0502020204030203" pitchFamily="34" charset="0"/>
              <a:ea typeface="Lato" panose="020F0502020204030203" pitchFamily="34" charset="0"/>
              <a:cs typeface="Lato" panose="020F0502020204030203" pitchFamily="34" charset="0"/>
            </a:endParaRPr>
          </a:p>
          <a:p>
            <a:pPr marL="800100" lvl="1" indent="-365125" algn="just">
              <a:lnSpc>
                <a:spcPct val="120000"/>
              </a:lnSpc>
              <a:buClr>
                <a:schemeClr val="tx1"/>
              </a:buClr>
              <a:buSzPct val="100000"/>
              <a:tabLst>
                <a:tab pos="747713" algn="l"/>
              </a:tabLst>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Pivot là phần tử đầu tiên</a:t>
            </a:r>
          </a:p>
          <a:p>
            <a:pPr>
              <a:lnSpc>
                <a:spcPct val="120000"/>
              </a:lnSpc>
            </a:pPr>
            <a:endParaRPr lang="vi-VN" sz="2600" dirty="0">
              <a:latin typeface="Lato" panose="020F0502020204030203" pitchFamily="34" charset="0"/>
              <a:ea typeface="Lato" panose="020F0502020204030203" pitchFamily="34" charset="0"/>
              <a:cs typeface="Lato" panose="020F0502020204030203" pitchFamily="34" charset="0"/>
            </a:endParaRPr>
          </a:p>
        </p:txBody>
      </p:sp>
      <p:sp>
        <p:nvSpPr>
          <p:cNvPr id="4" name="Content Placeholder 6">
            <a:extLst>
              <a:ext uri="{FF2B5EF4-FFF2-40B4-BE49-F238E27FC236}">
                <a16:creationId xmlns:a16="http://schemas.microsoft.com/office/drawing/2014/main" id="{5528664E-6EB0-C4CE-6ED2-9D0445AFC111}"/>
              </a:ext>
            </a:extLst>
          </p:cNvPr>
          <p:cNvSpPr txBox="1">
            <a:spLocks/>
          </p:cNvSpPr>
          <p:nvPr/>
        </p:nvSpPr>
        <p:spPr>
          <a:xfrm>
            <a:off x="187850" y="815008"/>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3.3. </a:t>
            </a:r>
            <a:r>
              <a:rPr lang="en-US" dirty="0" err="1"/>
              <a:t>Phân</a:t>
            </a:r>
            <a:r>
              <a:rPr lang="en-US" dirty="0"/>
              <a:t> </a:t>
            </a:r>
            <a:r>
              <a:rPr lang="en-US" dirty="0" err="1"/>
              <a:t>đoạn</a:t>
            </a:r>
            <a:r>
              <a:rPr lang="en-US" dirty="0"/>
              <a:t> </a:t>
            </a:r>
            <a:r>
              <a:rPr lang="en-US" dirty="0" err="1"/>
              <a:t>cân</a:t>
            </a:r>
            <a:r>
              <a:rPr lang="en-US" dirty="0"/>
              <a:t> </a:t>
            </a:r>
            <a:r>
              <a:rPr lang="en-US" dirty="0" err="1"/>
              <a:t>bằng</a:t>
            </a:r>
            <a:endParaRPr lang="en-US" dirty="0"/>
          </a:p>
          <a:p>
            <a:endParaRPr lang="en-US" dirty="0"/>
          </a:p>
        </p:txBody>
      </p:sp>
    </p:spTree>
    <p:custDataLst>
      <p:tags r:id="rId1"/>
    </p:custDataLst>
    <p:extLst>
      <p:ext uri="{BB962C8B-B14F-4D97-AF65-F5344CB8AC3E}">
        <p14:creationId xmlns:p14="http://schemas.microsoft.com/office/powerpoint/2010/main" val="202243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7 – </a:t>
            </a:r>
            <a:r>
              <a:rPr lang="en-US" dirty="0" err="1"/>
              <a:t>Sắp</a:t>
            </a:r>
            <a:r>
              <a:rPr lang="en-US" dirty="0"/>
              <a:t> </a:t>
            </a:r>
            <a:r>
              <a:rPr lang="en-US" dirty="0" err="1"/>
              <a:t>xếp</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57626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5. </a:t>
            </a:r>
            <a:r>
              <a:rPr lang="vi-VN" sz="2800" b="0" dirty="0"/>
              <a:t>Sắp xếp </a:t>
            </a:r>
            <a:r>
              <a:rPr lang="en-US" sz="2800" b="0" dirty="0" err="1"/>
              <a:t>vun</a:t>
            </a:r>
            <a:r>
              <a:rPr lang="en-US" sz="2800" b="0" dirty="0"/>
              <a:t> </a:t>
            </a:r>
            <a:r>
              <a:rPr lang="en-US" sz="2800" b="0" dirty="0" err="1"/>
              <a:t>đống</a:t>
            </a:r>
            <a:r>
              <a:rPr lang="vi-VN" sz="2800" b="0" dirty="0"/>
              <a:t> (</a:t>
            </a:r>
            <a:r>
              <a:rPr lang="en-US" sz="2800" b="0" dirty="0"/>
              <a:t>heap</a:t>
            </a:r>
            <a:r>
              <a:rPr lang="vi-VN" sz="2800" b="0" dirty="0"/>
              <a:t> sort)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68</a:t>
            </a:fld>
            <a:endParaRPr lang="en-US"/>
          </a:p>
        </p:txBody>
      </p:sp>
    </p:spTree>
    <p:extLst>
      <p:ext uri="{BB962C8B-B14F-4D97-AF65-F5344CB8AC3E}">
        <p14:creationId xmlns:p14="http://schemas.microsoft.com/office/powerpoint/2010/main" val="2315084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163781"/>
            <a:ext cx="12187575" cy="812801"/>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DA19E19F-CCF0-2635-652B-2642A2542242}"/>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69</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194640"/>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spcBef>
                <a:spcPts val="300"/>
              </a:spcBef>
              <a:spcAft>
                <a:spcPts val="300"/>
              </a:spcAft>
              <a:buAutoNum type="arabicPeriod"/>
            </a:pPr>
            <a:r>
              <a:rPr lang="vi-VN" b="1" dirty="0">
                <a:solidFill>
                  <a:schemeClr val="tx1"/>
                </a:solidFill>
                <a:latin typeface="Lato" panose="020F0502020204030203" pitchFamily="34" charset="0"/>
                <a:ea typeface="Lato" panose="020F0502020204030203" pitchFamily="34" charset="0"/>
                <a:cs typeface="Lato" panose="020F0502020204030203" pitchFamily="34" charset="0"/>
              </a:rPr>
              <a:t>Cấu trúc dữ liệu đống</a:t>
            </a:r>
          </a:p>
          <a:p>
            <a:pPr marL="514350" indent="-514350">
              <a:lnSpc>
                <a:spcPct val="150000"/>
              </a:lnSpc>
              <a:spcBef>
                <a:spcPts val="300"/>
              </a:spcBef>
              <a:spcAft>
                <a:spcPts val="300"/>
              </a:spcAft>
              <a:buAutoNum type="arabicPeriod"/>
            </a:pPr>
            <a:r>
              <a:rPr lang="vi-VN" dirty="0">
                <a:solidFill>
                  <a:srgbClr val="A2A2A2"/>
                </a:solidFill>
                <a:latin typeface="Lato" panose="020F0502020204030203" pitchFamily="34" charset="0"/>
                <a:ea typeface="Lato" panose="020F0502020204030203" pitchFamily="34" charset="0"/>
                <a:cs typeface="Lato" panose="020F0502020204030203" pitchFamily="34" charset="0"/>
              </a:rPr>
              <a:t>Sắp xếp vun đống</a:t>
            </a:r>
          </a:p>
          <a:p>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67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6" name="Content Placeholder 5">
            <a:extLst>
              <a:ext uri="{FF2B5EF4-FFF2-40B4-BE49-F238E27FC236}">
                <a16:creationId xmlns:a16="http://schemas.microsoft.com/office/drawing/2014/main" id="{2DD0ED4E-60B5-5CEB-BEA9-BDFEE111310A}"/>
              </a:ext>
            </a:extLst>
          </p:cNvPr>
          <p:cNvSpPr>
            <a:spLocks noGrp="1"/>
          </p:cNvSpPr>
          <p:nvPr>
            <p:ph sz="quarter" idx="13"/>
          </p:nvPr>
        </p:nvSpPr>
        <p:spPr/>
        <p:txBody>
          <a:bodyPr/>
          <a:lstStyle/>
          <a:p>
            <a:endParaRPr lang="en-US"/>
          </a:p>
        </p:txBody>
      </p:sp>
      <p:sp>
        <p:nvSpPr>
          <p:cNvPr id="4" name="Rectangle 3">
            <a:extLst>
              <a:ext uri="{FF2B5EF4-FFF2-40B4-BE49-F238E27FC236}">
                <a16:creationId xmlns:a16="http://schemas.microsoft.com/office/drawing/2014/main" id="{CCD319CE-1981-EE9D-C601-E94D1DF4805D}"/>
              </a:ext>
            </a:extLst>
          </p:cNvPr>
          <p:cNvSpPr txBox="1">
            <a:spLocks noChangeArrowheads="1"/>
          </p:cNvSpPr>
          <p:nvPr/>
        </p:nvSpPr>
        <p:spPr>
          <a:xfrm>
            <a:off x="414009" y="960256"/>
            <a:ext cx="11111347" cy="4656138"/>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vi-VN" sz="2600" dirty="0">
                <a:latin typeface="Lato" panose="020F0502020204030203" pitchFamily="34" charset="0"/>
                <a:ea typeface="Lato" panose="020F0502020204030203" pitchFamily="34" charset="0"/>
                <a:cs typeface="Lato" panose="020F0502020204030203" pitchFamily="34" charset="0"/>
              </a:rPr>
              <a:t>Sắp xếp (Sorting)</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Quá trình tổ chức lại dữ liệu theo thứ tự giảm dần hoặc tăng dần </a:t>
            </a:r>
          </a:p>
          <a:p>
            <a:pPr>
              <a:lnSpc>
                <a:spcPct val="130000"/>
              </a:lnSpc>
              <a:spcBef>
                <a:spcPts val="1200"/>
              </a:spcBef>
            </a:pPr>
            <a:r>
              <a:rPr lang="vi-VN" sz="2600" dirty="0">
                <a:latin typeface="Lato" panose="020F0502020204030203" pitchFamily="34" charset="0"/>
                <a:ea typeface="Lato" panose="020F0502020204030203" pitchFamily="34" charset="0"/>
                <a:cs typeface="Lato" panose="020F0502020204030203" pitchFamily="34" charset="0"/>
              </a:rPr>
              <a:t>Dữ liệu cần sắp xếp có thể là</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Số nguyên </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Xâu ký tự </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Đối tượng (Objects)</a:t>
            </a:r>
          </a:p>
          <a:p>
            <a:pPr>
              <a:lnSpc>
                <a:spcPct val="130000"/>
              </a:lnSpc>
              <a:spcBef>
                <a:spcPts val="1200"/>
              </a:spcBef>
              <a:buClr>
                <a:srgbClr val="002060"/>
              </a:buClr>
            </a:pPr>
            <a:r>
              <a:rPr lang="vi-VN" sz="2600" dirty="0">
                <a:solidFill>
                  <a:srgbClr val="0000CC"/>
                </a:solidFill>
                <a:latin typeface="Lato" panose="020F0502020204030203" pitchFamily="34" charset="0"/>
                <a:ea typeface="Lato" panose="020F0502020204030203" pitchFamily="34" charset="0"/>
                <a:cs typeface="Lato" panose="020F0502020204030203" pitchFamily="34" charset="0"/>
              </a:rPr>
              <a:t>Khoá</a:t>
            </a:r>
            <a:r>
              <a:rPr lang="vi-VN" sz="2600" dirty="0">
                <a:latin typeface="Lato" panose="020F0502020204030203" pitchFamily="34" charset="0"/>
                <a:ea typeface="Lato" panose="020F0502020204030203" pitchFamily="34" charset="0"/>
                <a:cs typeface="Lato" panose="020F0502020204030203" pitchFamily="34" charset="0"/>
              </a:rPr>
              <a:t> sắp xếp (Sort key)</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Bộ phận của bản ghi xác định thứ tự sắp xếp của bản ghi trong danh sách.</a:t>
            </a:r>
          </a:p>
          <a:p>
            <a:pPr marL="640080" lvl="1">
              <a:lnSpc>
                <a:spcPct val="130000"/>
              </a:lnSpc>
              <a:buSzPct val="115000"/>
            </a:pPr>
            <a:r>
              <a:rPr lang="vi-VN" dirty="0">
                <a:latin typeface="Lato" panose="020F0502020204030203" pitchFamily="34" charset="0"/>
                <a:ea typeface="Lato" panose="020F0502020204030203" pitchFamily="34" charset="0"/>
                <a:cs typeface="Lato" panose="020F0502020204030203" pitchFamily="34" charset="0"/>
              </a:rPr>
              <a:t>Bản ghi sắp xếp theo thứ tự của các khoá. </a:t>
            </a:r>
          </a:p>
        </p:txBody>
      </p:sp>
    </p:spTree>
    <p:custDataLst>
      <p:tags r:id="rId1"/>
    </p:custDataLst>
    <p:extLst>
      <p:ext uri="{BB962C8B-B14F-4D97-AF65-F5344CB8AC3E}">
        <p14:creationId xmlns:p14="http://schemas.microsoft.com/office/powerpoint/2010/main" val="34695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3" name="Text Placeholder 2">
            <a:extLst>
              <a:ext uri="{FF2B5EF4-FFF2-40B4-BE49-F238E27FC236}">
                <a16:creationId xmlns:a16="http://schemas.microsoft.com/office/drawing/2014/main" id="{56D44DEF-47CA-55AC-8A8C-5B9C9C8B6E59}"/>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70</a:t>
            </a:fld>
            <a:endParaRPr lang="vi-VN"/>
          </a:p>
        </p:txBody>
      </p:sp>
      <p:sp>
        <p:nvSpPr>
          <p:cNvPr id="50" name="Rectangle 4">
            <a:extLst>
              <a:ext uri="{FF2B5EF4-FFF2-40B4-BE49-F238E27FC236}">
                <a16:creationId xmlns:a16="http://schemas.microsoft.com/office/drawing/2014/main" id="{C9E5A7DF-29EE-1677-5B70-A598E6798F70}"/>
              </a:ext>
            </a:extLst>
          </p:cNvPr>
          <p:cNvSpPr txBox="1">
            <a:spLocks noChangeArrowheads="1"/>
          </p:cNvSpPr>
          <p:nvPr/>
        </p:nvSpPr>
        <p:spPr>
          <a:xfrm>
            <a:off x="291439" y="996026"/>
            <a:ext cx="11122881"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0"/>
              </a:spcAft>
              <a:buClr>
                <a:srgbClr val="002060"/>
              </a:buClr>
            </a:pPr>
            <a:r>
              <a:rPr lang="vi-VN" sz="2600" dirty="0">
                <a:solidFill>
                  <a:srgbClr val="DD0111"/>
                </a:solidFill>
                <a:latin typeface="Lato" panose="020F0502020204030203" pitchFamily="34" charset="0"/>
                <a:ea typeface="Lato" panose="020F0502020204030203" pitchFamily="34" charset="0"/>
                <a:cs typeface="Lato" panose="020F0502020204030203" pitchFamily="34" charset="0"/>
              </a:rPr>
              <a:t>Định nghĩa:</a:t>
            </a:r>
            <a:r>
              <a:rPr lang="vi-VN" sz="2600" dirty="0">
                <a:latin typeface="Lato" panose="020F0502020204030203" pitchFamily="34" charset="0"/>
                <a:ea typeface="Lato" panose="020F0502020204030203" pitchFamily="34" charset="0"/>
                <a:cs typeface="Lato" panose="020F0502020204030203" pitchFamily="34" charset="0"/>
              </a:rPr>
              <a:t> </a:t>
            </a:r>
            <a:r>
              <a:rPr lang="vi-VN" sz="2600" b="1" dirty="0">
                <a:latin typeface="Lato" panose="020F0502020204030203" pitchFamily="34" charset="0"/>
                <a:ea typeface="Lato" panose="020F0502020204030203" pitchFamily="34" charset="0"/>
                <a:cs typeface="Lato" panose="020F0502020204030203" pitchFamily="34" charset="0"/>
              </a:rPr>
              <a:t>Đống (heap)</a:t>
            </a:r>
            <a:r>
              <a:rPr lang="vi-VN" sz="2600" dirty="0">
                <a:latin typeface="Lato" panose="020F0502020204030203" pitchFamily="34" charset="0"/>
                <a:ea typeface="Lato" panose="020F0502020204030203" pitchFamily="34" charset="0"/>
                <a:cs typeface="Lato" panose="020F0502020204030203" pitchFamily="34" charset="0"/>
              </a:rPr>
              <a:t> là cây nhị phân </a:t>
            </a:r>
            <a:r>
              <a:rPr lang="vi-VN" sz="2600" i="1" dirty="0">
                <a:latin typeface="Lato" panose="020F0502020204030203" pitchFamily="34" charset="0"/>
                <a:ea typeface="Lato" panose="020F0502020204030203" pitchFamily="34" charset="0"/>
                <a:cs typeface="Lato" panose="020F0502020204030203" pitchFamily="34" charset="0"/>
              </a:rPr>
              <a:t>hoàn chỉnh</a:t>
            </a:r>
            <a:r>
              <a:rPr lang="vi-VN" sz="2600" dirty="0">
                <a:latin typeface="Lato" panose="020F0502020204030203" pitchFamily="34" charset="0"/>
                <a:ea typeface="Lato" panose="020F0502020204030203" pitchFamily="34" charset="0"/>
                <a:cs typeface="Lato" panose="020F0502020204030203" pitchFamily="34" charset="0"/>
              </a:rPr>
              <a:t> có 2 tính chất:</a:t>
            </a:r>
          </a:p>
          <a:p>
            <a:pPr marL="640080" lvl="1" algn="just">
              <a:lnSpc>
                <a:spcPct val="120000"/>
              </a:lnSpc>
              <a:spcBef>
                <a:spcPts val="0"/>
              </a:spcBef>
              <a:spcAft>
                <a:spcPts val="0"/>
              </a:spcAft>
            </a:pPr>
            <a:r>
              <a:rPr lang="vi-VN" b="1" dirty="0">
                <a:latin typeface="Lato" panose="020F0502020204030203" pitchFamily="34" charset="0"/>
                <a:ea typeface="Lato" panose="020F0502020204030203" pitchFamily="34" charset="0"/>
                <a:cs typeface="Lato" panose="020F0502020204030203" pitchFamily="34" charset="0"/>
              </a:rPr>
              <a:t>Tính cấu trúc:</a:t>
            </a:r>
            <a:r>
              <a:rPr lang="vi-VN" dirty="0">
                <a:latin typeface="Lato" panose="020F0502020204030203" pitchFamily="34" charset="0"/>
                <a:ea typeface="Lato" panose="020F0502020204030203" pitchFamily="34" charset="0"/>
                <a:cs typeface="Lato" panose="020F0502020204030203" pitchFamily="34" charset="0"/>
              </a:rPr>
              <a:t> tất cả các mức đều là đầy, ngoại trừ mức cuối cùng, </a:t>
            </a:r>
            <a:br>
              <a:rPr lang="en-US" dirty="0">
                <a:latin typeface="Lato" panose="020F0502020204030203" pitchFamily="34" charset="0"/>
                <a:ea typeface="Lato" panose="020F0502020204030203" pitchFamily="34" charset="0"/>
                <a:cs typeface="Lato" panose="020F0502020204030203" pitchFamily="34" charset="0"/>
              </a:rPr>
            </a:br>
            <a:r>
              <a:rPr lang="vi-VN" dirty="0">
                <a:latin typeface="Lato" panose="020F0502020204030203" pitchFamily="34" charset="0"/>
                <a:ea typeface="Lato" panose="020F0502020204030203" pitchFamily="34" charset="0"/>
                <a:cs typeface="Lato" panose="020F0502020204030203" pitchFamily="34" charset="0"/>
              </a:rPr>
              <a:t>mức cuối được điền từ trái sang phải.</a:t>
            </a:r>
          </a:p>
          <a:p>
            <a:pPr marL="640080" lvl="1" algn="just">
              <a:lnSpc>
                <a:spcPct val="120000"/>
              </a:lnSpc>
              <a:spcBef>
                <a:spcPts val="0"/>
              </a:spcBef>
              <a:spcAft>
                <a:spcPts val="0"/>
              </a:spcAft>
            </a:pPr>
            <a:r>
              <a:rPr lang="vi-VN" b="1" dirty="0">
                <a:latin typeface="Lato" panose="020F0502020204030203" pitchFamily="34" charset="0"/>
                <a:ea typeface="Lato" panose="020F0502020204030203" pitchFamily="34" charset="0"/>
                <a:cs typeface="Lato" panose="020F0502020204030203" pitchFamily="34" charset="0"/>
              </a:rPr>
              <a:t>Tính có thứ tự hay tính chất đống :</a:t>
            </a:r>
            <a:r>
              <a:rPr lang="vi-VN" dirty="0">
                <a:latin typeface="Lato" panose="020F0502020204030203" pitchFamily="34" charset="0"/>
                <a:ea typeface="Lato" panose="020F0502020204030203" pitchFamily="34" charset="0"/>
                <a:cs typeface="Lato" panose="020F0502020204030203" pitchFamily="34" charset="0"/>
              </a:rPr>
              <a:t> với mỗi nút </a:t>
            </a:r>
            <a:r>
              <a:rPr lang="vi-VN" i="1" dirty="0">
                <a:latin typeface="Lato" panose="020F0502020204030203" pitchFamily="34" charset="0"/>
                <a:ea typeface="Lato" panose="020F0502020204030203" pitchFamily="34" charset="0"/>
                <a:cs typeface="Lato" panose="020F0502020204030203" pitchFamily="34" charset="0"/>
              </a:rPr>
              <a:t>x</a:t>
            </a:r>
          </a:p>
          <a:p>
            <a:pPr lvl="1" algn="just">
              <a:lnSpc>
                <a:spcPct val="120000"/>
              </a:lnSpc>
              <a:spcBef>
                <a:spcPts val="0"/>
              </a:spcBef>
              <a:spcAft>
                <a:spcPts val="0"/>
              </a:spcAft>
              <a:buFontTx/>
              <a:buNone/>
            </a:pPr>
            <a:r>
              <a:rPr lang="vi-VN" dirty="0">
                <a:latin typeface="Lato" panose="020F0502020204030203" pitchFamily="34" charset="0"/>
                <a:ea typeface="Lato" panose="020F0502020204030203" pitchFamily="34" charset="0"/>
                <a:cs typeface="Lato" panose="020F0502020204030203" pitchFamily="34" charset="0"/>
              </a:rPr>
              <a:t>				Parent(</a:t>
            </a:r>
            <a:r>
              <a:rPr lang="vi-VN" i="1" dirty="0">
                <a:latin typeface="Lato" panose="020F0502020204030203" pitchFamily="34" charset="0"/>
                <a:ea typeface="Lato" panose="020F0502020204030203" pitchFamily="34" charset="0"/>
                <a:cs typeface="Lato" panose="020F0502020204030203" pitchFamily="34" charset="0"/>
              </a:rPr>
              <a:t>x</a:t>
            </a:r>
            <a:r>
              <a:rPr lang="vi-VN" dirty="0">
                <a:latin typeface="Lato" panose="020F0502020204030203" pitchFamily="34" charset="0"/>
                <a:ea typeface="Lato" panose="020F0502020204030203" pitchFamily="34" charset="0"/>
                <a:cs typeface="Lato" panose="020F0502020204030203" pitchFamily="34" charset="0"/>
              </a:rPr>
              <a:t>) ≥ </a:t>
            </a:r>
            <a:r>
              <a:rPr lang="vi-VN" i="1" dirty="0">
                <a:latin typeface="Lato" panose="020F0502020204030203" pitchFamily="34" charset="0"/>
                <a:ea typeface="Lato" panose="020F0502020204030203" pitchFamily="34" charset="0"/>
                <a:cs typeface="Lato" panose="020F0502020204030203" pitchFamily="34" charset="0"/>
              </a:rPr>
              <a:t>x</a:t>
            </a:r>
            <a:r>
              <a:rPr lang="vi-VN" dirty="0">
                <a:latin typeface="Lato" panose="020F0502020204030203" pitchFamily="34" charset="0"/>
                <a:ea typeface="Lato" panose="020F0502020204030203" pitchFamily="34" charset="0"/>
                <a:cs typeface="Lato" panose="020F0502020204030203" pitchFamily="34" charset="0"/>
              </a:rPr>
              <a:t>.</a:t>
            </a:r>
          </a:p>
          <a:p>
            <a:pPr marL="274320" algn="just">
              <a:lnSpc>
                <a:spcPct val="120000"/>
              </a:lnSpc>
              <a:spcBef>
                <a:spcPts val="0"/>
              </a:spcBef>
              <a:spcAft>
                <a:spcPts val="0"/>
              </a:spcAft>
            </a:pPr>
            <a:r>
              <a:rPr lang="vi-VN" sz="2600" dirty="0">
                <a:latin typeface="Lato" panose="020F0502020204030203" pitchFamily="34" charset="0"/>
                <a:ea typeface="Lato" panose="020F0502020204030203" pitchFamily="34" charset="0"/>
                <a:cs typeface="Lato" panose="020F0502020204030203" pitchFamily="34" charset="0"/>
              </a:rPr>
              <a:t>Cây được cài đặt bởi mảng </a:t>
            </a:r>
            <a:r>
              <a:rPr lang="vi-VN" sz="2600" i="1" dirty="0">
                <a:latin typeface="Lato" panose="020F0502020204030203" pitchFamily="34" charset="0"/>
                <a:ea typeface="Lato" panose="020F0502020204030203" pitchFamily="34" charset="0"/>
                <a:cs typeface="Lato" panose="020F0502020204030203" pitchFamily="34" charset="0"/>
              </a:rPr>
              <a:t>A</a:t>
            </a:r>
            <a:r>
              <a:rPr lang="vi-VN" sz="2600" dirty="0">
                <a:latin typeface="Lato" panose="020F0502020204030203" pitchFamily="34" charset="0"/>
                <a:ea typeface="Lato" panose="020F0502020204030203" pitchFamily="34" charset="0"/>
                <a:cs typeface="Lato" panose="020F0502020204030203" pitchFamily="34" charset="0"/>
              </a:rPr>
              <a:t>[</a:t>
            </a:r>
            <a:r>
              <a:rPr lang="vi-VN" sz="2600" i="1" dirty="0">
                <a:latin typeface="Lato" panose="020F0502020204030203" pitchFamily="34" charset="0"/>
                <a:ea typeface="Lato" panose="020F0502020204030203" pitchFamily="34" charset="0"/>
                <a:cs typeface="Lato" panose="020F0502020204030203" pitchFamily="34" charset="0"/>
              </a:rPr>
              <a:t>i</a:t>
            </a:r>
            <a:r>
              <a:rPr lang="vi-VN" sz="2600" dirty="0">
                <a:latin typeface="Lato" panose="020F0502020204030203" pitchFamily="34" charset="0"/>
                <a:ea typeface="Lato" panose="020F0502020204030203" pitchFamily="34" charset="0"/>
                <a:cs typeface="Lato" panose="020F0502020204030203" pitchFamily="34" charset="0"/>
              </a:rPr>
              <a:t>] có độ dài </a:t>
            </a:r>
            <a:r>
              <a:rPr lang="vi-VN" sz="2600" i="1" dirty="0">
                <a:latin typeface="Lato" panose="020F0502020204030203" pitchFamily="34" charset="0"/>
                <a:ea typeface="Lato" panose="020F0502020204030203" pitchFamily="34" charset="0"/>
                <a:cs typeface="Lato" panose="020F0502020204030203" pitchFamily="34" charset="0"/>
              </a:rPr>
              <a:t>length</a:t>
            </a:r>
            <a:r>
              <a:rPr lang="vi-VN" sz="2600" dirty="0">
                <a:latin typeface="Lato" panose="020F0502020204030203" pitchFamily="34" charset="0"/>
                <a:ea typeface="Lato" panose="020F0502020204030203" pitchFamily="34" charset="0"/>
                <a:cs typeface="Lato" panose="020F0502020204030203" pitchFamily="34" charset="0"/>
              </a:rPr>
              <a:t>[</a:t>
            </a:r>
            <a:r>
              <a:rPr lang="vi-VN" sz="2600" i="1" dirty="0">
                <a:latin typeface="Lato" panose="020F0502020204030203" pitchFamily="34" charset="0"/>
                <a:ea typeface="Lato" panose="020F0502020204030203" pitchFamily="34" charset="0"/>
                <a:cs typeface="Lato" panose="020F0502020204030203" pitchFamily="34" charset="0"/>
              </a:rPr>
              <a:t>A</a:t>
            </a:r>
            <a:r>
              <a:rPr lang="vi-VN" sz="2600" dirty="0">
                <a:latin typeface="Lato" panose="020F0502020204030203" pitchFamily="34" charset="0"/>
                <a:ea typeface="Lato" panose="020F0502020204030203" pitchFamily="34" charset="0"/>
                <a:cs typeface="Lato" panose="020F0502020204030203" pitchFamily="34" charset="0"/>
              </a:rPr>
              <a:t>]. Số lượng phần tử là </a:t>
            </a:r>
            <a:r>
              <a:rPr lang="vi-VN" sz="2600" i="1" dirty="0">
                <a:latin typeface="Lato" panose="020F0502020204030203" pitchFamily="34" charset="0"/>
                <a:ea typeface="Lato" panose="020F0502020204030203" pitchFamily="34" charset="0"/>
                <a:cs typeface="Lato" panose="020F0502020204030203" pitchFamily="34" charset="0"/>
              </a:rPr>
              <a:t>heapsize</a:t>
            </a:r>
            <a:r>
              <a:rPr lang="vi-VN" sz="2600" dirty="0">
                <a:latin typeface="Lato" panose="020F0502020204030203" pitchFamily="34" charset="0"/>
                <a:ea typeface="Lato" panose="020F0502020204030203" pitchFamily="34" charset="0"/>
                <a:cs typeface="Lato" panose="020F0502020204030203" pitchFamily="34" charset="0"/>
              </a:rPr>
              <a:t>[</a:t>
            </a:r>
            <a:r>
              <a:rPr lang="vi-VN" sz="2600" i="1" dirty="0">
                <a:latin typeface="Lato" panose="020F0502020204030203" pitchFamily="34" charset="0"/>
                <a:ea typeface="Lato" panose="020F0502020204030203" pitchFamily="34" charset="0"/>
                <a:cs typeface="Lato" panose="020F0502020204030203" pitchFamily="34" charset="0"/>
              </a:rPr>
              <a:t>A</a:t>
            </a:r>
            <a:r>
              <a:rPr lang="vi-VN" sz="2600" dirty="0">
                <a:latin typeface="Lato" panose="020F0502020204030203" pitchFamily="34" charset="0"/>
                <a:ea typeface="Lato" panose="020F0502020204030203" pitchFamily="34" charset="0"/>
                <a:cs typeface="Lato" panose="020F0502020204030203" pitchFamily="34" charset="0"/>
              </a:rPr>
              <a:t>]</a:t>
            </a:r>
          </a:p>
          <a:p>
            <a:pPr lvl="1" algn="just">
              <a:lnSpc>
                <a:spcPct val="120000"/>
              </a:lnSpc>
              <a:spcBef>
                <a:spcPts val="0"/>
              </a:spcBef>
              <a:spcAft>
                <a:spcPts val="0"/>
              </a:spcAft>
              <a:buFontTx/>
              <a:buNone/>
            </a:pP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51" name="Line 2">
            <a:extLst>
              <a:ext uri="{FF2B5EF4-FFF2-40B4-BE49-F238E27FC236}">
                <a16:creationId xmlns:a16="http://schemas.microsoft.com/office/drawing/2014/main" id="{73F60E29-E5D4-573C-BCF1-D7C9A350F002}"/>
              </a:ext>
            </a:extLst>
          </p:cNvPr>
          <p:cNvSpPr>
            <a:spLocks noChangeShapeType="1"/>
          </p:cNvSpPr>
          <p:nvPr/>
        </p:nvSpPr>
        <p:spPr bwMode="auto">
          <a:xfrm>
            <a:off x="3250520" y="5378032"/>
            <a:ext cx="234950" cy="201613"/>
          </a:xfrm>
          <a:prstGeom prst="line">
            <a:avLst/>
          </a:prstGeom>
          <a:noFill/>
          <a:ln w="9525">
            <a:solidFill>
              <a:schemeClr val="tx1"/>
            </a:solidFill>
            <a:round/>
            <a:headEnd/>
            <a:tailEnd/>
          </a:ln>
        </p:spPr>
        <p:txBody>
          <a:bodyPr/>
          <a:lstStyle/>
          <a:p>
            <a:endParaRPr lang="en-US">
              <a:solidFill>
                <a:srgbClr val="0000CC"/>
              </a:solidFill>
            </a:endParaRPr>
          </a:p>
        </p:txBody>
      </p:sp>
      <p:sp>
        <p:nvSpPr>
          <p:cNvPr id="52" name="Line 5">
            <a:extLst>
              <a:ext uri="{FF2B5EF4-FFF2-40B4-BE49-F238E27FC236}">
                <a16:creationId xmlns:a16="http://schemas.microsoft.com/office/drawing/2014/main" id="{9B5A3D43-329F-A27A-D41D-5D1F83B8DFAE}"/>
              </a:ext>
            </a:extLst>
          </p:cNvPr>
          <p:cNvSpPr>
            <a:spLocks noChangeShapeType="1"/>
          </p:cNvSpPr>
          <p:nvPr/>
        </p:nvSpPr>
        <p:spPr bwMode="auto">
          <a:xfrm flipV="1">
            <a:off x="2655207" y="4565231"/>
            <a:ext cx="1295400" cy="1219200"/>
          </a:xfrm>
          <a:prstGeom prst="line">
            <a:avLst/>
          </a:prstGeom>
          <a:noFill/>
          <a:ln w="9525">
            <a:solidFill>
              <a:schemeClr val="tx1"/>
            </a:solidFill>
            <a:round/>
            <a:headEnd/>
            <a:tailEnd/>
          </a:ln>
        </p:spPr>
        <p:txBody>
          <a:bodyPr/>
          <a:lstStyle/>
          <a:p>
            <a:endParaRPr lang="en-US">
              <a:solidFill>
                <a:srgbClr val="0000CC"/>
              </a:solidFill>
            </a:endParaRPr>
          </a:p>
        </p:txBody>
      </p:sp>
      <p:sp>
        <p:nvSpPr>
          <p:cNvPr id="53" name="Text Box 6">
            <a:extLst>
              <a:ext uri="{FF2B5EF4-FFF2-40B4-BE49-F238E27FC236}">
                <a16:creationId xmlns:a16="http://schemas.microsoft.com/office/drawing/2014/main" id="{5B362F87-854E-EF48-AACF-07F0547D567D}"/>
              </a:ext>
            </a:extLst>
          </p:cNvPr>
          <p:cNvSpPr txBox="1">
            <a:spLocks noChangeArrowheads="1"/>
          </p:cNvSpPr>
          <p:nvPr/>
        </p:nvSpPr>
        <p:spPr bwMode="auto">
          <a:xfrm>
            <a:off x="3471434" y="6013031"/>
            <a:ext cx="736099" cy="369332"/>
          </a:xfrm>
          <a:prstGeom prst="rect">
            <a:avLst/>
          </a:prstGeom>
          <a:noFill/>
          <a:ln w="9525">
            <a:noFill/>
            <a:miter lim="800000"/>
            <a:headEnd/>
            <a:tailEnd/>
          </a:ln>
        </p:spPr>
        <p:txBody>
          <a:bodyPr wrap="none">
            <a:spAutoFit/>
          </a:bodyPr>
          <a:lstStyle/>
          <a:p>
            <a:pPr algn="ctr"/>
            <a:r>
              <a:rPr lang="en-US" dirty="0">
                <a:solidFill>
                  <a:srgbClr val="006600"/>
                </a:solidFill>
              </a:rPr>
              <a:t>Heap</a:t>
            </a:r>
          </a:p>
        </p:txBody>
      </p:sp>
      <p:sp>
        <p:nvSpPr>
          <p:cNvPr id="54" name="Line 7">
            <a:extLst>
              <a:ext uri="{FF2B5EF4-FFF2-40B4-BE49-F238E27FC236}">
                <a16:creationId xmlns:a16="http://schemas.microsoft.com/office/drawing/2014/main" id="{1FDEE407-A194-F0D4-EC85-A1DA5D276E5E}"/>
              </a:ext>
            </a:extLst>
          </p:cNvPr>
          <p:cNvSpPr>
            <a:spLocks noChangeAspect="1" noChangeShapeType="1"/>
          </p:cNvSpPr>
          <p:nvPr/>
        </p:nvSpPr>
        <p:spPr bwMode="auto">
          <a:xfrm rot="16200000" flipV="1">
            <a:off x="3776776" y="4508875"/>
            <a:ext cx="760412" cy="723900"/>
          </a:xfrm>
          <a:prstGeom prst="line">
            <a:avLst/>
          </a:prstGeom>
          <a:noFill/>
          <a:ln w="9525">
            <a:solidFill>
              <a:schemeClr val="tx1"/>
            </a:solidFill>
            <a:round/>
            <a:headEnd/>
            <a:tailEnd/>
          </a:ln>
        </p:spPr>
        <p:txBody>
          <a:bodyPr/>
          <a:lstStyle/>
          <a:p>
            <a:endParaRPr lang="en-US">
              <a:solidFill>
                <a:srgbClr val="0000CC"/>
              </a:solidFill>
            </a:endParaRPr>
          </a:p>
        </p:txBody>
      </p:sp>
      <p:sp>
        <p:nvSpPr>
          <p:cNvPr id="55" name="Oval 8">
            <a:extLst>
              <a:ext uri="{FF2B5EF4-FFF2-40B4-BE49-F238E27FC236}">
                <a16:creationId xmlns:a16="http://schemas.microsoft.com/office/drawing/2014/main" id="{9A0C6ABB-5B0E-3FF8-B75A-9FD7713A76B4}"/>
              </a:ext>
            </a:extLst>
          </p:cNvPr>
          <p:cNvSpPr>
            <a:spLocks noChangeArrowheads="1"/>
          </p:cNvSpPr>
          <p:nvPr/>
        </p:nvSpPr>
        <p:spPr bwMode="auto">
          <a:xfrm>
            <a:off x="2547258" y="5539957"/>
            <a:ext cx="320675" cy="320675"/>
          </a:xfrm>
          <a:prstGeom prst="ellipse">
            <a:avLst/>
          </a:prstGeom>
          <a:solidFill>
            <a:schemeClr val="bg1"/>
          </a:solidFill>
          <a:ln w="12700">
            <a:solidFill>
              <a:schemeClr val="tx1"/>
            </a:solidFill>
            <a:round/>
            <a:headEnd/>
            <a:tailEnd/>
          </a:ln>
        </p:spPr>
        <p:txBody>
          <a:bodyPr wrap="none" anchor="ctr"/>
          <a:lstStyle/>
          <a:p>
            <a:pPr algn="ctr"/>
            <a:r>
              <a:rPr lang="en-US">
                <a:solidFill>
                  <a:srgbClr val="0000CC"/>
                </a:solidFill>
              </a:rPr>
              <a:t>5</a:t>
            </a:r>
          </a:p>
        </p:txBody>
      </p:sp>
      <p:sp>
        <p:nvSpPr>
          <p:cNvPr id="56" name="Oval 9">
            <a:extLst>
              <a:ext uri="{FF2B5EF4-FFF2-40B4-BE49-F238E27FC236}">
                <a16:creationId xmlns:a16="http://schemas.microsoft.com/office/drawing/2014/main" id="{993A22CE-6FBD-D5FA-EA0E-4483BAE26927}"/>
              </a:ext>
            </a:extLst>
          </p:cNvPr>
          <p:cNvSpPr>
            <a:spLocks noChangeArrowheads="1"/>
          </p:cNvSpPr>
          <p:nvPr/>
        </p:nvSpPr>
        <p:spPr bwMode="auto">
          <a:xfrm>
            <a:off x="3004458" y="5098632"/>
            <a:ext cx="320675" cy="320675"/>
          </a:xfrm>
          <a:prstGeom prst="ellipse">
            <a:avLst/>
          </a:prstGeom>
          <a:solidFill>
            <a:schemeClr val="bg1"/>
          </a:solidFill>
          <a:ln w="12700">
            <a:solidFill>
              <a:schemeClr val="tx1"/>
            </a:solidFill>
            <a:round/>
            <a:headEnd/>
            <a:tailEnd/>
          </a:ln>
        </p:spPr>
        <p:txBody>
          <a:bodyPr wrap="none" anchor="ctr"/>
          <a:lstStyle/>
          <a:p>
            <a:pPr algn="ctr"/>
            <a:r>
              <a:rPr lang="en-US">
                <a:solidFill>
                  <a:srgbClr val="0000CC"/>
                </a:solidFill>
              </a:rPr>
              <a:t>7</a:t>
            </a:r>
          </a:p>
        </p:txBody>
      </p:sp>
      <p:sp>
        <p:nvSpPr>
          <p:cNvPr id="57" name="Oval 10">
            <a:extLst>
              <a:ext uri="{FF2B5EF4-FFF2-40B4-BE49-F238E27FC236}">
                <a16:creationId xmlns:a16="http://schemas.microsoft.com/office/drawing/2014/main" id="{F05BD2B0-14EC-A59D-64BE-A515423D6D7D}"/>
              </a:ext>
            </a:extLst>
          </p:cNvPr>
          <p:cNvSpPr>
            <a:spLocks noChangeArrowheads="1"/>
          </p:cNvSpPr>
          <p:nvPr/>
        </p:nvSpPr>
        <p:spPr bwMode="auto">
          <a:xfrm>
            <a:off x="3728358" y="4412832"/>
            <a:ext cx="320675" cy="320675"/>
          </a:xfrm>
          <a:prstGeom prst="ellipse">
            <a:avLst/>
          </a:prstGeom>
          <a:solidFill>
            <a:schemeClr val="bg1"/>
          </a:solidFill>
          <a:ln w="12700">
            <a:solidFill>
              <a:schemeClr val="tx1"/>
            </a:solidFill>
            <a:round/>
            <a:headEnd/>
            <a:tailEnd/>
          </a:ln>
        </p:spPr>
        <p:txBody>
          <a:bodyPr wrap="none" anchor="ctr"/>
          <a:lstStyle/>
          <a:p>
            <a:pPr algn="ctr"/>
            <a:r>
              <a:rPr lang="en-US">
                <a:solidFill>
                  <a:srgbClr val="0000CC"/>
                </a:solidFill>
              </a:rPr>
              <a:t>8</a:t>
            </a:r>
          </a:p>
        </p:txBody>
      </p:sp>
      <p:sp>
        <p:nvSpPr>
          <p:cNvPr id="58" name="Oval 11">
            <a:extLst>
              <a:ext uri="{FF2B5EF4-FFF2-40B4-BE49-F238E27FC236}">
                <a16:creationId xmlns:a16="http://schemas.microsoft.com/office/drawing/2014/main" id="{10CDC7A7-B546-41AC-CAD6-F65D1ADFACFE}"/>
              </a:ext>
            </a:extLst>
          </p:cNvPr>
          <p:cNvSpPr>
            <a:spLocks noChangeArrowheads="1"/>
          </p:cNvSpPr>
          <p:nvPr/>
        </p:nvSpPr>
        <p:spPr bwMode="auto">
          <a:xfrm>
            <a:off x="4372883" y="5098632"/>
            <a:ext cx="320675" cy="320675"/>
          </a:xfrm>
          <a:prstGeom prst="ellipse">
            <a:avLst/>
          </a:prstGeom>
          <a:solidFill>
            <a:schemeClr val="bg1"/>
          </a:solidFill>
          <a:ln w="12700">
            <a:solidFill>
              <a:schemeClr val="tx1"/>
            </a:solidFill>
            <a:round/>
            <a:headEnd/>
            <a:tailEnd/>
          </a:ln>
        </p:spPr>
        <p:txBody>
          <a:bodyPr wrap="none" anchor="ctr"/>
          <a:lstStyle/>
          <a:p>
            <a:pPr algn="ctr"/>
            <a:r>
              <a:rPr lang="en-US">
                <a:solidFill>
                  <a:srgbClr val="0000CC"/>
                </a:solidFill>
              </a:rPr>
              <a:t>4</a:t>
            </a:r>
          </a:p>
        </p:txBody>
      </p:sp>
      <p:sp>
        <p:nvSpPr>
          <p:cNvPr id="59" name="Oval 13">
            <a:extLst>
              <a:ext uri="{FF2B5EF4-FFF2-40B4-BE49-F238E27FC236}">
                <a16:creationId xmlns:a16="http://schemas.microsoft.com/office/drawing/2014/main" id="{584CA82F-3665-A080-706C-2DB60D533F2E}"/>
              </a:ext>
            </a:extLst>
          </p:cNvPr>
          <p:cNvSpPr>
            <a:spLocks noChangeArrowheads="1"/>
          </p:cNvSpPr>
          <p:nvPr/>
        </p:nvSpPr>
        <p:spPr bwMode="auto">
          <a:xfrm>
            <a:off x="3401333" y="5539957"/>
            <a:ext cx="320675" cy="320675"/>
          </a:xfrm>
          <a:prstGeom prst="ellipse">
            <a:avLst/>
          </a:prstGeom>
          <a:solidFill>
            <a:schemeClr val="bg1"/>
          </a:solidFill>
          <a:ln w="12700">
            <a:solidFill>
              <a:schemeClr val="tx1"/>
            </a:solidFill>
            <a:round/>
            <a:headEnd/>
            <a:tailEnd/>
          </a:ln>
        </p:spPr>
        <p:txBody>
          <a:bodyPr wrap="none" anchor="ctr"/>
          <a:lstStyle/>
          <a:p>
            <a:pPr algn="ctr"/>
            <a:r>
              <a:rPr lang="en-US">
                <a:solidFill>
                  <a:srgbClr val="0000CC"/>
                </a:solidFill>
              </a:rPr>
              <a:t>2</a:t>
            </a:r>
          </a:p>
        </p:txBody>
      </p:sp>
      <p:sp>
        <p:nvSpPr>
          <p:cNvPr id="60" name="Text Box 14">
            <a:extLst>
              <a:ext uri="{FF2B5EF4-FFF2-40B4-BE49-F238E27FC236}">
                <a16:creationId xmlns:a16="http://schemas.microsoft.com/office/drawing/2014/main" id="{D454169B-07C7-2993-5E4E-DA848FCA3AE6}"/>
              </a:ext>
            </a:extLst>
          </p:cNvPr>
          <p:cNvSpPr txBox="1">
            <a:spLocks noChangeArrowheads="1"/>
          </p:cNvSpPr>
          <p:nvPr/>
        </p:nvSpPr>
        <p:spPr bwMode="auto">
          <a:xfrm>
            <a:off x="5214257" y="4456759"/>
            <a:ext cx="5524500" cy="726609"/>
          </a:xfrm>
          <a:prstGeom prst="rect">
            <a:avLst/>
          </a:prstGeom>
          <a:noFill/>
          <a:ln w="9525">
            <a:noFill/>
            <a:miter lim="800000"/>
            <a:headEnd/>
            <a:tailEnd/>
          </a:ln>
        </p:spPr>
        <p:txBody>
          <a:bodyPr wrap="square">
            <a:spAutoFit/>
          </a:bodyPr>
          <a:lstStyle/>
          <a:p>
            <a:pPr>
              <a:lnSpc>
                <a:spcPct val="120000"/>
              </a:lnSpc>
            </a:pP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Từ</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tính</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chất</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đống</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suy</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ra</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a:t>
            </a:r>
          </a:p>
          <a:p>
            <a:pPr>
              <a:lnSpc>
                <a:spcPct val="120000"/>
              </a:lnSpc>
            </a:pPr>
            <a:r>
              <a:rPr lang="en-US" dirty="0">
                <a:solidFill>
                  <a:srgbClr val="DD0111"/>
                </a:solidFill>
                <a:latin typeface="Lato" panose="020F0502020204030203" pitchFamily="34" charset="0"/>
                <a:ea typeface="Lato" panose="020F0502020204030203" pitchFamily="34" charset="0"/>
                <a:cs typeface="Lato" panose="020F0502020204030203" pitchFamily="34" charset="0"/>
              </a:rPr>
              <a:t>“</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Gốc</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chứa</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phần</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tử</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lớn</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nhất</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của</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đống</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a:t>
            </a:r>
          </a:p>
        </p:txBody>
      </p:sp>
      <p:sp>
        <p:nvSpPr>
          <p:cNvPr id="61" name="Text Box 15">
            <a:extLst>
              <a:ext uri="{FF2B5EF4-FFF2-40B4-BE49-F238E27FC236}">
                <a16:creationId xmlns:a16="http://schemas.microsoft.com/office/drawing/2014/main" id="{7DEC9127-5CFC-C55F-342A-000A800629B5}"/>
              </a:ext>
            </a:extLst>
          </p:cNvPr>
          <p:cNvSpPr txBox="1">
            <a:spLocks noChangeArrowheads="1"/>
          </p:cNvSpPr>
          <p:nvPr/>
        </p:nvSpPr>
        <p:spPr bwMode="auto">
          <a:xfrm>
            <a:off x="5214257" y="5415609"/>
            <a:ext cx="5181600" cy="726609"/>
          </a:xfrm>
          <a:prstGeom prst="rect">
            <a:avLst/>
          </a:prstGeom>
          <a:noFill/>
          <a:ln w="9525">
            <a:noFill/>
            <a:miter lim="800000"/>
            <a:headEnd/>
            <a:tailEnd/>
          </a:ln>
        </p:spPr>
        <p:txBody>
          <a:bodyPr>
            <a:spAutoFit/>
          </a:bodyPr>
          <a:lstStyle/>
          <a:p>
            <a:pPr>
              <a:lnSpc>
                <a:spcPct val="120000"/>
              </a:lnSpc>
            </a:pP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Như</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vậy</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thể</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FF"/>
                </a:solidFill>
                <a:latin typeface="Lato" panose="020F0502020204030203" pitchFamily="34" charset="0"/>
                <a:ea typeface="Lato" panose="020F0502020204030203" pitchFamily="34" charset="0"/>
                <a:cs typeface="Lato" panose="020F0502020204030203" pitchFamily="34" charset="0"/>
              </a:rPr>
              <a:t>nói</a:t>
            </a:r>
            <a:r>
              <a:rPr lang="en-US" dirty="0">
                <a:solidFill>
                  <a:srgbClr val="0000FF"/>
                </a:solidFill>
                <a:latin typeface="Lato" panose="020F0502020204030203" pitchFamily="34" charset="0"/>
                <a:ea typeface="Lato" panose="020F0502020204030203" pitchFamily="34" charset="0"/>
                <a:cs typeface="Lato" panose="020F0502020204030203" pitchFamily="34" charset="0"/>
              </a:rPr>
              <a:t>:</a:t>
            </a:r>
          </a:p>
          <a:p>
            <a:pPr>
              <a:lnSpc>
                <a:spcPct val="120000"/>
              </a:lnSpc>
            </a:pPr>
            <a:r>
              <a:rPr lang="en-US" dirty="0">
                <a:solidFill>
                  <a:srgbClr val="DD0111"/>
                </a:solidFill>
                <a:latin typeface="Lato" panose="020F0502020204030203" pitchFamily="34" charset="0"/>
                <a:ea typeface="Lato" panose="020F0502020204030203" pitchFamily="34" charset="0"/>
                <a:cs typeface="Lato" panose="020F0502020204030203" pitchFamily="34" charset="0"/>
              </a:rPr>
              <a:t>Đống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là</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cây</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nhị</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phân</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được</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điền</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theo</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thứ</a:t>
            </a:r>
            <a:r>
              <a:rPr lang="en-US" dirty="0">
                <a:solidFill>
                  <a:srgbClr val="DD0111"/>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DD0111"/>
                </a:solidFill>
                <a:latin typeface="Lato" panose="020F0502020204030203" pitchFamily="34" charset="0"/>
                <a:ea typeface="Lato" panose="020F0502020204030203" pitchFamily="34" charset="0"/>
                <a:cs typeface="Lato" panose="020F0502020204030203" pitchFamily="34" charset="0"/>
              </a:rPr>
              <a:t>tự</a:t>
            </a:r>
            <a:endParaRPr lang="en-US" dirty="0">
              <a:solidFill>
                <a:srgbClr val="DD0111"/>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193490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Biểu </a:t>
            </a:r>
            <a:r>
              <a:rPr lang="en-US" sz="2600" b="0" dirty="0" err="1"/>
              <a:t>diễn</a:t>
            </a:r>
            <a:r>
              <a:rPr lang="en-US" sz="2600" b="0" dirty="0"/>
              <a:t> </a:t>
            </a:r>
            <a:r>
              <a:rPr lang="en-US" sz="2600" b="0" dirty="0" err="1"/>
              <a:t>đống</a:t>
            </a:r>
            <a:r>
              <a:rPr lang="en-US" sz="2600" b="0" dirty="0"/>
              <a:t> </a:t>
            </a:r>
            <a:r>
              <a:rPr lang="en-US" sz="2600" b="0" dirty="0" err="1"/>
              <a:t>bởi</a:t>
            </a:r>
            <a:r>
              <a:rPr lang="en-US" sz="2600" b="0" dirty="0"/>
              <a:t> </a:t>
            </a:r>
            <a:r>
              <a:rPr lang="en-US" sz="2600" b="0" dirty="0" err="1"/>
              <a:t>mảng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71</a:t>
            </a:fld>
            <a:endParaRPr lang="vi-VN"/>
          </a:p>
        </p:txBody>
      </p:sp>
      <p:sp>
        <p:nvSpPr>
          <p:cNvPr id="3" name="Rectangle 5">
            <a:extLst>
              <a:ext uri="{FF2B5EF4-FFF2-40B4-BE49-F238E27FC236}">
                <a16:creationId xmlns:a16="http://schemas.microsoft.com/office/drawing/2014/main" id="{5C898F92-8F3B-E473-6645-F2E79C719269}"/>
              </a:ext>
            </a:extLst>
          </p:cNvPr>
          <p:cNvSpPr txBox="1">
            <a:spLocks noChangeArrowheads="1"/>
          </p:cNvSpPr>
          <p:nvPr/>
        </p:nvSpPr>
        <p:spPr>
          <a:xfrm>
            <a:off x="481264" y="1471784"/>
            <a:ext cx="5614736" cy="4454316"/>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en-US" sz="2400" dirty="0" err="1">
                <a:latin typeface="Lato" panose="020F0502020204030203" pitchFamily="34" charset="0"/>
                <a:ea typeface="Lato" panose="020F0502020204030203" pitchFamily="34" charset="0"/>
                <a:cs typeface="Lato" panose="020F0502020204030203" pitchFamily="34" charset="0"/>
              </a:rPr>
              <a:t>Đống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có</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thể</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cất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giữ</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dirty="0">
                <a:latin typeface="Lato" panose="020F0502020204030203" pitchFamily="34" charset="0"/>
                <a:ea typeface="Lato" panose="020F0502020204030203" pitchFamily="34" charset="0"/>
                <a:cs typeface="Lato" panose="020F0502020204030203" pitchFamily="34" charset="0"/>
              </a:rPr>
              <a:t>.</a:t>
            </a:r>
          </a:p>
          <a:p>
            <a:pPr marL="548640" lvl="1">
              <a:lnSpc>
                <a:spcPct val="125000"/>
              </a:lnSpc>
            </a:pPr>
            <a:r>
              <a:rPr lang="en-US" dirty="0" err="1">
                <a:latin typeface="Lato" panose="020F0502020204030203" pitchFamily="34" charset="0"/>
                <a:ea typeface="Lato" panose="020F0502020204030203" pitchFamily="34" charset="0"/>
                <a:cs typeface="Lato" panose="020F0502020204030203" pitchFamily="34" charset="0"/>
              </a:rPr>
              <a:t>Gốc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cây</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A[1]</a:t>
            </a:r>
          </a:p>
          <a:p>
            <a:pPr marL="548640" lvl="1">
              <a:lnSpc>
                <a:spcPct val="125000"/>
              </a:lnSpc>
            </a:pPr>
            <a:r>
              <a:rPr lang="en-US" dirty="0">
                <a:latin typeface="Lato" panose="020F0502020204030203" pitchFamily="34" charset="0"/>
                <a:ea typeface="Lato" panose="020F0502020204030203" pitchFamily="34" charset="0"/>
                <a:cs typeface="Lato" panose="020F0502020204030203" pitchFamily="34" charset="0"/>
              </a:rPr>
              <a:t>Con </a:t>
            </a:r>
            <a:r>
              <a:rPr lang="en-US" dirty="0" err="1">
                <a:latin typeface="Lato" panose="020F0502020204030203" pitchFamily="34" charset="0"/>
                <a:ea typeface="Lato" panose="020F0502020204030203" pitchFamily="34" charset="0"/>
                <a:cs typeface="Lato" panose="020F0502020204030203" pitchFamily="34" charset="0"/>
              </a:rPr>
              <a:t>trái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A[2*</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a:t>
            </a:r>
          </a:p>
          <a:p>
            <a:pPr marL="548640" lvl="1">
              <a:lnSpc>
                <a:spcPct val="125000"/>
              </a:lnSpc>
            </a:pPr>
            <a:r>
              <a:rPr lang="en-US" dirty="0">
                <a:latin typeface="Lato" panose="020F0502020204030203" pitchFamily="34" charset="0"/>
                <a:ea typeface="Lato" panose="020F0502020204030203" pitchFamily="34" charset="0"/>
                <a:cs typeface="Lato" panose="020F0502020204030203" pitchFamily="34" charset="0"/>
              </a:rPr>
              <a:t>Con </a:t>
            </a:r>
            <a:r>
              <a:rPr lang="en-US" dirty="0" err="1">
                <a:latin typeface="Lato" panose="020F0502020204030203" pitchFamily="34" charset="0"/>
                <a:ea typeface="Lato" panose="020F0502020204030203" pitchFamily="34" charset="0"/>
                <a:cs typeface="Lato" panose="020F0502020204030203" pitchFamily="34" charset="0"/>
              </a:rPr>
              <a:t>phải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A[2*</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+ 1]</a:t>
            </a:r>
          </a:p>
          <a:p>
            <a:pPr marL="548640" lvl="1">
              <a:lnSpc>
                <a:spcPct val="125000"/>
              </a:lnSpc>
            </a:pPr>
            <a:r>
              <a:rPr lang="en-US" dirty="0">
                <a:latin typeface="Lato" panose="020F0502020204030203" pitchFamily="34" charset="0"/>
                <a:ea typeface="Lato" panose="020F0502020204030203" pitchFamily="34" charset="0"/>
                <a:cs typeface="Lato" panose="020F0502020204030203" pitchFamily="34" charset="0"/>
              </a:rPr>
              <a:t>Cha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 </a:t>
            </a:r>
            <a:r>
              <a:rPr lang="en-US"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en-US" dirty="0" err="1">
                <a:latin typeface="Lato" panose="020F0502020204030203" pitchFamily="34" charset="0"/>
                <a:ea typeface="Lato" panose="020F0502020204030203" pitchFamily="34" charset="0"/>
                <a:cs typeface="Lato" panose="020F0502020204030203" pitchFamily="34" charset="0"/>
              </a:rPr>
              <a:t>i</a:t>
            </a:r>
            <a:r>
              <a:rPr lang="en-US" dirty="0">
                <a:latin typeface="Lato" panose="020F0502020204030203" pitchFamily="34" charset="0"/>
                <a:ea typeface="Lato" panose="020F0502020204030203" pitchFamily="34" charset="0"/>
                <a:cs typeface="Lato" panose="020F0502020204030203" pitchFamily="34" charset="0"/>
              </a:rPr>
              <a:t>/2</a:t>
            </a:r>
            <a:r>
              <a:rPr lang="en-US"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en-US" dirty="0">
                <a:latin typeface="Lato" panose="020F0502020204030203" pitchFamily="34" charset="0"/>
                <a:ea typeface="Lato" panose="020F0502020204030203" pitchFamily="34" charset="0"/>
                <a:cs typeface="Lato" panose="020F0502020204030203" pitchFamily="34" charset="0"/>
              </a:rPr>
              <a:t> ]</a:t>
            </a:r>
          </a:p>
          <a:p>
            <a:pPr marL="548640" lvl="1">
              <a:lnSpc>
                <a:spcPct val="125000"/>
              </a:lnSpc>
            </a:pPr>
            <a:r>
              <a:rPr lang="en-US" dirty="0" err="1">
                <a:latin typeface="Lato" panose="020F0502020204030203" pitchFamily="34" charset="0"/>
                <a:ea typeface="Lato" panose="020F0502020204030203" pitchFamily="34" charset="0"/>
                <a:cs typeface="Lato" panose="020F0502020204030203" pitchFamily="34" charset="0"/>
              </a:rPr>
              <a:t>Heapsize</a:t>
            </a:r>
            <a:r>
              <a:rPr lang="en-US" dirty="0">
                <a:latin typeface="Lato" panose="020F0502020204030203" pitchFamily="34" charset="0"/>
                <a:ea typeface="Lato" panose="020F0502020204030203" pitchFamily="34" charset="0"/>
                <a:cs typeface="Lato" panose="020F0502020204030203" pitchFamily="34" charset="0"/>
              </a:rPr>
              <a:t>[A] ≤ length[A]</a:t>
            </a:r>
          </a:p>
          <a:p>
            <a:pPr marL="274320">
              <a:lnSpc>
                <a:spcPct val="125000"/>
              </a:lnSpc>
            </a:pPr>
            <a:r>
              <a:rPr lang="en-US" sz="2400" dirty="0">
                <a:latin typeface="Lato" panose="020F0502020204030203" pitchFamily="34" charset="0"/>
                <a:ea typeface="Lato" panose="020F0502020204030203" pitchFamily="34" charset="0"/>
                <a:cs typeface="Lato" panose="020F0502020204030203" pitchFamily="34" charset="0"/>
              </a:rPr>
              <a:t>Các </a:t>
            </a:r>
            <a:r>
              <a:rPr lang="en-US" sz="2400" dirty="0" err="1">
                <a:latin typeface="Lato" panose="020F0502020204030203" pitchFamily="34" charset="0"/>
                <a:ea typeface="Lato" panose="020F0502020204030203" pitchFamily="34" charset="0"/>
                <a:cs typeface="Lato" panose="020F0502020204030203" pitchFamily="34" charset="0"/>
              </a:rPr>
              <a:t>phần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tử</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con A[(</a:t>
            </a:r>
            <a:r>
              <a:rPr lang="en-US" sz="2400" dirty="0">
                <a:latin typeface="Lato" panose="020F0502020204030203" pitchFamily="34" charset="0"/>
                <a:ea typeface="Lato" panose="020F0502020204030203" pitchFamily="34" charset="0"/>
                <a:cs typeface="Lato" panose="020F0502020204030203" pitchFamily="34" charset="0"/>
                <a:sym typeface="Symbol" pitchFamily="18" charset="2"/>
              </a:rPr>
              <a:t>n/2+1</a:t>
            </a:r>
            <a:r>
              <a:rPr lang="en-US" sz="2400" dirty="0">
                <a:latin typeface="Lato" panose="020F0502020204030203" pitchFamily="34" charset="0"/>
                <a:ea typeface="Lato" panose="020F0502020204030203" pitchFamily="34" charset="0"/>
                <a:cs typeface="Lato" panose="020F0502020204030203" pitchFamily="34" charset="0"/>
              </a:rPr>
              <a:t>) .. n]  </a:t>
            </a:r>
            <a:r>
              <a:rPr lang="en-US" sz="2400" dirty="0" err="1">
                <a:latin typeface="Lato" panose="020F0502020204030203" pitchFamily="34" charset="0"/>
                <a:ea typeface="Lato" panose="020F0502020204030203" pitchFamily="34" charset="0"/>
                <a:cs typeface="Lato" panose="020F0502020204030203" pitchFamily="34" charset="0"/>
              </a:rPr>
              <a:t>là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các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lá</a:t>
            </a:r>
            <a:endParaRPr lang="en-US" sz="2400" dirty="0">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4" name="Object 2">
            <a:extLst>
              <a:ext uri="{FF2B5EF4-FFF2-40B4-BE49-F238E27FC236}">
                <a16:creationId xmlns:a16="http://schemas.microsoft.com/office/drawing/2014/main" id="{0A64A4B9-234B-AC24-CD79-DC81147EF8D8}"/>
              </a:ext>
            </a:extLst>
          </p:cNvPr>
          <p:cNvGraphicFramePr>
            <a:graphicFrameLocks noChangeAspect="1"/>
          </p:cNvGraphicFramePr>
          <p:nvPr/>
        </p:nvGraphicFramePr>
        <p:xfrm>
          <a:off x="6579172" y="3096882"/>
          <a:ext cx="4399093" cy="2896939"/>
        </p:xfrm>
        <a:graphic>
          <a:graphicData uri="http://schemas.openxmlformats.org/presentationml/2006/ole">
            <mc:AlternateContent xmlns:mc="http://schemas.openxmlformats.org/markup-compatibility/2006">
              <mc:Choice xmlns:v="urn:schemas-microsoft-com:vml" Requires="v">
                <p:oleObj name="Paint Shop Pro Image" r:id="rId4" imgW="6829268" imgH="4497561" progId="">
                  <p:embed/>
                </p:oleObj>
              </mc:Choice>
              <mc:Fallback>
                <p:oleObj name="Paint Shop Pro Image" r:id="rId4" imgW="6829268" imgH="4497561" progId="">
                  <p:embed/>
                  <p:pic>
                    <p:nvPicPr>
                      <p:cNvPr id="4" name="Object 2">
                        <a:extLst>
                          <a:ext uri="{FF2B5EF4-FFF2-40B4-BE49-F238E27FC236}">
                            <a16:creationId xmlns:a16="http://schemas.microsoft.com/office/drawing/2014/main" id="{0A64A4B9-234B-AC24-CD79-DC81147EF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172" y="3096882"/>
                        <a:ext cx="4399093" cy="2896939"/>
                      </a:xfrm>
                      <a:prstGeom prst="rect">
                        <a:avLst/>
                      </a:prstGeom>
                      <a:noFill/>
                      <a:ln>
                        <a:noFill/>
                      </a:ln>
                      <a:effectLst/>
                    </p:spPr>
                  </p:pic>
                </p:oleObj>
              </mc:Fallback>
            </mc:AlternateContent>
          </a:graphicData>
        </a:graphic>
      </p:graphicFrame>
      <p:graphicFrame>
        <p:nvGraphicFramePr>
          <p:cNvPr id="6" name="Object 3">
            <a:extLst>
              <a:ext uri="{FF2B5EF4-FFF2-40B4-BE49-F238E27FC236}">
                <a16:creationId xmlns:a16="http://schemas.microsoft.com/office/drawing/2014/main" id="{4E8318E6-D4B8-28B4-2E9C-1411C553E002}"/>
              </a:ext>
            </a:extLst>
          </p:cNvPr>
          <p:cNvGraphicFramePr>
            <a:graphicFrameLocks noChangeAspect="1"/>
          </p:cNvGraphicFramePr>
          <p:nvPr/>
        </p:nvGraphicFramePr>
        <p:xfrm>
          <a:off x="6920803" y="1497892"/>
          <a:ext cx="4038600" cy="1149350"/>
        </p:xfrm>
        <a:graphic>
          <a:graphicData uri="http://schemas.openxmlformats.org/presentationml/2006/ole">
            <mc:AlternateContent xmlns:mc="http://schemas.openxmlformats.org/markup-compatibility/2006">
              <mc:Choice xmlns:v="urn:schemas-microsoft-com:vml" Requires="v">
                <p:oleObj name="Paint Shop Pro Image" r:id="rId6" imgW="5590244" imgH="1590675" progId="">
                  <p:embed/>
                </p:oleObj>
              </mc:Choice>
              <mc:Fallback>
                <p:oleObj name="Paint Shop Pro Image" r:id="rId6" imgW="5590244" imgH="1590675" progId="">
                  <p:embed/>
                  <p:pic>
                    <p:nvPicPr>
                      <p:cNvPr id="6" name="Object 3">
                        <a:extLst>
                          <a:ext uri="{FF2B5EF4-FFF2-40B4-BE49-F238E27FC236}">
                            <a16:creationId xmlns:a16="http://schemas.microsoft.com/office/drawing/2014/main" id="{4E8318E6-D4B8-28B4-2E9C-1411C553E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0803" y="1497892"/>
                        <a:ext cx="40386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Hộp Văn bản 8">
            <a:extLst>
              <a:ext uri="{FF2B5EF4-FFF2-40B4-BE49-F238E27FC236}">
                <a16:creationId xmlns:a16="http://schemas.microsoft.com/office/drawing/2014/main" id="{AE7C0830-7715-D788-42AC-ABBF1920C725}"/>
              </a:ext>
            </a:extLst>
          </p:cNvPr>
          <p:cNvSpPr txBox="1"/>
          <p:nvPr/>
        </p:nvSpPr>
        <p:spPr>
          <a:xfrm>
            <a:off x="7395587" y="5993821"/>
            <a:ext cx="3305908" cy="323165"/>
          </a:xfrm>
          <a:prstGeom prst="rect">
            <a:avLst/>
          </a:prstGeom>
        </p:spPr>
        <p:txBody>
          <a:bodyPr vert="horz" wrap="square" lIns="91440" tIns="45720" rIns="91440" bIns="45720" rtlCol="0">
            <a:spAutoFit/>
          </a:bodyPr>
          <a:lstStyle/>
          <a:p>
            <a:pPr marL="0" indent="0" algn="l">
              <a:buNone/>
            </a:pPr>
            <a:r>
              <a:rPr lang="en-US" sz="1500" i="1" dirty="0" err="1"/>
              <a:t>Đống</a:t>
            </a:r>
            <a:r>
              <a:rPr lang="en-US" sz="1500" i="1" dirty="0"/>
              <a:t> </a:t>
            </a:r>
            <a:r>
              <a:rPr lang="en-US" sz="1500" i="1" dirty="0" err="1"/>
              <a:t>tương</a:t>
            </a:r>
            <a:r>
              <a:rPr lang="en-US" sz="1500" i="1" dirty="0"/>
              <a:t> </a:t>
            </a:r>
            <a:r>
              <a:rPr lang="en-US" sz="1500" i="1" dirty="0" err="1"/>
              <a:t>ứng</a:t>
            </a:r>
            <a:r>
              <a:rPr lang="en-US" sz="1500" i="1" dirty="0"/>
              <a:t> </a:t>
            </a:r>
            <a:r>
              <a:rPr lang="en-US" sz="1500" i="1" dirty="0" err="1"/>
              <a:t>của</a:t>
            </a:r>
            <a:r>
              <a:rPr lang="en-US" sz="1500" i="1" dirty="0"/>
              <a:t> </a:t>
            </a:r>
            <a:r>
              <a:rPr lang="en-US" sz="1500" i="1" dirty="0" err="1"/>
              <a:t>mảng</a:t>
            </a:r>
            <a:endParaRPr lang="en-US" sz="1500" i="1" dirty="0"/>
          </a:p>
        </p:txBody>
      </p:sp>
      <p:sp>
        <p:nvSpPr>
          <p:cNvPr id="10" name="Hộp Văn bản 9">
            <a:extLst>
              <a:ext uri="{FF2B5EF4-FFF2-40B4-BE49-F238E27FC236}">
                <a16:creationId xmlns:a16="http://schemas.microsoft.com/office/drawing/2014/main" id="{D92C1442-5C2B-187A-2ADF-51BC6370DCFB}"/>
              </a:ext>
            </a:extLst>
          </p:cNvPr>
          <p:cNvSpPr txBox="1"/>
          <p:nvPr/>
        </p:nvSpPr>
        <p:spPr>
          <a:xfrm>
            <a:off x="8237252" y="2647242"/>
            <a:ext cx="1622578" cy="323165"/>
          </a:xfrm>
          <a:prstGeom prst="rect">
            <a:avLst/>
          </a:prstGeom>
        </p:spPr>
        <p:txBody>
          <a:bodyPr vert="horz" wrap="square" lIns="91440" tIns="45720" rIns="91440" bIns="45720" rtlCol="0">
            <a:spAutoFit/>
          </a:bodyPr>
          <a:lstStyle/>
          <a:p>
            <a:pPr marL="0" indent="0" algn="l">
              <a:buNone/>
            </a:pPr>
            <a:r>
              <a:rPr lang="en-US" sz="1500" i="1" dirty="0" err="1"/>
              <a:t>Mảng</a:t>
            </a:r>
            <a:r>
              <a:rPr lang="en-US" sz="1500" i="1" dirty="0"/>
              <a:t> </a:t>
            </a:r>
            <a:r>
              <a:rPr lang="en-US" sz="1500" i="1" dirty="0" err="1"/>
              <a:t>đầu</a:t>
            </a:r>
            <a:r>
              <a:rPr lang="en-US" sz="1500" i="1" dirty="0"/>
              <a:t> </a:t>
            </a:r>
            <a:r>
              <a:rPr lang="en-US" sz="1500" i="1" dirty="0" err="1"/>
              <a:t>vào</a:t>
            </a:r>
            <a:endParaRPr lang="en-US" sz="1500" i="1" dirty="0"/>
          </a:p>
        </p:txBody>
      </p:sp>
    </p:spTree>
    <p:custDataLst>
      <p:tags r:id="rId1"/>
    </p:custDataLst>
    <p:extLst>
      <p:ext uri="{BB962C8B-B14F-4D97-AF65-F5344CB8AC3E}">
        <p14:creationId xmlns:p14="http://schemas.microsoft.com/office/powerpoint/2010/main" val="348000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274320" indent="-274320">
              <a:buFont typeface="Wingdings" panose="05000000000000000000" pitchFamily="2" charset="2"/>
              <a:buChar char="§"/>
            </a:pPr>
            <a:r>
              <a:rPr lang="en-US" sz="2600" b="0" dirty="0"/>
              <a:t>Ví dụ 1: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72</a:t>
            </a:fld>
            <a:endParaRPr lang="vi-VN"/>
          </a:p>
        </p:txBody>
      </p:sp>
      <p:sp>
        <p:nvSpPr>
          <p:cNvPr id="8" name="Line 5">
            <a:extLst>
              <a:ext uri="{FF2B5EF4-FFF2-40B4-BE49-F238E27FC236}">
                <a16:creationId xmlns:a16="http://schemas.microsoft.com/office/drawing/2014/main" id="{663F90AD-CD5C-F296-559C-3F7DFFD62EE8}"/>
              </a:ext>
            </a:extLst>
          </p:cNvPr>
          <p:cNvSpPr>
            <a:spLocks noChangeShapeType="1"/>
          </p:cNvSpPr>
          <p:nvPr/>
        </p:nvSpPr>
        <p:spPr bwMode="auto">
          <a:xfrm flipH="1">
            <a:off x="3295966" y="2199837"/>
            <a:ext cx="1270000" cy="711200"/>
          </a:xfrm>
          <a:prstGeom prst="line">
            <a:avLst/>
          </a:prstGeom>
          <a:noFill/>
          <a:ln w="28575">
            <a:solidFill>
              <a:srgbClr val="0070C0"/>
            </a:solidFill>
            <a:round/>
            <a:headEnd/>
            <a:tailEnd/>
          </a:ln>
        </p:spPr>
        <p:txBody>
          <a:bodyPr/>
          <a:lstStyle/>
          <a:p>
            <a:endParaRPr lang="en-US"/>
          </a:p>
        </p:txBody>
      </p:sp>
      <p:sp>
        <p:nvSpPr>
          <p:cNvPr id="9" name="Line 14">
            <a:extLst>
              <a:ext uri="{FF2B5EF4-FFF2-40B4-BE49-F238E27FC236}">
                <a16:creationId xmlns:a16="http://schemas.microsoft.com/office/drawing/2014/main" id="{4DA31BA3-A6AA-C817-5FFC-5DE78DA285A4}"/>
              </a:ext>
            </a:extLst>
          </p:cNvPr>
          <p:cNvSpPr>
            <a:spLocks noChangeShapeType="1"/>
          </p:cNvSpPr>
          <p:nvPr/>
        </p:nvSpPr>
        <p:spPr bwMode="auto">
          <a:xfrm>
            <a:off x="4950141" y="2184114"/>
            <a:ext cx="1270000" cy="726923"/>
          </a:xfrm>
          <a:prstGeom prst="line">
            <a:avLst/>
          </a:prstGeom>
          <a:noFill/>
          <a:ln w="28575">
            <a:solidFill>
              <a:srgbClr val="0070C0"/>
            </a:solidFill>
            <a:round/>
            <a:headEnd/>
            <a:tailEnd/>
          </a:ln>
        </p:spPr>
        <p:txBody>
          <a:bodyPr/>
          <a:lstStyle/>
          <a:p>
            <a:endParaRPr lang="en-US"/>
          </a:p>
        </p:txBody>
      </p:sp>
      <p:sp>
        <p:nvSpPr>
          <p:cNvPr id="10" name="Line 23">
            <a:extLst>
              <a:ext uri="{FF2B5EF4-FFF2-40B4-BE49-F238E27FC236}">
                <a16:creationId xmlns:a16="http://schemas.microsoft.com/office/drawing/2014/main" id="{1A4FEE97-4CFE-97C8-4D51-711477DCAF64}"/>
              </a:ext>
            </a:extLst>
          </p:cNvPr>
          <p:cNvSpPr>
            <a:spLocks noChangeShapeType="1"/>
          </p:cNvSpPr>
          <p:nvPr/>
        </p:nvSpPr>
        <p:spPr bwMode="auto">
          <a:xfrm flipH="1">
            <a:off x="1737041" y="4530945"/>
            <a:ext cx="307606" cy="959780"/>
          </a:xfrm>
          <a:prstGeom prst="line">
            <a:avLst/>
          </a:prstGeom>
          <a:noFill/>
          <a:ln w="28575">
            <a:solidFill>
              <a:srgbClr val="0070C0"/>
            </a:solidFill>
            <a:round/>
            <a:headEnd/>
            <a:tailEnd/>
          </a:ln>
        </p:spPr>
        <p:txBody>
          <a:bodyPr/>
          <a:lstStyle/>
          <a:p>
            <a:endParaRPr lang="en-US"/>
          </a:p>
        </p:txBody>
      </p:sp>
      <p:sp>
        <p:nvSpPr>
          <p:cNvPr id="11" name="Line 25">
            <a:extLst>
              <a:ext uri="{FF2B5EF4-FFF2-40B4-BE49-F238E27FC236}">
                <a16:creationId xmlns:a16="http://schemas.microsoft.com/office/drawing/2014/main" id="{17F87C23-C0DB-AFC9-D626-47ED432C2D12}"/>
              </a:ext>
            </a:extLst>
          </p:cNvPr>
          <p:cNvSpPr>
            <a:spLocks noChangeShapeType="1"/>
          </p:cNvSpPr>
          <p:nvPr/>
        </p:nvSpPr>
        <p:spPr bwMode="auto">
          <a:xfrm>
            <a:off x="2254021" y="4516659"/>
            <a:ext cx="390525" cy="959780"/>
          </a:xfrm>
          <a:prstGeom prst="line">
            <a:avLst/>
          </a:prstGeom>
          <a:noFill/>
          <a:ln w="28575">
            <a:solidFill>
              <a:srgbClr val="0070C0"/>
            </a:solidFill>
            <a:round/>
            <a:headEnd/>
            <a:tailEnd/>
          </a:ln>
        </p:spPr>
        <p:txBody>
          <a:bodyPr/>
          <a:lstStyle/>
          <a:p>
            <a:endParaRPr lang="en-US"/>
          </a:p>
        </p:txBody>
      </p:sp>
      <p:sp>
        <p:nvSpPr>
          <p:cNvPr id="12" name="Line 27">
            <a:extLst>
              <a:ext uri="{FF2B5EF4-FFF2-40B4-BE49-F238E27FC236}">
                <a16:creationId xmlns:a16="http://schemas.microsoft.com/office/drawing/2014/main" id="{48A765EB-52FE-21C2-D30D-D18A031756DA}"/>
              </a:ext>
            </a:extLst>
          </p:cNvPr>
          <p:cNvSpPr>
            <a:spLocks noChangeShapeType="1"/>
          </p:cNvSpPr>
          <p:nvPr/>
        </p:nvSpPr>
        <p:spPr bwMode="auto">
          <a:xfrm flipH="1">
            <a:off x="3751579" y="4516660"/>
            <a:ext cx="287338" cy="974065"/>
          </a:xfrm>
          <a:prstGeom prst="line">
            <a:avLst/>
          </a:prstGeom>
          <a:noFill/>
          <a:ln w="28575">
            <a:solidFill>
              <a:srgbClr val="0070C0"/>
            </a:solidFill>
            <a:round/>
            <a:headEnd/>
            <a:tailEnd/>
          </a:ln>
        </p:spPr>
        <p:txBody>
          <a:bodyPr/>
          <a:lstStyle/>
          <a:p>
            <a:endParaRPr lang="en-US"/>
          </a:p>
        </p:txBody>
      </p:sp>
      <p:grpSp>
        <p:nvGrpSpPr>
          <p:cNvPr id="13" name="Group 53">
            <a:extLst>
              <a:ext uri="{FF2B5EF4-FFF2-40B4-BE49-F238E27FC236}">
                <a16:creationId xmlns:a16="http://schemas.microsoft.com/office/drawing/2014/main" id="{088DC710-2A9F-EBEC-7695-A401E6F05932}"/>
              </a:ext>
            </a:extLst>
          </p:cNvPr>
          <p:cNvGrpSpPr>
            <a:grpSpLocks/>
          </p:cNvGrpSpPr>
          <p:nvPr/>
        </p:nvGrpSpPr>
        <p:grpSpPr bwMode="auto">
          <a:xfrm>
            <a:off x="1449704" y="1699775"/>
            <a:ext cx="6208712" cy="4343400"/>
            <a:chOff x="649166" y="1481138"/>
            <a:chExt cx="6208835" cy="4343400"/>
          </a:xfrm>
        </p:grpSpPr>
        <p:sp>
          <p:nvSpPr>
            <p:cNvPr id="14" name="Oval 4">
              <a:extLst>
                <a:ext uri="{FF2B5EF4-FFF2-40B4-BE49-F238E27FC236}">
                  <a16:creationId xmlns:a16="http://schemas.microsoft.com/office/drawing/2014/main" id="{B996A8E5-EB82-CBE3-95A1-EE3BFE04FF92}"/>
                </a:ext>
              </a:extLst>
            </p:cNvPr>
            <p:cNvSpPr>
              <a:spLocks noChangeArrowheads="1"/>
            </p:cNvSpPr>
            <p:nvPr/>
          </p:nvSpPr>
          <p:spPr bwMode="auto">
            <a:xfrm>
              <a:off x="3669323" y="1481138"/>
              <a:ext cx="527538" cy="579437"/>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nvGrpSpPr>
            <p:cNvPr id="15" name="Group 6">
              <a:extLst>
                <a:ext uri="{FF2B5EF4-FFF2-40B4-BE49-F238E27FC236}">
                  <a16:creationId xmlns:a16="http://schemas.microsoft.com/office/drawing/2014/main" id="{59B4C22E-DE8D-2CF2-A591-F82D918D9430}"/>
                </a:ext>
              </a:extLst>
            </p:cNvPr>
            <p:cNvGrpSpPr>
              <a:grpSpLocks/>
            </p:cNvGrpSpPr>
            <p:nvPr/>
          </p:nvGrpSpPr>
          <p:grpSpPr bwMode="auto">
            <a:xfrm>
              <a:off x="1081454" y="2613026"/>
              <a:ext cx="2516066" cy="1711325"/>
              <a:chOff x="732" y="3828"/>
              <a:chExt cx="1260" cy="780"/>
            </a:xfrm>
          </p:grpSpPr>
          <p:sp>
            <p:nvSpPr>
              <p:cNvPr id="27" name="Oval 7">
                <a:extLst>
                  <a:ext uri="{FF2B5EF4-FFF2-40B4-BE49-F238E27FC236}">
                    <a16:creationId xmlns:a16="http://schemas.microsoft.com/office/drawing/2014/main" id="{6E0E589A-BD86-5F22-D5F0-FC0BDEE3CF90}"/>
                  </a:ext>
                </a:extLst>
              </p:cNvPr>
              <p:cNvSpPr>
                <a:spLocks noChangeArrowheads="1"/>
              </p:cNvSpPr>
              <p:nvPr/>
            </p:nvSpPr>
            <p:spPr bwMode="auto">
              <a:xfrm>
                <a:off x="1224" y="3828"/>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nvGrpSpPr>
              <p:cNvPr id="28" name="Group 8">
                <a:extLst>
                  <a:ext uri="{FF2B5EF4-FFF2-40B4-BE49-F238E27FC236}">
                    <a16:creationId xmlns:a16="http://schemas.microsoft.com/office/drawing/2014/main" id="{EC905D87-432D-1F06-463B-9AA24F05AFCF}"/>
                  </a:ext>
                </a:extLst>
              </p:cNvPr>
              <p:cNvGrpSpPr>
                <a:grpSpLocks/>
              </p:cNvGrpSpPr>
              <p:nvPr/>
            </p:nvGrpSpPr>
            <p:grpSpPr bwMode="auto">
              <a:xfrm>
                <a:off x="732" y="4044"/>
                <a:ext cx="516" cy="564"/>
                <a:chOff x="1548" y="3516"/>
                <a:chExt cx="516" cy="564"/>
              </a:xfrm>
            </p:grpSpPr>
            <p:sp>
              <p:nvSpPr>
                <p:cNvPr id="32" name="Line 9">
                  <a:extLst>
                    <a:ext uri="{FF2B5EF4-FFF2-40B4-BE49-F238E27FC236}">
                      <a16:creationId xmlns:a16="http://schemas.microsoft.com/office/drawing/2014/main" id="{EA45D4C9-CAC6-76CD-0646-BD9F9E73CBCC}"/>
                    </a:ext>
                  </a:extLst>
                </p:cNvPr>
                <p:cNvSpPr>
                  <a:spLocks noChangeShapeType="1"/>
                </p:cNvSpPr>
                <p:nvPr/>
              </p:nvSpPr>
              <p:spPr bwMode="auto">
                <a:xfrm flipH="1">
                  <a:off x="1764" y="3516"/>
                  <a:ext cx="300" cy="336"/>
                </a:xfrm>
                <a:prstGeom prst="line">
                  <a:avLst/>
                </a:prstGeom>
                <a:noFill/>
                <a:ln w="28575">
                  <a:solidFill>
                    <a:srgbClr val="0070C0"/>
                  </a:solidFill>
                  <a:round/>
                  <a:headEnd/>
                  <a:tailEnd/>
                </a:ln>
              </p:spPr>
              <p:txBody>
                <a:bodyPr/>
                <a:lstStyle/>
                <a:p>
                  <a:endParaRPr lang="en-US"/>
                </a:p>
              </p:txBody>
            </p:sp>
            <p:sp>
              <p:nvSpPr>
                <p:cNvPr id="33" name="Oval 10">
                  <a:extLst>
                    <a:ext uri="{FF2B5EF4-FFF2-40B4-BE49-F238E27FC236}">
                      <a16:creationId xmlns:a16="http://schemas.microsoft.com/office/drawing/2014/main" id="{AA8130B6-0969-E810-C5BD-4ACC5EEDD26E}"/>
                    </a:ext>
                  </a:extLst>
                </p:cNvPr>
                <p:cNvSpPr>
                  <a:spLocks noChangeArrowheads="1"/>
                </p:cNvSpPr>
                <p:nvPr/>
              </p:nvSpPr>
              <p:spPr bwMode="auto">
                <a:xfrm>
                  <a:off x="1548" y="3816"/>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grpSp>
            <p:nvGrpSpPr>
              <p:cNvPr id="29" name="Group 11">
                <a:extLst>
                  <a:ext uri="{FF2B5EF4-FFF2-40B4-BE49-F238E27FC236}">
                    <a16:creationId xmlns:a16="http://schemas.microsoft.com/office/drawing/2014/main" id="{3A46B307-0828-7A49-F431-A97F570942C1}"/>
                  </a:ext>
                </a:extLst>
              </p:cNvPr>
              <p:cNvGrpSpPr>
                <a:grpSpLocks/>
              </p:cNvGrpSpPr>
              <p:nvPr/>
            </p:nvGrpSpPr>
            <p:grpSpPr bwMode="auto">
              <a:xfrm flipH="1">
                <a:off x="1464" y="4042"/>
                <a:ext cx="528" cy="554"/>
                <a:chOff x="1548" y="3526"/>
                <a:chExt cx="528" cy="554"/>
              </a:xfrm>
            </p:grpSpPr>
            <p:sp>
              <p:nvSpPr>
                <p:cNvPr id="30" name="Line 12">
                  <a:extLst>
                    <a:ext uri="{FF2B5EF4-FFF2-40B4-BE49-F238E27FC236}">
                      <a16:creationId xmlns:a16="http://schemas.microsoft.com/office/drawing/2014/main" id="{5F671F39-8DA4-BA4B-E72C-23D9977F5C0A}"/>
                    </a:ext>
                  </a:extLst>
                </p:cNvPr>
                <p:cNvSpPr>
                  <a:spLocks noChangeShapeType="1"/>
                </p:cNvSpPr>
                <p:nvPr/>
              </p:nvSpPr>
              <p:spPr bwMode="auto">
                <a:xfrm flipH="1">
                  <a:off x="1764" y="3526"/>
                  <a:ext cx="312" cy="326"/>
                </a:xfrm>
                <a:prstGeom prst="line">
                  <a:avLst/>
                </a:prstGeom>
                <a:noFill/>
                <a:ln w="28575">
                  <a:solidFill>
                    <a:srgbClr val="0070C0"/>
                  </a:solidFill>
                  <a:round/>
                  <a:headEnd/>
                  <a:tailEnd/>
                </a:ln>
              </p:spPr>
              <p:txBody>
                <a:bodyPr/>
                <a:lstStyle/>
                <a:p>
                  <a:endParaRPr lang="en-US"/>
                </a:p>
              </p:txBody>
            </p:sp>
            <p:sp>
              <p:nvSpPr>
                <p:cNvPr id="31" name="Oval 13">
                  <a:extLst>
                    <a:ext uri="{FF2B5EF4-FFF2-40B4-BE49-F238E27FC236}">
                      <a16:creationId xmlns:a16="http://schemas.microsoft.com/office/drawing/2014/main" id="{1AAD4263-3441-821A-3E0D-3FC1D61DFFDD}"/>
                    </a:ext>
                  </a:extLst>
                </p:cNvPr>
                <p:cNvSpPr>
                  <a:spLocks noChangeArrowheads="1"/>
                </p:cNvSpPr>
                <p:nvPr/>
              </p:nvSpPr>
              <p:spPr bwMode="auto">
                <a:xfrm>
                  <a:off x="1548" y="3816"/>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grpSp>
        <p:grpSp>
          <p:nvGrpSpPr>
            <p:cNvPr id="16" name="Group 15">
              <a:extLst>
                <a:ext uri="{FF2B5EF4-FFF2-40B4-BE49-F238E27FC236}">
                  <a16:creationId xmlns:a16="http://schemas.microsoft.com/office/drawing/2014/main" id="{695028B0-972B-D408-B332-E4227457D5CF}"/>
                </a:ext>
              </a:extLst>
            </p:cNvPr>
            <p:cNvGrpSpPr>
              <a:grpSpLocks/>
            </p:cNvGrpSpPr>
            <p:nvPr/>
          </p:nvGrpSpPr>
          <p:grpSpPr bwMode="auto">
            <a:xfrm flipH="1">
              <a:off x="4340470" y="2587626"/>
              <a:ext cx="2517531" cy="1711325"/>
              <a:chOff x="732" y="3828"/>
              <a:chExt cx="1260" cy="780"/>
            </a:xfrm>
          </p:grpSpPr>
          <p:sp>
            <p:nvSpPr>
              <p:cNvPr id="20" name="Oval 16">
                <a:extLst>
                  <a:ext uri="{FF2B5EF4-FFF2-40B4-BE49-F238E27FC236}">
                    <a16:creationId xmlns:a16="http://schemas.microsoft.com/office/drawing/2014/main" id="{4029448F-CDC6-C332-7463-0B84ED4FCD5D}"/>
                  </a:ext>
                </a:extLst>
              </p:cNvPr>
              <p:cNvSpPr>
                <a:spLocks noChangeArrowheads="1"/>
              </p:cNvSpPr>
              <p:nvPr/>
            </p:nvSpPr>
            <p:spPr bwMode="auto">
              <a:xfrm>
                <a:off x="1224" y="3828"/>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nvGrpSpPr>
              <p:cNvPr id="21" name="Group 17">
                <a:extLst>
                  <a:ext uri="{FF2B5EF4-FFF2-40B4-BE49-F238E27FC236}">
                    <a16:creationId xmlns:a16="http://schemas.microsoft.com/office/drawing/2014/main" id="{0A6F71EF-3D85-661D-F7D3-2ED4CC9CCA05}"/>
                  </a:ext>
                </a:extLst>
              </p:cNvPr>
              <p:cNvGrpSpPr>
                <a:grpSpLocks/>
              </p:cNvGrpSpPr>
              <p:nvPr/>
            </p:nvGrpSpPr>
            <p:grpSpPr bwMode="auto">
              <a:xfrm>
                <a:off x="732" y="4038"/>
                <a:ext cx="507" cy="570"/>
                <a:chOff x="1548" y="3510"/>
                <a:chExt cx="507" cy="570"/>
              </a:xfrm>
            </p:grpSpPr>
            <p:sp>
              <p:nvSpPr>
                <p:cNvPr id="25" name="Line 18">
                  <a:extLst>
                    <a:ext uri="{FF2B5EF4-FFF2-40B4-BE49-F238E27FC236}">
                      <a16:creationId xmlns:a16="http://schemas.microsoft.com/office/drawing/2014/main" id="{A2F38ECD-FFEC-CB5C-8997-2920DD4F67AD}"/>
                    </a:ext>
                  </a:extLst>
                </p:cNvPr>
                <p:cNvSpPr>
                  <a:spLocks noChangeShapeType="1"/>
                </p:cNvSpPr>
                <p:nvPr/>
              </p:nvSpPr>
              <p:spPr bwMode="auto">
                <a:xfrm flipH="1">
                  <a:off x="1764" y="3510"/>
                  <a:ext cx="291" cy="342"/>
                </a:xfrm>
                <a:prstGeom prst="line">
                  <a:avLst/>
                </a:prstGeom>
                <a:noFill/>
                <a:ln w="28575">
                  <a:solidFill>
                    <a:srgbClr val="0070C0"/>
                  </a:solidFill>
                  <a:round/>
                  <a:headEnd/>
                  <a:tailEnd/>
                </a:ln>
              </p:spPr>
              <p:txBody>
                <a:bodyPr/>
                <a:lstStyle/>
                <a:p>
                  <a:endParaRPr lang="en-US"/>
                </a:p>
              </p:txBody>
            </p:sp>
            <p:sp>
              <p:nvSpPr>
                <p:cNvPr id="26" name="Oval 19">
                  <a:extLst>
                    <a:ext uri="{FF2B5EF4-FFF2-40B4-BE49-F238E27FC236}">
                      <a16:creationId xmlns:a16="http://schemas.microsoft.com/office/drawing/2014/main" id="{2EC54938-C3E7-737B-7FBE-579705614438}"/>
                    </a:ext>
                  </a:extLst>
                </p:cNvPr>
                <p:cNvSpPr>
                  <a:spLocks noChangeArrowheads="1"/>
                </p:cNvSpPr>
                <p:nvPr/>
              </p:nvSpPr>
              <p:spPr bwMode="auto">
                <a:xfrm>
                  <a:off x="1548" y="3816"/>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grpSp>
            <p:nvGrpSpPr>
              <p:cNvPr id="22" name="Group 20">
                <a:extLst>
                  <a:ext uri="{FF2B5EF4-FFF2-40B4-BE49-F238E27FC236}">
                    <a16:creationId xmlns:a16="http://schemas.microsoft.com/office/drawing/2014/main" id="{4FC0ECF7-A81D-240E-B839-93A3A9C029AB}"/>
                  </a:ext>
                </a:extLst>
              </p:cNvPr>
              <p:cNvGrpSpPr>
                <a:grpSpLocks/>
              </p:cNvGrpSpPr>
              <p:nvPr/>
            </p:nvGrpSpPr>
            <p:grpSpPr bwMode="auto">
              <a:xfrm flipH="1">
                <a:off x="1452" y="4054"/>
                <a:ext cx="540" cy="542"/>
                <a:chOff x="1548" y="3538"/>
                <a:chExt cx="540" cy="542"/>
              </a:xfrm>
            </p:grpSpPr>
            <p:sp>
              <p:nvSpPr>
                <p:cNvPr id="23" name="Line 21">
                  <a:extLst>
                    <a:ext uri="{FF2B5EF4-FFF2-40B4-BE49-F238E27FC236}">
                      <a16:creationId xmlns:a16="http://schemas.microsoft.com/office/drawing/2014/main" id="{741C4626-7C23-A23D-BF27-BC9359805C2A}"/>
                    </a:ext>
                  </a:extLst>
                </p:cNvPr>
                <p:cNvSpPr>
                  <a:spLocks noChangeShapeType="1"/>
                </p:cNvSpPr>
                <p:nvPr/>
              </p:nvSpPr>
              <p:spPr bwMode="auto">
                <a:xfrm flipH="1">
                  <a:off x="1764" y="3538"/>
                  <a:ext cx="324" cy="314"/>
                </a:xfrm>
                <a:prstGeom prst="line">
                  <a:avLst/>
                </a:prstGeom>
                <a:noFill/>
                <a:ln w="28575">
                  <a:solidFill>
                    <a:srgbClr val="0070C0"/>
                  </a:solidFill>
                  <a:round/>
                  <a:headEnd/>
                  <a:tailEnd/>
                </a:ln>
              </p:spPr>
              <p:txBody>
                <a:bodyPr/>
                <a:lstStyle/>
                <a:p>
                  <a:endParaRPr lang="en-US"/>
                </a:p>
              </p:txBody>
            </p:sp>
            <p:sp>
              <p:nvSpPr>
                <p:cNvPr id="24" name="Oval 22">
                  <a:extLst>
                    <a:ext uri="{FF2B5EF4-FFF2-40B4-BE49-F238E27FC236}">
                      <a16:creationId xmlns:a16="http://schemas.microsoft.com/office/drawing/2014/main" id="{D25EF940-1F4A-3F20-5EE3-D1EFA1EC1410}"/>
                    </a:ext>
                  </a:extLst>
                </p:cNvPr>
                <p:cNvSpPr>
                  <a:spLocks noChangeArrowheads="1"/>
                </p:cNvSpPr>
                <p:nvPr/>
              </p:nvSpPr>
              <p:spPr bwMode="auto">
                <a:xfrm>
                  <a:off x="1548" y="3816"/>
                  <a:ext cx="264" cy="264"/>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grpSp>
        <p:sp>
          <p:nvSpPr>
            <p:cNvPr id="17" name="Oval 24">
              <a:extLst>
                <a:ext uri="{FF2B5EF4-FFF2-40B4-BE49-F238E27FC236}">
                  <a16:creationId xmlns:a16="http://schemas.microsoft.com/office/drawing/2014/main" id="{28875C50-8029-1872-6736-4D922B9B9B0E}"/>
                </a:ext>
              </a:extLst>
            </p:cNvPr>
            <p:cNvSpPr>
              <a:spLocks noChangeArrowheads="1"/>
            </p:cNvSpPr>
            <p:nvPr/>
          </p:nvSpPr>
          <p:spPr bwMode="auto">
            <a:xfrm>
              <a:off x="649166" y="5246688"/>
              <a:ext cx="527538" cy="577850"/>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sp>
          <p:nvSpPr>
            <p:cNvPr id="18" name="Oval 26">
              <a:extLst>
                <a:ext uri="{FF2B5EF4-FFF2-40B4-BE49-F238E27FC236}">
                  <a16:creationId xmlns:a16="http://schemas.microsoft.com/office/drawing/2014/main" id="{A18752F8-8FC4-9F69-42F5-D03D7839D876}"/>
                </a:ext>
              </a:extLst>
            </p:cNvPr>
            <p:cNvSpPr>
              <a:spLocks noChangeArrowheads="1"/>
            </p:cNvSpPr>
            <p:nvPr/>
          </p:nvSpPr>
          <p:spPr bwMode="auto">
            <a:xfrm flipH="1">
              <a:off x="1584081" y="5246688"/>
              <a:ext cx="527538" cy="577850"/>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sp>
          <p:nvSpPr>
            <p:cNvPr id="19" name="Oval 28">
              <a:extLst>
                <a:ext uri="{FF2B5EF4-FFF2-40B4-BE49-F238E27FC236}">
                  <a16:creationId xmlns:a16="http://schemas.microsoft.com/office/drawing/2014/main" id="{ED712020-76F0-3526-BC64-AE27F6F4EF34}"/>
                </a:ext>
              </a:extLst>
            </p:cNvPr>
            <p:cNvSpPr>
              <a:spLocks noChangeArrowheads="1"/>
            </p:cNvSpPr>
            <p:nvPr/>
          </p:nvSpPr>
          <p:spPr bwMode="auto">
            <a:xfrm>
              <a:off x="2662605" y="5246688"/>
              <a:ext cx="527538" cy="577850"/>
            </a:xfrm>
            <a:prstGeom prst="ellipse">
              <a:avLst/>
            </a:prstGeom>
            <a:noFill/>
            <a:ln w="28575">
              <a:solidFill>
                <a:srgbClr val="0070C0"/>
              </a:solidFill>
              <a:round/>
              <a:headEnd/>
              <a:tailEnd/>
            </a:ln>
          </p:spPr>
          <p:txBody>
            <a:bodyPr wrap="none" anchor="ctr"/>
            <a:lstStyle/>
            <a:p>
              <a:endParaRPr lang="en-US">
                <a:latin typeface="Times New Roman" pitchFamily="18" charset="0"/>
                <a:cs typeface="Times New Roman" pitchFamily="18" charset="0"/>
              </a:endParaRPr>
            </a:p>
          </p:txBody>
        </p:sp>
      </p:grpSp>
      <p:sp>
        <p:nvSpPr>
          <p:cNvPr id="34" name="Text Box 29">
            <a:extLst>
              <a:ext uri="{FF2B5EF4-FFF2-40B4-BE49-F238E27FC236}">
                <a16:creationId xmlns:a16="http://schemas.microsoft.com/office/drawing/2014/main" id="{6C4B9701-B2C3-21B1-44D2-71DB29D79A30}"/>
              </a:ext>
            </a:extLst>
          </p:cNvPr>
          <p:cNvSpPr txBox="1">
            <a:spLocks noChangeArrowheads="1"/>
          </p:cNvSpPr>
          <p:nvPr/>
        </p:nvSpPr>
        <p:spPr bwMode="auto">
          <a:xfrm>
            <a:off x="4499291" y="1742637"/>
            <a:ext cx="719138" cy="36933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16</a:t>
            </a:r>
          </a:p>
        </p:txBody>
      </p:sp>
      <p:sp>
        <p:nvSpPr>
          <p:cNvPr id="35" name="Text Box 30">
            <a:extLst>
              <a:ext uri="{FF2B5EF4-FFF2-40B4-BE49-F238E27FC236}">
                <a16:creationId xmlns:a16="http://schemas.microsoft.com/office/drawing/2014/main" id="{9D4E9AB4-A9B6-F69A-4A8F-F1B6968AB26C}"/>
              </a:ext>
            </a:extLst>
          </p:cNvPr>
          <p:cNvSpPr txBox="1">
            <a:spLocks noChangeArrowheads="1"/>
          </p:cNvSpPr>
          <p:nvPr/>
        </p:nvSpPr>
        <p:spPr bwMode="auto">
          <a:xfrm>
            <a:off x="2892741" y="2874525"/>
            <a:ext cx="719138" cy="36933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14</a:t>
            </a:r>
          </a:p>
        </p:txBody>
      </p:sp>
      <p:sp>
        <p:nvSpPr>
          <p:cNvPr id="36" name="Text Box 31">
            <a:extLst>
              <a:ext uri="{FF2B5EF4-FFF2-40B4-BE49-F238E27FC236}">
                <a16:creationId xmlns:a16="http://schemas.microsoft.com/office/drawing/2014/main" id="{293C42CA-D3FC-6088-C0D1-89FACC02BA9A}"/>
              </a:ext>
            </a:extLst>
          </p:cNvPr>
          <p:cNvSpPr txBox="1">
            <a:spLocks noChangeArrowheads="1"/>
          </p:cNvSpPr>
          <p:nvPr/>
        </p:nvSpPr>
        <p:spPr bwMode="auto">
          <a:xfrm>
            <a:off x="1992630" y="4009587"/>
            <a:ext cx="720725"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8</a:t>
            </a:r>
          </a:p>
        </p:txBody>
      </p:sp>
      <p:sp>
        <p:nvSpPr>
          <p:cNvPr id="37" name="Text Box 32">
            <a:extLst>
              <a:ext uri="{FF2B5EF4-FFF2-40B4-BE49-F238E27FC236}">
                <a16:creationId xmlns:a16="http://schemas.microsoft.com/office/drawing/2014/main" id="{E6686B3D-9D97-D2AF-FB36-1D2B4A6E7C6B}"/>
              </a:ext>
            </a:extLst>
          </p:cNvPr>
          <p:cNvSpPr txBox="1">
            <a:spLocks noChangeArrowheads="1"/>
          </p:cNvSpPr>
          <p:nvPr/>
        </p:nvSpPr>
        <p:spPr bwMode="auto">
          <a:xfrm>
            <a:off x="3983355" y="4009587"/>
            <a:ext cx="719137"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7</a:t>
            </a:r>
          </a:p>
        </p:txBody>
      </p:sp>
      <p:sp>
        <p:nvSpPr>
          <p:cNvPr id="38" name="Text Box 33">
            <a:extLst>
              <a:ext uri="{FF2B5EF4-FFF2-40B4-BE49-F238E27FC236}">
                <a16:creationId xmlns:a16="http://schemas.microsoft.com/office/drawing/2014/main" id="{B6B57482-E395-3DA1-24D1-7F3B98A24A3D}"/>
              </a:ext>
            </a:extLst>
          </p:cNvPr>
          <p:cNvSpPr txBox="1">
            <a:spLocks noChangeArrowheads="1"/>
          </p:cNvSpPr>
          <p:nvPr/>
        </p:nvSpPr>
        <p:spPr bwMode="auto">
          <a:xfrm>
            <a:off x="3586480" y="5533587"/>
            <a:ext cx="719137"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1</a:t>
            </a:r>
          </a:p>
        </p:txBody>
      </p:sp>
      <p:sp>
        <p:nvSpPr>
          <p:cNvPr id="39" name="Text Box 34">
            <a:extLst>
              <a:ext uri="{FF2B5EF4-FFF2-40B4-BE49-F238E27FC236}">
                <a16:creationId xmlns:a16="http://schemas.microsoft.com/office/drawing/2014/main" id="{674DFFD0-79D1-05E7-8465-D2E0B7EF0284}"/>
              </a:ext>
            </a:extLst>
          </p:cNvPr>
          <p:cNvSpPr txBox="1">
            <a:spLocks noChangeArrowheads="1"/>
          </p:cNvSpPr>
          <p:nvPr/>
        </p:nvSpPr>
        <p:spPr bwMode="auto">
          <a:xfrm>
            <a:off x="2506980" y="5533587"/>
            <a:ext cx="720725"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4</a:t>
            </a:r>
          </a:p>
        </p:txBody>
      </p:sp>
      <p:sp>
        <p:nvSpPr>
          <p:cNvPr id="40" name="Text Box 35">
            <a:extLst>
              <a:ext uri="{FF2B5EF4-FFF2-40B4-BE49-F238E27FC236}">
                <a16:creationId xmlns:a16="http://schemas.microsoft.com/office/drawing/2014/main" id="{A68B0B5E-A238-2423-045F-586822BE5F15}"/>
              </a:ext>
            </a:extLst>
          </p:cNvPr>
          <p:cNvSpPr txBox="1">
            <a:spLocks noChangeArrowheads="1"/>
          </p:cNvSpPr>
          <p:nvPr/>
        </p:nvSpPr>
        <p:spPr bwMode="auto">
          <a:xfrm>
            <a:off x="1571942" y="5533587"/>
            <a:ext cx="720725"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2</a:t>
            </a:r>
          </a:p>
        </p:txBody>
      </p:sp>
      <p:sp>
        <p:nvSpPr>
          <p:cNvPr id="41" name="Text Box 36">
            <a:extLst>
              <a:ext uri="{FF2B5EF4-FFF2-40B4-BE49-F238E27FC236}">
                <a16:creationId xmlns:a16="http://schemas.microsoft.com/office/drawing/2014/main" id="{E39467F9-1105-198E-7C82-8EB5F4F4CFCC}"/>
              </a:ext>
            </a:extLst>
          </p:cNvPr>
          <p:cNvSpPr txBox="1">
            <a:spLocks noChangeArrowheads="1"/>
          </p:cNvSpPr>
          <p:nvPr/>
        </p:nvSpPr>
        <p:spPr bwMode="auto">
          <a:xfrm>
            <a:off x="6177280" y="2874525"/>
            <a:ext cx="719137" cy="369332"/>
          </a:xfrm>
          <a:prstGeom prst="rect">
            <a:avLst/>
          </a:prstGeom>
          <a:noFill/>
          <a:ln w="9525">
            <a:noFill/>
            <a:miter lim="800000"/>
            <a:headEnd/>
            <a:tailEnd/>
          </a:ln>
        </p:spPr>
        <p:txBody>
          <a:bodyPr>
            <a:spAutoFit/>
          </a:bodyPr>
          <a:lstStyle/>
          <a:p>
            <a:pPr>
              <a:spcBef>
                <a:spcPct val="50000"/>
              </a:spcBef>
            </a:pPr>
            <a:r>
              <a:rPr lang="en-US" b="1" dirty="0">
                <a:latin typeface="Times New Roman" pitchFamily="18" charset="0"/>
                <a:cs typeface="Times New Roman" pitchFamily="18" charset="0"/>
              </a:rPr>
              <a:t>10</a:t>
            </a:r>
          </a:p>
        </p:txBody>
      </p:sp>
      <p:sp>
        <p:nvSpPr>
          <p:cNvPr id="42" name="Text Box 37">
            <a:extLst>
              <a:ext uri="{FF2B5EF4-FFF2-40B4-BE49-F238E27FC236}">
                <a16:creationId xmlns:a16="http://schemas.microsoft.com/office/drawing/2014/main" id="{46B55821-B3F6-C1BE-74EE-0EAAAD5EBB8D}"/>
              </a:ext>
            </a:extLst>
          </p:cNvPr>
          <p:cNvSpPr txBox="1">
            <a:spLocks noChangeArrowheads="1"/>
          </p:cNvSpPr>
          <p:nvPr/>
        </p:nvSpPr>
        <p:spPr bwMode="auto">
          <a:xfrm>
            <a:off x="5253355" y="3984187"/>
            <a:ext cx="719137"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9</a:t>
            </a:r>
          </a:p>
        </p:txBody>
      </p:sp>
      <p:sp>
        <p:nvSpPr>
          <p:cNvPr id="43" name="Text Box 38">
            <a:extLst>
              <a:ext uri="{FF2B5EF4-FFF2-40B4-BE49-F238E27FC236}">
                <a16:creationId xmlns:a16="http://schemas.microsoft.com/office/drawing/2014/main" id="{B1E61760-0A39-CFF1-6A18-58BAABE43046}"/>
              </a:ext>
            </a:extLst>
          </p:cNvPr>
          <p:cNvSpPr txBox="1">
            <a:spLocks noChangeArrowheads="1"/>
          </p:cNvSpPr>
          <p:nvPr/>
        </p:nvSpPr>
        <p:spPr bwMode="auto">
          <a:xfrm>
            <a:off x="7244080" y="4009587"/>
            <a:ext cx="719137" cy="369332"/>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cs typeface="Times New Roman" pitchFamily="18" charset="0"/>
              </a:rPr>
              <a:t>3</a:t>
            </a:r>
          </a:p>
        </p:txBody>
      </p:sp>
      <p:sp>
        <p:nvSpPr>
          <p:cNvPr id="44" name="Text Box 51">
            <a:extLst>
              <a:ext uri="{FF2B5EF4-FFF2-40B4-BE49-F238E27FC236}">
                <a16:creationId xmlns:a16="http://schemas.microsoft.com/office/drawing/2014/main" id="{A06DAF28-1E8E-322A-C8F2-8E10BCB080AF}"/>
              </a:ext>
            </a:extLst>
          </p:cNvPr>
          <p:cNvSpPr txBox="1">
            <a:spLocks noChangeArrowheads="1"/>
          </p:cNvSpPr>
          <p:nvPr/>
        </p:nvSpPr>
        <p:spPr bwMode="auto">
          <a:xfrm>
            <a:off x="747612" y="1817132"/>
            <a:ext cx="356188" cy="4031873"/>
          </a:xfrm>
          <a:prstGeom prst="rect">
            <a:avLst/>
          </a:prstGeom>
          <a:noFill/>
          <a:ln w="38100">
            <a:noFill/>
            <a:miter lim="800000"/>
            <a:headEnd/>
            <a:tailEnd/>
          </a:ln>
        </p:spPr>
        <p:txBody>
          <a:bodyPr wrap="none">
            <a:spAutoFit/>
          </a:bodyPr>
          <a:lstStyle/>
          <a:p>
            <a:r>
              <a:rPr lang="en-US" sz="2400" b="1">
                <a:solidFill>
                  <a:srgbClr val="C00000"/>
                </a:solidFill>
                <a:cs typeface="Times New Roman" pitchFamily="18" charset="0"/>
              </a:rPr>
              <a:t>0</a:t>
            </a:r>
          </a:p>
          <a:p>
            <a:endParaRPr lang="en-US" sz="2400" b="1">
              <a:solidFill>
                <a:srgbClr val="C00000"/>
              </a:solidFill>
              <a:cs typeface="Times New Roman" pitchFamily="18" charset="0"/>
            </a:endParaRPr>
          </a:p>
          <a:p>
            <a:endParaRPr lang="en-US" sz="1600" b="1">
              <a:solidFill>
                <a:srgbClr val="C00000"/>
              </a:solidFill>
              <a:cs typeface="Times New Roman" pitchFamily="18" charset="0"/>
            </a:endParaRPr>
          </a:p>
          <a:p>
            <a:r>
              <a:rPr lang="en-US" sz="2400" b="1">
                <a:solidFill>
                  <a:srgbClr val="C00000"/>
                </a:solidFill>
                <a:cs typeface="Times New Roman" pitchFamily="18" charset="0"/>
              </a:rPr>
              <a:t>1</a:t>
            </a:r>
          </a:p>
          <a:p>
            <a:endParaRPr lang="en-US" sz="2400" b="1">
              <a:solidFill>
                <a:srgbClr val="C00000"/>
              </a:solidFill>
              <a:cs typeface="Times New Roman" pitchFamily="18" charset="0"/>
            </a:endParaRPr>
          </a:p>
          <a:p>
            <a:endParaRPr lang="en-US" sz="2400" b="1">
              <a:solidFill>
                <a:srgbClr val="C00000"/>
              </a:solidFill>
              <a:cs typeface="Times New Roman" pitchFamily="18" charset="0"/>
            </a:endParaRPr>
          </a:p>
          <a:p>
            <a:r>
              <a:rPr lang="en-US" sz="2400" b="1">
                <a:solidFill>
                  <a:srgbClr val="C00000"/>
                </a:solidFill>
                <a:cs typeface="Times New Roman" pitchFamily="18" charset="0"/>
              </a:rPr>
              <a:t>2</a:t>
            </a:r>
          </a:p>
          <a:p>
            <a:endParaRPr lang="en-US" sz="2400" b="1">
              <a:solidFill>
                <a:srgbClr val="C00000"/>
              </a:solidFill>
              <a:cs typeface="Times New Roman" pitchFamily="18" charset="0"/>
            </a:endParaRPr>
          </a:p>
          <a:p>
            <a:endParaRPr lang="en-US" sz="2400" b="1">
              <a:solidFill>
                <a:srgbClr val="C00000"/>
              </a:solidFill>
              <a:cs typeface="Times New Roman" pitchFamily="18" charset="0"/>
            </a:endParaRPr>
          </a:p>
          <a:p>
            <a:endParaRPr lang="en-US" sz="2400" b="1">
              <a:solidFill>
                <a:srgbClr val="C00000"/>
              </a:solidFill>
              <a:cs typeface="Times New Roman" pitchFamily="18" charset="0"/>
            </a:endParaRPr>
          </a:p>
          <a:p>
            <a:r>
              <a:rPr lang="en-US" sz="2400" b="1">
                <a:solidFill>
                  <a:srgbClr val="C00000"/>
                </a:solidFill>
                <a:cs typeface="Times New Roman" pitchFamily="18" charset="0"/>
              </a:rPr>
              <a:t>3</a:t>
            </a:r>
          </a:p>
        </p:txBody>
      </p:sp>
      <p:sp>
        <p:nvSpPr>
          <p:cNvPr id="45" name="Text Box 52">
            <a:extLst>
              <a:ext uri="{FF2B5EF4-FFF2-40B4-BE49-F238E27FC236}">
                <a16:creationId xmlns:a16="http://schemas.microsoft.com/office/drawing/2014/main" id="{9945F455-11A5-2190-11E3-AD88D7EDD856}"/>
              </a:ext>
            </a:extLst>
          </p:cNvPr>
          <p:cNvSpPr txBox="1">
            <a:spLocks noChangeArrowheads="1"/>
          </p:cNvSpPr>
          <p:nvPr/>
        </p:nvSpPr>
        <p:spPr bwMode="auto">
          <a:xfrm>
            <a:off x="8526463" y="1518223"/>
            <a:ext cx="2821606" cy="1381147"/>
          </a:xfrm>
          <a:prstGeom prst="rect">
            <a:avLst/>
          </a:prstGeom>
          <a:noFill/>
          <a:ln w="38100">
            <a:noFill/>
            <a:miter lim="800000"/>
            <a:headEnd/>
            <a:tailEnd/>
          </a:ln>
        </p:spPr>
        <p:txBody>
          <a:bodyPr wrap="none">
            <a:spAutoFit/>
          </a:bodyPr>
          <a:lstStyle/>
          <a:p>
            <a:pPr>
              <a:lnSpc>
                <a:spcPct val="120000"/>
              </a:lnSpc>
            </a:pPr>
            <a:r>
              <a:rPr lang="en-US" sz="2400" dirty="0">
                <a:solidFill>
                  <a:srgbClr val="C00000"/>
                </a:solidFill>
                <a:cs typeface="Times New Roman" pitchFamily="18" charset="0"/>
              </a:rPr>
              <a:t>parent(</a:t>
            </a:r>
            <a:r>
              <a:rPr lang="en-US" sz="2400" dirty="0" err="1">
                <a:solidFill>
                  <a:srgbClr val="C00000"/>
                </a:solidFill>
                <a:cs typeface="Times New Roman" pitchFamily="18" charset="0"/>
              </a:rPr>
              <a:t>i</a:t>
            </a:r>
            <a:r>
              <a:rPr lang="en-US" sz="2400" dirty="0">
                <a:solidFill>
                  <a:srgbClr val="C00000"/>
                </a:solidFill>
                <a:cs typeface="Times New Roman" pitchFamily="18" charset="0"/>
              </a:rPr>
              <a:t>) =  </a:t>
            </a:r>
            <a:r>
              <a:rPr lang="en-US" sz="2400" dirty="0">
                <a:solidFill>
                  <a:srgbClr val="C00000"/>
                </a:solidFill>
                <a:cs typeface="Times New Roman" pitchFamily="18" charset="0"/>
                <a:sym typeface="Symbol" pitchFamily="18" charset="2"/>
              </a:rPr>
              <a:t></a:t>
            </a:r>
            <a:r>
              <a:rPr lang="en-US" sz="2400" dirty="0" err="1">
                <a:solidFill>
                  <a:srgbClr val="C00000"/>
                </a:solidFill>
                <a:cs typeface="Times New Roman" pitchFamily="18" charset="0"/>
              </a:rPr>
              <a:t>i</a:t>
            </a:r>
            <a:r>
              <a:rPr lang="en-US" sz="2400" dirty="0">
                <a:solidFill>
                  <a:srgbClr val="C00000"/>
                </a:solidFill>
                <a:cs typeface="Times New Roman" pitchFamily="18" charset="0"/>
              </a:rPr>
              <a:t>/2</a:t>
            </a:r>
            <a:r>
              <a:rPr lang="en-US" sz="2400" dirty="0">
                <a:solidFill>
                  <a:srgbClr val="C00000"/>
                </a:solidFill>
                <a:cs typeface="Times New Roman" pitchFamily="18" charset="0"/>
                <a:sym typeface="Symbol" pitchFamily="18" charset="2"/>
              </a:rPr>
              <a:t> </a:t>
            </a:r>
            <a:endParaRPr lang="en-US" sz="2400" dirty="0">
              <a:solidFill>
                <a:srgbClr val="C00000"/>
              </a:solidFill>
              <a:cs typeface="Times New Roman" pitchFamily="18" charset="0"/>
            </a:endParaRPr>
          </a:p>
          <a:p>
            <a:pPr>
              <a:lnSpc>
                <a:spcPct val="120000"/>
              </a:lnSpc>
            </a:pPr>
            <a:r>
              <a:rPr lang="en-US" sz="2400" dirty="0">
                <a:solidFill>
                  <a:srgbClr val="C00000"/>
                </a:solidFill>
                <a:cs typeface="Times New Roman" pitchFamily="18" charset="0"/>
              </a:rPr>
              <a:t>left-child(</a:t>
            </a:r>
            <a:r>
              <a:rPr lang="en-US" sz="2400" dirty="0" err="1">
                <a:solidFill>
                  <a:srgbClr val="C00000"/>
                </a:solidFill>
                <a:cs typeface="Times New Roman" pitchFamily="18" charset="0"/>
              </a:rPr>
              <a:t>i</a:t>
            </a:r>
            <a:r>
              <a:rPr lang="en-US" sz="2400" dirty="0">
                <a:solidFill>
                  <a:srgbClr val="C00000"/>
                </a:solidFill>
                <a:cs typeface="Times New Roman" pitchFamily="18" charset="0"/>
              </a:rPr>
              <a:t>) = 2i</a:t>
            </a:r>
          </a:p>
          <a:p>
            <a:pPr>
              <a:lnSpc>
                <a:spcPct val="120000"/>
              </a:lnSpc>
            </a:pPr>
            <a:r>
              <a:rPr lang="en-US" sz="2400" dirty="0">
                <a:solidFill>
                  <a:srgbClr val="C00000"/>
                </a:solidFill>
                <a:cs typeface="Times New Roman" pitchFamily="18" charset="0"/>
              </a:rPr>
              <a:t>right-child(</a:t>
            </a:r>
            <a:r>
              <a:rPr lang="en-US" sz="2400" dirty="0" err="1">
                <a:solidFill>
                  <a:srgbClr val="C00000"/>
                </a:solidFill>
                <a:cs typeface="Times New Roman" pitchFamily="18" charset="0"/>
              </a:rPr>
              <a:t>i</a:t>
            </a:r>
            <a:r>
              <a:rPr lang="en-US" sz="2400" dirty="0">
                <a:solidFill>
                  <a:srgbClr val="C00000"/>
                </a:solidFill>
                <a:cs typeface="Times New Roman" pitchFamily="18" charset="0"/>
              </a:rPr>
              <a:t>) = 2i +1</a:t>
            </a:r>
          </a:p>
        </p:txBody>
      </p:sp>
      <p:sp>
        <p:nvSpPr>
          <p:cNvPr id="46" name="Text Box 53">
            <a:extLst>
              <a:ext uri="{FF2B5EF4-FFF2-40B4-BE49-F238E27FC236}">
                <a16:creationId xmlns:a16="http://schemas.microsoft.com/office/drawing/2014/main" id="{F29AEF42-0A14-72B4-C866-73873F6F4635}"/>
              </a:ext>
            </a:extLst>
          </p:cNvPr>
          <p:cNvSpPr txBox="1">
            <a:spLocks noChangeArrowheads="1"/>
          </p:cNvSpPr>
          <p:nvPr/>
        </p:nvSpPr>
        <p:spPr bwMode="auto">
          <a:xfrm>
            <a:off x="4599305" y="1328301"/>
            <a:ext cx="287337"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1</a:t>
            </a:r>
          </a:p>
        </p:txBody>
      </p:sp>
      <p:sp>
        <p:nvSpPr>
          <p:cNvPr id="47" name="Text Box 54">
            <a:extLst>
              <a:ext uri="{FF2B5EF4-FFF2-40B4-BE49-F238E27FC236}">
                <a16:creationId xmlns:a16="http://schemas.microsoft.com/office/drawing/2014/main" id="{764768C2-6641-294D-69D2-295ADDC62E8C}"/>
              </a:ext>
            </a:extLst>
          </p:cNvPr>
          <p:cNvSpPr txBox="1">
            <a:spLocks noChangeArrowheads="1"/>
          </p:cNvSpPr>
          <p:nvPr/>
        </p:nvSpPr>
        <p:spPr bwMode="auto">
          <a:xfrm>
            <a:off x="2981641" y="2471301"/>
            <a:ext cx="285750"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2</a:t>
            </a:r>
          </a:p>
        </p:txBody>
      </p:sp>
      <p:sp>
        <p:nvSpPr>
          <p:cNvPr id="48" name="Text Box 55">
            <a:extLst>
              <a:ext uri="{FF2B5EF4-FFF2-40B4-BE49-F238E27FC236}">
                <a16:creationId xmlns:a16="http://schemas.microsoft.com/office/drawing/2014/main" id="{61A1D518-38A1-BDF8-B03D-D9DB9152D667}"/>
              </a:ext>
            </a:extLst>
          </p:cNvPr>
          <p:cNvSpPr txBox="1">
            <a:spLocks noChangeArrowheads="1"/>
          </p:cNvSpPr>
          <p:nvPr/>
        </p:nvSpPr>
        <p:spPr bwMode="auto">
          <a:xfrm>
            <a:off x="6286816" y="2471301"/>
            <a:ext cx="287338"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3</a:t>
            </a:r>
          </a:p>
        </p:txBody>
      </p:sp>
      <p:sp>
        <p:nvSpPr>
          <p:cNvPr id="49" name="Text Box 56">
            <a:extLst>
              <a:ext uri="{FF2B5EF4-FFF2-40B4-BE49-F238E27FC236}">
                <a16:creationId xmlns:a16="http://schemas.microsoft.com/office/drawing/2014/main" id="{B8DF94A7-5D35-3F98-14B1-6ED6C9594EE2}"/>
              </a:ext>
            </a:extLst>
          </p:cNvPr>
          <p:cNvSpPr txBox="1">
            <a:spLocks noChangeArrowheads="1"/>
          </p:cNvSpPr>
          <p:nvPr/>
        </p:nvSpPr>
        <p:spPr bwMode="auto">
          <a:xfrm>
            <a:off x="1995805" y="3614301"/>
            <a:ext cx="287337"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4</a:t>
            </a:r>
          </a:p>
        </p:txBody>
      </p:sp>
      <p:sp>
        <p:nvSpPr>
          <p:cNvPr id="50" name="Text Box 57">
            <a:extLst>
              <a:ext uri="{FF2B5EF4-FFF2-40B4-BE49-F238E27FC236}">
                <a16:creationId xmlns:a16="http://schemas.microsoft.com/office/drawing/2014/main" id="{3127F769-ED97-F6EA-4416-FAF82DE41227}"/>
              </a:ext>
            </a:extLst>
          </p:cNvPr>
          <p:cNvSpPr txBox="1">
            <a:spLocks noChangeArrowheads="1"/>
          </p:cNvSpPr>
          <p:nvPr/>
        </p:nvSpPr>
        <p:spPr bwMode="auto">
          <a:xfrm>
            <a:off x="3965891" y="3614301"/>
            <a:ext cx="287338"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5</a:t>
            </a:r>
          </a:p>
        </p:txBody>
      </p:sp>
      <p:sp>
        <p:nvSpPr>
          <p:cNvPr id="51" name="Text Box 58">
            <a:extLst>
              <a:ext uri="{FF2B5EF4-FFF2-40B4-BE49-F238E27FC236}">
                <a16:creationId xmlns:a16="http://schemas.microsoft.com/office/drawing/2014/main" id="{8FE925B4-F707-8695-8557-EC4D51849E76}"/>
              </a:ext>
            </a:extLst>
          </p:cNvPr>
          <p:cNvSpPr txBox="1">
            <a:spLocks noChangeArrowheads="1"/>
          </p:cNvSpPr>
          <p:nvPr/>
        </p:nvSpPr>
        <p:spPr bwMode="auto">
          <a:xfrm>
            <a:off x="5231130" y="3614301"/>
            <a:ext cx="287337"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6</a:t>
            </a:r>
          </a:p>
        </p:txBody>
      </p:sp>
      <p:sp>
        <p:nvSpPr>
          <p:cNvPr id="52" name="Text Box 59">
            <a:extLst>
              <a:ext uri="{FF2B5EF4-FFF2-40B4-BE49-F238E27FC236}">
                <a16:creationId xmlns:a16="http://schemas.microsoft.com/office/drawing/2014/main" id="{29662EBD-828A-E76B-3895-4890D93F9501}"/>
              </a:ext>
            </a:extLst>
          </p:cNvPr>
          <p:cNvSpPr txBox="1">
            <a:spLocks noChangeArrowheads="1"/>
          </p:cNvSpPr>
          <p:nvPr/>
        </p:nvSpPr>
        <p:spPr bwMode="auto">
          <a:xfrm>
            <a:off x="7271066" y="3614301"/>
            <a:ext cx="287338"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7</a:t>
            </a:r>
          </a:p>
        </p:txBody>
      </p:sp>
      <p:sp>
        <p:nvSpPr>
          <p:cNvPr id="53" name="Text Box 60">
            <a:extLst>
              <a:ext uri="{FF2B5EF4-FFF2-40B4-BE49-F238E27FC236}">
                <a16:creationId xmlns:a16="http://schemas.microsoft.com/office/drawing/2014/main" id="{0C7A8F27-9BF5-5E44-36D7-6BE5CC48E82C}"/>
              </a:ext>
            </a:extLst>
          </p:cNvPr>
          <p:cNvSpPr txBox="1">
            <a:spLocks noChangeArrowheads="1"/>
          </p:cNvSpPr>
          <p:nvPr/>
        </p:nvSpPr>
        <p:spPr bwMode="auto">
          <a:xfrm>
            <a:off x="1573530" y="5062101"/>
            <a:ext cx="287337"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8</a:t>
            </a:r>
          </a:p>
        </p:txBody>
      </p:sp>
      <p:sp>
        <p:nvSpPr>
          <p:cNvPr id="54" name="Text Box 61">
            <a:extLst>
              <a:ext uri="{FF2B5EF4-FFF2-40B4-BE49-F238E27FC236}">
                <a16:creationId xmlns:a16="http://schemas.microsoft.com/office/drawing/2014/main" id="{471DA111-C444-4921-1042-C23753A21B6A}"/>
              </a:ext>
            </a:extLst>
          </p:cNvPr>
          <p:cNvSpPr txBox="1">
            <a:spLocks noChangeArrowheads="1"/>
          </p:cNvSpPr>
          <p:nvPr/>
        </p:nvSpPr>
        <p:spPr bwMode="auto">
          <a:xfrm>
            <a:off x="2559366" y="5062101"/>
            <a:ext cx="287338"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9</a:t>
            </a:r>
          </a:p>
        </p:txBody>
      </p:sp>
      <p:sp>
        <p:nvSpPr>
          <p:cNvPr id="55" name="Text Box 63">
            <a:extLst>
              <a:ext uri="{FF2B5EF4-FFF2-40B4-BE49-F238E27FC236}">
                <a16:creationId xmlns:a16="http://schemas.microsoft.com/office/drawing/2014/main" id="{FB17162D-086D-906D-B1FE-C620A2E62EF6}"/>
              </a:ext>
            </a:extLst>
          </p:cNvPr>
          <p:cNvSpPr txBox="1">
            <a:spLocks noChangeArrowheads="1"/>
          </p:cNvSpPr>
          <p:nvPr/>
        </p:nvSpPr>
        <p:spPr bwMode="auto">
          <a:xfrm>
            <a:off x="3332480" y="5138301"/>
            <a:ext cx="390525" cy="338137"/>
          </a:xfrm>
          <a:prstGeom prst="rect">
            <a:avLst/>
          </a:prstGeom>
          <a:noFill/>
          <a:ln w="38100">
            <a:noFill/>
            <a:miter lim="800000"/>
            <a:headEnd/>
            <a:tailEnd/>
          </a:ln>
        </p:spPr>
        <p:txBody>
          <a:bodyPr wrap="none">
            <a:spAutoFit/>
          </a:bodyPr>
          <a:lstStyle/>
          <a:p>
            <a:r>
              <a:rPr lang="en-US" sz="1600" b="1">
                <a:solidFill>
                  <a:srgbClr val="000066"/>
                </a:solidFill>
                <a:latin typeface="Times New Roman" pitchFamily="18" charset="0"/>
                <a:cs typeface="Times New Roman" pitchFamily="18" charset="0"/>
              </a:rPr>
              <a:t>10</a:t>
            </a:r>
          </a:p>
        </p:txBody>
      </p:sp>
      <p:graphicFrame>
        <p:nvGraphicFramePr>
          <p:cNvPr id="56" name="Group 124">
            <a:extLst>
              <a:ext uri="{FF2B5EF4-FFF2-40B4-BE49-F238E27FC236}">
                <a16:creationId xmlns:a16="http://schemas.microsoft.com/office/drawing/2014/main" id="{84FA2E5E-164D-40CF-73D6-ECF332EE634B}"/>
              </a:ext>
            </a:extLst>
          </p:cNvPr>
          <p:cNvGraphicFramePr>
            <a:graphicFrameLocks noGrp="1"/>
          </p:cNvGraphicFramePr>
          <p:nvPr/>
        </p:nvGraphicFramePr>
        <p:xfrm>
          <a:off x="6241317" y="5604934"/>
          <a:ext cx="5134709" cy="396240"/>
        </p:xfrm>
        <a:graphic>
          <a:graphicData uri="http://schemas.openxmlformats.org/drawingml/2006/table">
            <a:tbl>
              <a:tblPr/>
              <a:tblGrid>
                <a:gridCol w="508489">
                  <a:extLst>
                    <a:ext uri="{9D8B030D-6E8A-4147-A177-3AD203B41FA5}">
                      <a16:colId xmlns:a16="http://schemas.microsoft.com/office/drawing/2014/main" val="20000"/>
                    </a:ext>
                  </a:extLst>
                </a:gridCol>
                <a:gridCol w="520211">
                  <a:extLst>
                    <a:ext uri="{9D8B030D-6E8A-4147-A177-3AD203B41FA5}">
                      <a16:colId xmlns:a16="http://schemas.microsoft.com/office/drawing/2014/main" val="20001"/>
                    </a:ext>
                  </a:extLst>
                </a:gridCol>
                <a:gridCol w="512885">
                  <a:extLst>
                    <a:ext uri="{9D8B030D-6E8A-4147-A177-3AD203B41FA5}">
                      <a16:colId xmlns:a16="http://schemas.microsoft.com/office/drawing/2014/main" val="20002"/>
                    </a:ext>
                  </a:extLst>
                </a:gridCol>
                <a:gridCol w="509954">
                  <a:extLst>
                    <a:ext uri="{9D8B030D-6E8A-4147-A177-3AD203B41FA5}">
                      <a16:colId xmlns:a16="http://schemas.microsoft.com/office/drawing/2014/main" val="20003"/>
                    </a:ext>
                  </a:extLst>
                </a:gridCol>
                <a:gridCol w="517281">
                  <a:extLst>
                    <a:ext uri="{9D8B030D-6E8A-4147-A177-3AD203B41FA5}">
                      <a16:colId xmlns:a16="http://schemas.microsoft.com/office/drawing/2014/main" val="20004"/>
                    </a:ext>
                  </a:extLst>
                </a:gridCol>
                <a:gridCol w="526073">
                  <a:extLst>
                    <a:ext uri="{9D8B030D-6E8A-4147-A177-3AD203B41FA5}">
                      <a16:colId xmlns:a16="http://schemas.microsoft.com/office/drawing/2014/main" val="20005"/>
                    </a:ext>
                  </a:extLst>
                </a:gridCol>
                <a:gridCol w="501162">
                  <a:extLst>
                    <a:ext uri="{9D8B030D-6E8A-4147-A177-3AD203B41FA5}">
                      <a16:colId xmlns:a16="http://schemas.microsoft.com/office/drawing/2014/main" val="20006"/>
                    </a:ext>
                  </a:extLst>
                </a:gridCol>
                <a:gridCol w="578827">
                  <a:extLst>
                    <a:ext uri="{9D8B030D-6E8A-4147-A177-3AD203B41FA5}">
                      <a16:colId xmlns:a16="http://schemas.microsoft.com/office/drawing/2014/main" val="20007"/>
                    </a:ext>
                  </a:extLst>
                </a:gridCol>
                <a:gridCol w="509954">
                  <a:extLst>
                    <a:ext uri="{9D8B030D-6E8A-4147-A177-3AD203B41FA5}">
                      <a16:colId xmlns:a16="http://schemas.microsoft.com/office/drawing/2014/main" val="20008"/>
                    </a:ext>
                  </a:extLst>
                </a:gridCol>
                <a:gridCol w="449873">
                  <a:extLst>
                    <a:ext uri="{9D8B030D-6E8A-4147-A177-3AD203B41FA5}">
                      <a16:colId xmlns:a16="http://schemas.microsoft.com/office/drawing/2014/main" val="20009"/>
                    </a:ext>
                  </a:extLst>
                </a:gridCol>
              </a:tblGrid>
              <a:tr h="3810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16</a:t>
                      </a:r>
                    </a:p>
                  </a:txBody>
                  <a:tcPr marL="84406" marR="844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14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10</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8</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7</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9</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3</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2</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4</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rPr>
                        <a:t>1</a:t>
                      </a:r>
                    </a:p>
                  </a:txBody>
                  <a:tcPr marL="84406" marR="844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7" name="Text Box 125">
            <a:extLst>
              <a:ext uri="{FF2B5EF4-FFF2-40B4-BE49-F238E27FC236}">
                <a16:creationId xmlns:a16="http://schemas.microsoft.com/office/drawing/2014/main" id="{1D38DFAE-8FA6-BF86-DF60-772934E78FAD}"/>
              </a:ext>
            </a:extLst>
          </p:cNvPr>
          <p:cNvSpPr txBox="1">
            <a:spLocks noChangeArrowheads="1"/>
          </p:cNvSpPr>
          <p:nvPr/>
        </p:nvSpPr>
        <p:spPr bwMode="auto">
          <a:xfrm>
            <a:off x="6241317" y="5147735"/>
            <a:ext cx="5133975" cy="461963"/>
          </a:xfrm>
          <a:prstGeom prst="rect">
            <a:avLst/>
          </a:prstGeom>
          <a:noFill/>
          <a:ln w="9525">
            <a:noFill/>
            <a:miter lim="800000"/>
            <a:headEnd/>
            <a:tailEnd/>
          </a:ln>
        </p:spPr>
        <p:txBody>
          <a:bodyPr>
            <a:spAutoFit/>
          </a:bodyPr>
          <a:lstStyle/>
          <a:p>
            <a:r>
              <a:rPr lang="en-US" sz="2400">
                <a:solidFill>
                  <a:schemeClr val="tx2"/>
                </a:solidFill>
                <a:latin typeface="Times New Roman" pitchFamily="18" charset="0"/>
                <a:cs typeface="Times New Roman" pitchFamily="18" charset="0"/>
              </a:rPr>
              <a:t> </a:t>
            </a:r>
            <a:r>
              <a:rPr lang="en-US" sz="2200">
                <a:solidFill>
                  <a:srgbClr val="C00000"/>
                </a:solidFill>
                <a:latin typeface="Times New Roman" pitchFamily="18" charset="0"/>
                <a:cs typeface="Times New Roman" pitchFamily="18" charset="0"/>
              </a:rPr>
              <a:t>1     2      3     4      5     6      7     8      9   10</a:t>
            </a:r>
          </a:p>
        </p:txBody>
      </p:sp>
    </p:spTree>
    <p:custDataLst>
      <p:tags r:id="rId1"/>
    </p:custDataLst>
    <p:extLst>
      <p:ext uri="{BB962C8B-B14F-4D97-AF65-F5344CB8AC3E}">
        <p14:creationId xmlns:p14="http://schemas.microsoft.com/office/powerpoint/2010/main" val="19825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Hai </a:t>
            </a:r>
            <a:r>
              <a:rPr lang="en-US" sz="2600" b="0" dirty="0" err="1"/>
              <a:t>dạng</a:t>
            </a:r>
            <a:r>
              <a:rPr lang="en-US" sz="2600" b="0" dirty="0"/>
              <a:t>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73</a:t>
            </a:fld>
            <a:endParaRPr lang="vi-VN"/>
          </a:p>
        </p:txBody>
      </p:sp>
      <p:sp>
        <p:nvSpPr>
          <p:cNvPr id="3" name="Rectangle 3">
            <a:extLst>
              <a:ext uri="{FF2B5EF4-FFF2-40B4-BE49-F238E27FC236}">
                <a16:creationId xmlns:a16="http://schemas.microsoft.com/office/drawing/2014/main" id="{AF3B1021-44F2-B9C3-2874-28A2794D0068}"/>
              </a:ext>
            </a:extLst>
          </p:cNvPr>
          <p:cNvSpPr txBox="1">
            <a:spLocks noChangeArrowheads="1"/>
          </p:cNvSpPr>
          <p:nvPr/>
        </p:nvSpPr>
        <p:spPr>
          <a:xfrm>
            <a:off x="528286" y="1475418"/>
            <a:ext cx="11596752" cy="4876800"/>
          </a:xfrm>
          <a:prstGeom prst="rect">
            <a:avLst/>
          </a:prstGeom>
        </p:spPr>
        <p:txBody>
          <a:bodyPr>
            <a:normAutofit fontScale="92500"/>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vi-VN" b="1" dirty="0">
                <a:latin typeface="Lato" panose="020F0502020204030203" pitchFamily="34" charset="0"/>
                <a:ea typeface="Lato" panose="020F0502020204030203" pitchFamily="34" charset="0"/>
                <a:cs typeface="Lato" panose="020F0502020204030203" pitchFamily="34" charset="0"/>
              </a:rPr>
              <a:t>Đống max - Max-heaps </a:t>
            </a:r>
            <a:r>
              <a:rPr lang="vi-VN" dirty="0">
                <a:latin typeface="Lato" panose="020F0502020204030203" pitchFamily="34" charset="0"/>
                <a:ea typeface="Lato" panose="020F0502020204030203" pitchFamily="34" charset="0"/>
                <a:cs typeface="Lato" panose="020F0502020204030203" pitchFamily="34" charset="0"/>
              </a:rPr>
              <a:t>(Phần tử lớn nhất ở gốc), có tính chất  </a:t>
            </a:r>
            <a:r>
              <a:rPr lang="vi-VN" i="1" dirty="0">
                <a:latin typeface="Lato" panose="020F0502020204030203" pitchFamily="34" charset="0"/>
                <a:ea typeface="Lato" panose="020F0502020204030203" pitchFamily="34" charset="0"/>
                <a:cs typeface="Lato" panose="020F0502020204030203" pitchFamily="34" charset="0"/>
              </a:rPr>
              <a:t>max-heap:</a:t>
            </a:r>
            <a:r>
              <a:rPr lang="vi-VN" b="1" dirty="0">
                <a:latin typeface="Lato" panose="020F0502020204030203" pitchFamily="34" charset="0"/>
                <a:ea typeface="Lato" panose="020F0502020204030203" pitchFamily="34" charset="0"/>
                <a:cs typeface="Lato" panose="020F0502020204030203" pitchFamily="34" charset="0"/>
              </a:rPr>
              <a:t> </a:t>
            </a:r>
          </a:p>
          <a:p>
            <a:pPr marL="640080" lvl="1">
              <a:lnSpc>
                <a:spcPct val="140000"/>
              </a:lnSpc>
            </a:pPr>
            <a:r>
              <a:rPr lang="vi-VN" dirty="0">
                <a:latin typeface="Lato" panose="020F0502020204030203" pitchFamily="34" charset="0"/>
                <a:ea typeface="Lato" panose="020F0502020204030203" pitchFamily="34" charset="0"/>
                <a:cs typeface="Lato" panose="020F0502020204030203" pitchFamily="34" charset="0"/>
              </a:rPr>
              <a:t>với mọi nút i, ngoại trừ gốc: </a:t>
            </a:r>
          </a:p>
          <a:p>
            <a:pPr marL="640080" lvl="1">
              <a:lnSpc>
                <a:spcPct val="140000"/>
              </a:lnSpc>
              <a:spcAft>
                <a:spcPts val="1200"/>
              </a:spcAft>
              <a:buFontTx/>
              <a:buNone/>
            </a:pPr>
            <a:r>
              <a:rPr lang="vi-VN" dirty="0">
                <a:latin typeface="Lato" panose="020F0502020204030203" pitchFamily="34" charset="0"/>
                <a:ea typeface="Lato" panose="020F0502020204030203" pitchFamily="34" charset="0"/>
                <a:cs typeface="Lato" panose="020F0502020204030203" pitchFamily="34" charset="0"/>
              </a:rPr>
              <a:t>			A[parent(i)] ≥ A[i]</a:t>
            </a:r>
          </a:p>
          <a:p>
            <a:pPr>
              <a:lnSpc>
                <a:spcPct val="140000"/>
              </a:lnSpc>
            </a:pPr>
            <a:r>
              <a:rPr lang="vi-VN" b="1" dirty="0">
                <a:latin typeface="Lato" panose="020F0502020204030203" pitchFamily="34" charset="0"/>
                <a:ea typeface="Lato" panose="020F0502020204030203" pitchFamily="34" charset="0"/>
                <a:cs typeface="Lato" panose="020F0502020204030203" pitchFamily="34" charset="0"/>
              </a:rPr>
              <a:t>Đống min - Min-heaps</a:t>
            </a:r>
            <a:r>
              <a:rPr lang="vi-VN" dirty="0">
                <a:latin typeface="Lato" panose="020F0502020204030203" pitchFamily="34" charset="0"/>
                <a:ea typeface="Lato" panose="020F0502020204030203" pitchFamily="34" charset="0"/>
                <a:cs typeface="Lato" panose="020F0502020204030203" pitchFamily="34" charset="0"/>
              </a:rPr>
              <a:t> (phần tử nhỏ nhất ở gốc), có tính chất </a:t>
            </a:r>
            <a:r>
              <a:rPr lang="vi-VN" i="1" dirty="0">
                <a:latin typeface="Lato" panose="020F0502020204030203" pitchFamily="34" charset="0"/>
                <a:ea typeface="Lato" panose="020F0502020204030203" pitchFamily="34" charset="0"/>
                <a:cs typeface="Lato" panose="020F0502020204030203" pitchFamily="34" charset="0"/>
              </a:rPr>
              <a:t>min-heap</a:t>
            </a:r>
            <a:r>
              <a:rPr lang="vi-VN" dirty="0">
                <a:latin typeface="Lato" panose="020F0502020204030203" pitchFamily="34" charset="0"/>
                <a:ea typeface="Lato" panose="020F0502020204030203" pitchFamily="34" charset="0"/>
                <a:cs typeface="Lato" panose="020F0502020204030203" pitchFamily="34" charset="0"/>
              </a:rPr>
              <a:t>:</a:t>
            </a:r>
          </a:p>
          <a:p>
            <a:pPr marL="640080" lvl="1">
              <a:lnSpc>
                <a:spcPct val="140000"/>
              </a:lnSpc>
            </a:pPr>
            <a:r>
              <a:rPr lang="vi-VN" dirty="0">
                <a:latin typeface="Lato" panose="020F0502020204030203" pitchFamily="34" charset="0"/>
                <a:ea typeface="Lato" panose="020F0502020204030203" pitchFamily="34" charset="0"/>
                <a:cs typeface="Lato" panose="020F0502020204030203" pitchFamily="34" charset="0"/>
              </a:rPr>
              <a:t>với mọi nút  i, ngoại trừ gốc: </a:t>
            </a:r>
          </a:p>
          <a:p>
            <a:pPr marL="640080" lvl="1">
              <a:lnSpc>
                <a:spcPct val="140000"/>
              </a:lnSpc>
              <a:buFontTx/>
              <a:buNone/>
            </a:pPr>
            <a:r>
              <a:rPr lang="vi-VN" dirty="0">
                <a:latin typeface="Lato" panose="020F0502020204030203" pitchFamily="34" charset="0"/>
                <a:ea typeface="Lato" panose="020F0502020204030203" pitchFamily="34" charset="0"/>
                <a:cs typeface="Lato" panose="020F0502020204030203" pitchFamily="34" charset="0"/>
              </a:rPr>
              <a:t>			A[parent(i)] ≤ A[i]</a:t>
            </a:r>
          </a:p>
          <a:p>
            <a:pPr marL="274320">
              <a:lnSpc>
                <a:spcPct val="140000"/>
              </a:lnSpc>
            </a:pPr>
            <a:r>
              <a:rPr lang="vi-VN" dirty="0">
                <a:solidFill>
                  <a:srgbClr val="C00000"/>
                </a:solidFill>
                <a:latin typeface="Lato" panose="020F0502020204030203" pitchFamily="34" charset="0"/>
                <a:ea typeface="Lato" panose="020F0502020204030203" pitchFamily="34" charset="0"/>
                <a:cs typeface="Lato" panose="020F0502020204030203" pitchFamily="34" charset="0"/>
              </a:rPr>
              <a:t>Phần dưới đây ta sẽ chỉ xét đống max (max-heap). Đống min được xét hoàn toàn tương tự. </a:t>
            </a:r>
            <a:r>
              <a:rPr lang="vi-VN" b="1" dirty="0">
                <a:solidFill>
                  <a:srgbClr val="C00000"/>
                </a:solidFill>
                <a:latin typeface="Lato" panose="020F0502020204030203" pitchFamily="34" charset="0"/>
                <a:ea typeface="Lato" panose="020F0502020204030203" pitchFamily="34" charset="0"/>
                <a:cs typeface="Lato" panose="020F0502020204030203" pitchFamily="34" charset="0"/>
              </a:rPr>
              <a:t> </a:t>
            </a:r>
            <a:endParaRPr lang="vi-VN"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98960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Hai </a:t>
            </a:r>
            <a:r>
              <a:rPr lang="en-US" sz="2600" b="0" dirty="0" err="1"/>
              <a:t>dạng</a:t>
            </a:r>
            <a:r>
              <a:rPr lang="en-US" sz="2600" b="0" dirty="0"/>
              <a:t>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74</a:t>
            </a:fld>
            <a:endParaRPr lang="vi-VN"/>
          </a:p>
        </p:txBody>
      </p:sp>
      <p:grpSp>
        <p:nvGrpSpPr>
          <p:cNvPr id="57" name="Nhóm 56">
            <a:extLst>
              <a:ext uri="{FF2B5EF4-FFF2-40B4-BE49-F238E27FC236}">
                <a16:creationId xmlns:a16="http://schemas.microsoft.com/office/drawing/2014/main" id="{AA2D8ADF-7720-92D2-4626-F59885AFFE10}"/>
              </a:ext>
            </a:extLst>
          </p:cNvPr>
          <p:cNvGrpSpPr/>
          <p:nvPr/>
        </p:nvGrpSpPr>
        <p:grpSpPr>
          <a:xfrm>
            <a:off x="3748457" y="3046087"/>
            <a:ext cx="4695086" cy="2760821"/>
            <a:chOff x="931991" y="3429000"/>
            <a:chExt cx="4587013" cy="2613126"/>
          </a:xfrm>
        </p:grpSpPr>
        <p:sp>
          <p:nvSpPr>
            <p:cNvPr id="9" name="Hình Bầu dục 8">
              <a:extLst>
                <a:ext uri="{FF2B5EF4-FFF2-40B4-BE49-F238E27FC236}">
                  <a16:creationId xmlns:a16="http://schemas.microsoft.com/office/drawing/2014/main" id="{3E8D4272-AB45-7868-26CA-F807E6A7DE46}"/>
                </a:ext>
              </a:extLst>
            </p:cNvPr>
            <p:cNvSpPr/>
            <p:nvPr/>
          </p:nvSpPr>
          <p:spPr>
            <a:xfrm>
              <a:off x="3170253" y="3429000"/>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0" name="Hộp Văn bản 9">
              <a:extLst>
                <a:ext uri="{FF2B5EF4-FFF2-40B4-BE49-F238E27FC236}">
                  <a16:creationId xmlns:a16="http://schemas.microsoft.com/office/drawing/2014/main" id="{78C9959A-57FE-F1D0-B1F2-DBCAE39FBFE1}"/>
                </a:ext>
              </a:extLst>
            </p:cNvPr>
            <p:cNvSpPr txBox="1"/>
            <p:nvPr/>
          </p:nvSpPr>
          <p:spPr>
            <a:xfrm>
              <a:off x="3170253" y="3486127"/>
              <a:ext cx="422031" cy="338554"/>
            </a:xfrm>
            <a:prstGeom prst="rect">
              <a:avLst/>
            </a:prstGeom>
          </p:spPr>
          <p:txBody>
            <a:bodyPr vert="horz" wrap="square" lIns="91440" tIns="45720" rIns="91440" bIns="45720" rtlCol="0">
              <a:spAutoFit/>
            </a:bodyPr>
            <a:lstStyle/>
            <a:p>
              <a:pPr marL="0" indent="0" algn="ctr">
                <a:buNone/>
              </a:pPr>
              <a:r>
                <a:rPr lang="en-US" sz="1600"/>
                <a:t>50 </a:t>
              </a:r>
              <a:endParaRPr lang="en-US" sz="1600" dirty="0"/>
            </a:p>
          </p:txBody>
        </p:sp>
        <p:cxnSp>
          <p:nvCxnSpPr>
            <p:cNvPr id="12" name="Đường nối Thẳng 11">
              <a:extLst>
                <a:ext uri="{FF2B5EF4-FFF2-40B4-BE49-F238E27FC236}">
                  <a16:creationId xmlns:a16="http://schemas.microsoft.com/office/drawing/2014/main" id="{9AE70D18-9D21-75A7-1BF0-E72A1EBCC9F7}"/>
                </a:ext>
              </a:extLst>
            </p:cNvPr>
            <p:cNvCxnSpPr>
              <a:cxnSpLocks/>
              <a:stCxn id="9" idx="4"/>
              <a:endCxn id="17" idx="0"/>
            </p:cNvCxnSpPr>
            <p:nvPr/>
          </p:nvCxnSpPr>
          <p:spPr>
            <a:xfrm flipH="1">
              <a:off x="2053230" y="3851031"/>
              <a:ext cx="1328039" cy="310568"/>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FC2DA209-C778-F223-1710-0612055C940E}"/>
                </a:ext>
              </a:extLst>
            </p:cNvPr>
            <p:cNvCxnSpPr>
              <a:cxnSpLocks/>
              <a:stCxn id="9" idx="4"/>
              <a:endCxn id="19" idx="0"/>
            </p:cNvCxnSpPr>
            <p:nvPr/>
          </p:nvCxnSpPr>
          <p:spPr>
            <a:xfrm>
              <a:off x="3381269" y="3851031"/>
              <a:ext cx="1416791" cy="33913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Hình Bầu dục 16">
              <a:extLst>
                <a:ext uri="{FF2B5EF4-FFF2-40B4-BE49-F238E27FC236}">
                  <a16:creationId xmlns:a16="http://schemas.microsoft.com/office/drawing/2014/main" id="{0B131949-808F-3FC9-D8BC-54B5A8B2BFC9}"/>
                </a:ext>
              </a:extLst>
            </p:cNvPr>
            <p:cNvSpPr/>
            <p:nvPr/>
          </p:nvSpPr>
          <p:spPr>
            <a:xfrm>
              <a:off x="1842214" y="4161599"/>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8" name="Hộp Văn bản 17">
              <a:extLst>
                <a:ext uri="{FF2B5EF4-FFF2-40B4-BE49-F238E27FC236}">
                  <a16:creationId xmlns:a16="http://schemas.microsoft.com/office/drawing/2014/main" id="{B6FB36DE-FB80-318B-2209-7553DACF7B6F}"/>
                </a:ext>
              </a:extLst>
            </p:cNvPr>
            <p:cNvSpPr txBox="1"/>
            <p:nvPr/>
          </p:nvSpPr>
          <p:spPr>
            <a:xfrm>
              <a:off x="1835810" y="4227194"/>
              <a:ext cx="422031" cy="338554"/>
            </a:xfrm>
            <a:prstGeom prst="rect">
              <a:avLst/>
            </a:prstGeom>
          </p:spPr>
          <p:txBody>
            <a:bodyPr vert="horz" wrap="square" lIns="91440" tIns="45720" rIns="91440" bIns="45720" rtlCol="0">
              <a:spAutoFit/>
            </a:bodyPr>
            <a:lstStyle/>
            <a:p>
              <a:pPr marL="0" indent="0" algn="ctr">
                <a:buNone/>
              </a:pPr>
              <a:r>
                <a:rPr lang="en-US" sz="1600"/>
                <a:t>24 </a:t>
              </a:r>
              <a:endParaRPr lang="en-US" sz="1600" dirty="0"/>
            </a:p>
          </p:txBody>
        </p:sp>
        <p:sp>
          <p:nvSpPr>
            <p:cNvPr id="19" name="Hình Bầu dục 18">
              <a:extLst>
                <a:ext uri="{FF2B5EF4-FFF2-40B4-BE49-F238E27FC236}">
                  <a16:creationId xmlns:a16="http://schemas.microsoft.com/office/drawing/2014/main" id="{498FA593-CA61-C28A-3A70-08F13BCCA39E}"/>
                </a:ext>
              </a:extLst>
            </p:cNvPr>
            <p:cNvSpPr/>
            <p:nvPr/>
          </p:nvSpPr>
          <p:spPr>
            <a:xfrm>
              <a:off x="4587044" y="4190163"/>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0" name="Hộp Văn bản 19">
              <a:extLst>
                <a:ext uri="{FF2B5EF4-FFF2-40B4-BE49-F238E27FC236}">
                  <a16:creationId xmlns:a16="http://schemas.microsoft.com/office/drawing/2014/main" id="{B403114C-1B71-AD1A-9221-15FCCC007E96}"/>
                </a:ext>
              </a:extLst>
            </p:cNvPr>
            <p:cNvSpPr txBox="1"/>
            <p:nvPr/>
          </p:nvSpPr>
          <p:spPr>
            <a:xfrm>
              <a:off x="4587044" y="4247290"/>
              <a:ext cx="422031" cy="338554"/>
            </a:xfrm>
            <a:prstGeom prst="rect">
              <a:avLst/>
            </a:prstGeom>
          </p:spPr>
          <p:txBody>
            <a:bodyPr vert="horz" wrap="square" lIns="91440" tIns="45720" rIns="91440" bIns="45720" rtlCol="0">
              <a:spAutoFit/>
            </a:bodyPr>
            <a:lstStyle/>
            <a:p>
              <a:pPr marL="0" indent="0" algn="ctr">
                <a:buNone/>
              </a:pPr>
              <a:r>
                <a:rPr lang="en-US" sz="1600"/>
                <a:t>30 </a:t>
              </a:r>
              <a:endParaRPr lang="en-US" sz="1600" dirty="0"/>
            </a:p>
          </p:txBody>
        </p:sp>
        <p:sp>
          <p:nvSpPr>
            <p:cNvPr id="21" name="Hình Bầu dục 20">
              <a:extLst>
                <a:ext uri="{FF2B5EF4-FFF2-40B4-BE49-F238E27FC236}">
                  <a16:creationId xmlns:a16="http://schemas.microsoft.com/office/drawing/2014/main" id="{D69B5156-E03A-81FA-3984-B9A8E846905E}"/>
                </a:ext>
              </a:extLst>
            </p:cNvPr>
            <p:cNvSpPr/>
            <p:nvPr/>
          </p:nvSpPr>
          <p:spPr>
            <a:xfrm>
              <a:off x="5096973" y="490451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2" name="Hộp Văn bản 21">
              <a:extLst>
                <a:ext uri="{FF2B5EF4-FFF2-40B4-BE49-F238E27FC236}">
                  <a16:creationId xmlns:a16="http://schemas.microsoft.com/office/drawing/2014/main" id="{179B4FCC-78CF-1670-8404-4F8D3D048D6E}"/>
                </a:ext>
              </a:extLst>
            </p:cNvPr>
            <p:cNvSpPr txBox="1"/>
            <p:nvPr/>
          </p:nvSpPr>
          <p:spPr>
            <a:xfrm>
              <a:off x="5096973" y="4961642"/>
              <a:ext cx="422031" cy="338554"/>
            </a:xfrm>
            <a:prstGeom prst="rect">
              <a:avLst/>
            </a:prstGeom>
          </p:spPr>
          <p:txBody>
            <a:bodyPr vert="horz" wrap="square" lIns="91440" tIns="45720" rIns="91440" bIns="45720" rtlCol="0">
              <a:spAutoFit/>
            </a:bodyPr>
            <a:lstStyle/>
            <a:p>
              <a:pPr marL="0" indent="0" algn="ctr">
                <a:buNone/>
              </a:pPr>
              <a:r>
                <a:rPr lang="en-US" sz="1600"/>
                <a:t>3 </a:t>
              </a:r>
              <a:endParaRPr lang="en-US" sz="1600" dirty="0"/>
            </a:p>
          </p:txBody>
        </p:sp>
        <p:sp>
          <p:nvSpPr>
            <p:cNvPr id="23" name="Hình Bầu dục 22">
              <a:extLst>
                <a:ext uri="{FF2B5EF4-FFF2-40B4-BE49-F238E27FC236}">
                  <a16:creationId xmlns:a16="http://schemas.microsoft.com/office/drawing/2014/main" id="{31543164-21EB-E707-BF76-502677287537}"/>
                </a:ext>
              </a:extLst>
            </p:cNvPr>
            <p:cNvSpPr/>
            <p:nvPr/>
          </p:nvSpPr>
          <p:spPr>
            <a:xfrm>
              <a:off x="4137356" y="490451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4" name="Hộp Văn bản 23">
              <a:extLst>
                <a:ext uri="{FF2B5EF4-FFF2-40B4-BE49-F238E27FC236}">
                  <a16:creationId xmlns:a16="http://schemas.microsoft.com/office/drawing/2014/main" id="{790D0655-BEFE-90E7-18D8-4589B9ACC96F}"/>
                </a:ext>
              </a:extLst>
            </p:cNvPr>
            <p:cNvSpPr txBox="1"/>
            <p:nvPr/>
          </p:nvSpPr>
          <p:spPr>
            <a:xfrm>
              <a:off x="4137356" y="4961642"/>
              <a:ext cx="422031" cy="338554"/>
            </a:xfrm>
            <a:prstGeom prst="rect">
              <a:avLst/>
            </a:prstGeom>
          </p:spPr>
          <p:txBody>
            <a:bodyPr vert="horz" wrap="square" lIns="91440" tIns="45720" rIns="91440" bIns="45720" rtlCol="0">
              <a:spAutoFit/>
            </a:bodyPr>
            <a:lstStyle/>
            <a:p>
              <a:pPr marL="0" indent="0" algn="ctr">
                <a:buNone/>
              </a:pPr>
              <a:r>
                <a:rPr lang="en-US" sz="1600"/>
                <a:t>18 </a:t>
              </a:r>
              <a:endParaRPr lang="en-US" sz="1600" dirty="0"/>
            </a:p>
          </p:txBody>
        </p:sp>
        <p:cxnSp>
          <p:nvCxnSpPr>
            <p:cNvPr id="25" name="Đường nối Thẳng 24">
              <a:extLst>
                <a:ext uri="{FF2B5EF4-FFF2-40B4-BE49-F238E27FC236}">
                  <a16:creationId xmlns:a16="http://schemas.microsoft.com/office/drawing/2014/main" id="{AB82FC85-0AF6-7903-08A1-CE216265FBB0}"/>
                </a:ext>
              </a:extLst>
            </p:cNvPr>
            <p:cNvCxnSpPr>
              <a:cxnSpLocks/>
              <a:stCxn id="19" idx="4"/>
              <a:endCxn id="23" idx="0"/>
            </p:cNvCxnSpPr>
            <p:nvPr/>
          </p:nvCxnSpPr>
          <p:spPr>
            <a:xfrm flipH="1">
              <a:off x="4348372" y="4612194"/>
              <a:ext cx="449688" cy="29232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Đường nối Thẳng 26">
              <a:extLst>
                <a:ext uri="{FF2B5EF4-FFF2-40B4-BE49-F238E27FC236}">
                  <a16:creationId xmlns:a16="http://schemas.microsoft.com/office/drawing/2014/main" id="{06CF0F88-3C39-FCF6-B822-D03BFC0DF846}"/>
                </a:ext>
              </a:extLst>
            </p:cNvPr>
            <p:cNvCxnSpPr>
              <a:cxnSpLocks/>
              <a:endCxn id="21" idx="0"/>
            </p:cNvCxnSpPr>
            <p:nvPr/>
          </p:nvCxnSpPr>
          <p:spPr>
            <a:xfrm>
              <a:off x="4810867" y="4612194"/>
              <a:ext cx="497122" cy="29232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Hình Bầu dục 30">
              <a:extLst>
                <a:ext uri="{FF2B5EF4-FFF2-40B4-BE49-F238E27FC236}">
                  <a16:creationId xmlns:a16="http://schemas.microsoft.com/office/drawing/2014/main" id="{E347880F-AB17-1121-C484-7BA57E1C5A3F}"/>
                </a:ext>
              </a:extLst>
            </p:cNvPr>
            <p:cNvSpPr/>
            <p:nvPr/>
          </p:nvSpPr>
          <p:spPr>
            <a:xfrm>
              <a:off x="2580131" y="490451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32" name="Hộp Văn bản 31">
              <a:extLst>
                <a:ext uri="{FF2B5EF4-FFF2-40B4-BE49-F238E27FC236}">
                  <a16:creationId xmlns:a16="http://schemas.microsoft.com/office/drawing/2014/main" id="{D08E9F61-409E-2F08-DBBA-DB386627B27F}"/>
                </a:ext>
              </a:extLst>
            </p:cNvPr>
            <p:cNvSpPr txBox="1"/>
            <p:nvPr/>
          </p:nvSpPr>
          <p:spPr>
            <a:xfrm>
              <a:off x="2580131" y="4961642"/>
              <a:ext cx="422031" cy="338554"/>
            </a:xfrm>
            <a:prstGeom prst="rect">
              <a:avLst/>
            </a:prstGeom>
          </p:spPr>
          <p:txBody>
            <a:bodyPr vert="horz" wrap="square" lIns="91440" tIns="45720" rIns="91440" bIns="45720" rtlCol="0">
              <a:spAutoFit/>
            </a:bodyPr>
            <a:lstStyle/>
            <a:p>
              <a:pPr marL="0" indent="0" algn="ctr">
                <a:buNone/>
              </a:pPr>
              <a:r>
                <a:rPr lang="en-US" sz="1600"/>
                <a:t>21 </a:t>
              </a:r>
              <a:endParaRPr lang="en-US" sz="1600" dirty="0"/>
            </a:p>
          </p:txBody>
        </p:sp>
        <p:sp>
          <p:nvSpPr>
            <p:cNvPr id="33" name="Hình Bầu dục 32">
              <a:extLst>
                <a:ext uri="{FF2B5EF4-FFF2-40B4-BE49-F238E27FC236}">
                  <a16:creationId xmlns:a16="http://schemas.microsoft.com/office/drawing/2014/main" id="{13F87A12-ABFB-504E-72D4-1466C073654E}"/>
                </a:ext>
              </a:extLst>
            </p:cNvPr>
            <p:cNvSpPr/>
            <p:nvPr/>
          </p:nvSpPr>
          <p:spPr>
            <a:xfrm>
              <a:off x="1298975" y="490451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34" name="Hộp Văn bản 33">
              <a:extLst>
                <a:ext uri="{FF2B5EF4-FFF2-40B4-BE49-F238E27FC236}">
                  <a16:creationId xmlns:a16="http://schemas.microsoft.com/office/drawing/2014/main" id="{DE19B458-AE39-3CAF-1F53-5139CAC3E473}"/>
                </a:ext>
              </a:extLst>
            </p:cNvPr>
            <p:cNvSpPr txBox="1"/>
            <p:nvPr/>
          </p:nvSpPr>
          <p:spPr>
            <a:xfrm>
              <a:off x="1298975" y="4961642"/>
              <a:ext cx="422031" cy="338554"/>
            </a:xfrm>
            <a:prstGeom prst="rect">
              <a:avLst/>
            </a:prstGeom>
          </p:spPr>
          <p:txBody>
            <a:bodyPr vert="horz" wrap="square" lIns="91440" tIns="45720" rIns="91440" bIns="45720" rtlCol="0">
              <a:spAutoFit/>
            </a:bodyPr>
            <a:lstStyle/>
            <a:p>
              <a:pPr marL="0" indent="0" algn="ctr">
                <a:buNone/>
              </a:pPr>
              <a:r>
                <a:rPr lang="en-US" sz="1600"/>
                <a:t>20 </a:t>
              </a:r>
              <a:endParaRPr lang="en-US" sz="1600" dirty="0"/>
            </a:p>
          </p:txBody>
        </p:sp>
        <p:cxnSp>
          <p:nvCxnSpPr>
            <p:cNvPr id="35" name="Đường nối Thẳng 34">
              <a:extLst>
                <a:ext uri="{FF2B5EF4-FFF2-40B4-BE49-F238E27FC236}">
                  <a16:creationId xmlns:a16="http://schemas.microsoft.com/office/drawing/2014/main" id="{9A2EEEDA-BAEF-2992-8BA7-15F0073B3B30}"/>
                </a:ext>
              </a:extLst>
            </p:cNvPr>
            <p:cNvCxnSpPr>
              <a:cxnSpLocks/>
              <a:stCxn id="17" idx="4"/>
              <a:endCxn id="33" idx="0"/>
            </p:cNvCxnSpPr>
            <p:nvPr/>
          </p:nvCxnSpPr>
          <p:spPr>
            <a:xfrm flipH="1">
              <a:off x="1509991" y="4583630"/>
              <a:ext cx="543239" cy="32088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Đường nối Thẳng 35">
              <a:extLst>
                <a:ext uri="{FF2B5EF4-FFF2-40B4-BE49-F238E27FC236}">
                  <a16:creationId xmlns:a16="http://schemas.microsoft.com/office/drawing/2014/main" id="{AB846E76-B4DB-1F61-DA64-093FF1818DA7}"/>
                </a:ext>
              </a:extLst>
            </p:cNvPr>
            <p:cNvCxnSpPr>
              <a:cxnSpLocks/>
              <a:stCxn id="17" idx="4"/>
              <a:endCxn id="31" idx="0"/>
            </p:cNvCxnSpPr>
            <p:nvPr/>
          </p:nvCxnSpPr>
          <p:spPr>
            <a:xfrm>
              <a:off x="2053230" y="4583630"/>
              <a:ext cx="737917" cy="32088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Hình Bầu dục 38">
              <a:extLst>
                <a:ext uri="{FF2B5EF4-FFF2-40B4-BE49-F238E27FC236}">
                  <a16:creationId xmlns:a16="http://schemas.microsoft.com/office/drawing/2014/main" id="{22B123EB-140E-2516-592C-85165A6E93A8}"/>
                </a:ext>
              </a:extLst>
            </p:cNvPr>
            <p:cNvSpPr/>
            <p:nvPr/>
          </p:nvSpPr>
          <p:spPr>
            <a:xfrm>
              <a:off x="1640404" y="562009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40" name="Hộp Văn bản 39">
              <a:extLst>
                <a:ext uri="{FF2B5EF4-FFF2-40B4-BE49-F238E27FC236}">
                  <a16:creationId xmlns:a16="http://schemas.microsoft.com/office/drawing/2014/main" id="{EED86E18-E9A6-05C3-25CA-D61ABED1A6C7}"/>
                </a:ext>
              </a:extLst>
            </p:cNvPr>
            <p:cNvSpPr txBox="1"/>
            <p:nvPr/>
          </p:nvSpPr>
          <p:spPr>
            <a:xfrm>
              <a:off x="1640404" y="5677222"/>
              <a:ext cx="422031" cy="338554"/>
            </a:xfrm>
            <a:prstGeom prst="rect">
              <a:avLst/>
            </a:prstGeom>
          </p:spPr>
          <p:txBody>
            <a:bodyPr vert="horz" wrap="square" lIns="91440" tIns="45720" rIns="91440" bIns="45720" rtlCol="0">
              <a:spAutoFit/>
            </a:bodyPr>
            <a:lstStyle/>
            <a:p>
              <a:pPr marL="0" indent="0" algn="ctr">
                <a:buNone/>
              </a:pPr>
              <a:r>
                <a:rPr lang="en-US" sz="1600"/>
                <a:t>5 </a:t>
              </a:r>
              <a:endParaRPr lang="en-US" sz="1600" dirty="0"/>
            </a:p>
          </p:txBody>
        </p:sp>
        <p:sp>
          <p:nvSpPr>
            <p:cNvPr id="41" name="Hình Bầu dục 40">
              <a:extLst>
                <a:ext uri="{FF2B5EF4-FFF2-40B4-BE49-F238E27FC236}">
                  <a16:creationId xmlns:a16="http://schemas.microsoft.com/office/drawing/2014/main" id="{7CC80AB0-7CFB-A0B0-BC04-173C170B0D1B}"/>
                </a:ext>
              </a:extLst>
            </p:cNvPr>
            <p:cNvSpPr/>
            <p:nvPr/>
          </p:nvSpPr>
          <p:spPr>
            <a:xfrm>
              <a:off x="931991" y="5620095"/>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42" name="Hộp Văn bản 41">
              <a:extLst>
                <a:ext uri="{FF2B5EF4-FFF2-40B4-BE49-F238E27FC236}">
                  <a16:creationId xmlns:a16="http://schemas.microsoft.com/office/drawing/2014/main" id="{6EA4D712-2044-3A84-70BF-CC38F475863F}"/>
                </a:ext>
              </a:extLst>
            </p:cNvPr>
            <p:cNvSpPr txBox="1"/>
            <p:nvPr/>
          </p:nvSpPr>
          <p:spPr>
            <a:xfrm>
              <a:off x="931991" y="5677222"/>
              <a:ext cx="422031" cy="338554"/>
            </a:xfrm>
            <a:prstGeom prst="rect">
              <a:avLst/>
            </a:prstGeom>
          </p:spPr>
          <p:txBody>
            <a:bodyPr vert="horz" wrap="square" lIns="91440" tIns="45720" rIns="91440" bIns="45720" rtlCol="0">
              <a:spAutoFit/>
            </a:bodyPr>
            <a:lstStyle/>
            <a:p>
              <a:pPr marL="0" indent="0" algn="ctr">
                <a:buNone/>
              </a:pPr>
              <a:r>
                <a:rPr lang="en-US" sz="1600"/>
                <a:t>12 </a:t>
              </a:r>
              <a:endParaRPr lang="en-US" sz="1600" dirty="0"/>
            </a:p>
          </p:txBody>
        </p:sp>
        <p:cxnSp>
          <p:nvCxnSpPr>
            <p:cNvPr id="43" name="Đường nối Thẳng 42">
              <a:extLst>
                <a:ext uri="{FF2B5EF4-FFF2-40B4-BE49-F238E27FC236}">
                  <a16:creationId xmlns:a16="http://schemas.microsoft.com/office/drawing/2014/main" id="{7C482CDA-379E-D412-D9F8-44C826158800}"/>
                </a:ext>
              </a:extLst>
            </p:cNvPr>
            <p:cNvCxnSpPr>
              <a:cxnSpLocks/>
              <a:stCxn id="33" idx="4"/>
              <a:endCxn id="41" idx="0"/>
            </p:cNvCxnSpPr>
            <p:nvPr/>
          </p:nvCxnSpPr>
          <p:spPr>
            <a:xfrm flipH="1">
              <a:off x="1143007" y="5326546"/>
              <a:ext cx="366984" cy="29354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A674B426-B8B4-4F21-EDBF-621720F9CBF0}"/>
                </a:ext>
              </a:extLst>
            </p:cNvPr>
            <p:cNvCxnSpPr>
              <a:cxnSpLocks/>
              <a:stCxn id="33" idx="4"/>
              <a:endCxn id="39" idx="0"/>
            </p:cNvCxnSpPr>
            <p:nvPr/>
          </p:nvCxnSpPr>
          <p:spPr>
            <a:xfrm>
              <a:off x="1509991" y="5326546"/>
              <a:ext cx="341429" cy="29354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Hình Bầu dục 46">
              <a:extLst>
                <a:ext uri="{FF2B5EF4-FFF2-40B4-BE49-F238E27FC236}">
                  <a16:creationId xmlns:a16="http://schemas.microsoft.com/office/drawing/2014/main" id="{4A242997-61B2-FE73-5AD7-BBB03FF3E6A2}"/>
                </a:ext>
              </a:extLst>
            </p:cNvPr>
            <p:cNvSpPr/>
            <p:nvPr/>
          </p:nvSpPr>
          <p:spPr>
            <a:xfrm>
              <a:off x="2365851" y="5606921"/>
              <a:ext cx="422031" cy="422031"/>
            </a:xfrm>
            <a:prstGeom prst="ellipse">
              <a:avLst/>
            </a:prstGeom>
            <a:solidFill>
              <a:schemeClr val="bg1"/>
            </a:solidFill>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48" name="Hộp Văn bản 47">
              <a:extLst>
                <a:ext uri="{FF2B5EF4-FFF2-40B4-BE49-F238E27FC236}">
                  <a16:creationId xmlns:a16="http://schemas.microsoft.com/office/drawing/2014/main" id="{840D2F24-5ACF-222B-34E9-36847D4BFB21}"/>
                </a:ext>
              </a:extLst>
            </p:cNvPr>
            <p:cNvSpPr txBox="1"/>
            <p:nvPr/>
          </p:nvSpPr>
          <p:spPr>
            <a:xfrm>
              <a:off x="2365851" y="5664048"/>
              <a:ext cx="422031" cy="338554"/>
            </a:xfrm>
            <a:prstGeom prst="rect">
              <a:avLst/>
            </a:prstGeom>
          </p:spPr>
          <p:txBody>
            <a:bodyPr vert="horz" wrap="square" lIns="91440" tIns="45720" rIns="91440" bIns="45720" rtlCol="0">
              <a:spAutoFit/>
            </a:bodyPr>
            <a:lstStyle/>
            <a:p>
              <a:pPr marL="0" indent="0" algn="ctr">
                <a:buNone/>
              </a:pPr>
              <a:r>
                <a:rPr lang="en-US" sz="1600"/>
                <a:t>6 </a:t>
              </a:r>
              <a:endParaRPr lang="en-US" sz="1600" dirty="0"/>
            </a:p>
          </p:txBody>
        </p:sp>
        <p:cxnSp>
          <p:nvCxnSpPr>
            <p:cNvPr id="49" name="Đường nối Thẳng 48">
              <a:extLst>
                <a:ext uri="{FF2B5EF4-FFF2-40B4-BE49-F238E27FC236}">
                  <a16:creationId xmlns:a16="http://schemas.microsoft.com/office/drawing/2014/main" id="{EE861DDF-4A5B-7C28-A507-2AE24788292E}"/>
                </a:ext>
              </a:extLst>
            </p:cNvPr>
            <p:cNvCxnSpPr>
              <a:cxnSpLocks/>
              <a:stCxn id="31" idx="4"/>
              <a:endCxn id="47" idx="0"/>
            </p:cNvCxnSpPr>
            <p:nvPr/>
          </p:nvCxnSpPr>
          <p:spPr>
            <a:xfrm flipH="1">
              <a:off x="2576867" y="5326546"/>
              <a:ext cx="214280" cy="280375"/>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le 3">
            <a:extLst>
              <a:ext uri="{FF2B5EF4-FFF2-40B4-BE49-F238E27FC236}">
                <a16:creationId xmlns:a16="http://schemas.microsoft.com/office/drawing/2014/main" id="{43798C9E-075E-293C-0D6A-B4776D3E1183}"/>
              </a:ext>
            </a:extLst>
          </p:cNvPr>
          <p:cNvSpPr txBox="1">
            <a:spLocks noChangeArrowheads="1"/>
          </p:cNvSpPr>
          <p:nvPr/>
        </p:nvSpPr>
        <p:spPr>
          <a:xfrm>
            <a:off x="528290" y="1441021"/>
            <a:ext cx="9313959"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vi-VN" sz="2600" dirty="0">
                <a:latin typeface="Lato" panose="020F0502020204030203" pitchFamily="34" charset="0"/>
                <a:ea typeface="Lato" panose="020F0502020204030203" pitchFamily="34" charset="0"/>
                <a:cs typeface="Lato" panose="020F0502020204030203" pitchFamily="34" charset="0"/>
              </a:rPr>
              <a:t>Nút mới được bổ sung vào mức đáy (từ trái sang phải)</a:t>
            </a:r>
          </a:p>
          <a:p>
            <a:pPr>
              <a:lnSpc>
                <a:spcPct val="150000"/>
              </a:lnSpc>
            </a:pPr>
            <a:r>
              <a:rPr lang="vi-VN" sz="2600" dirty="0">
                <a:latin typeface="Lato" panose="020F0502020204030203" pitchFamily="34" charset="0"/>
                <a:ea typeface="Lato" panose="020F0502020204030203" pitchFamily="34" charset="0"/>
                <a:cs typeface="Lato" panose="020F0502020204030203" pitchFamily="34" charset="0"/>
              </a:rPr>
              <a:t>Các nút được loại bỏ khỏi mức đáy (từ phải sang trái)</a:t>
            </a:r>
          </a:p>
        </p:txBody>
      </p:sp>
      <p:sp>
        <p:nvSpPr>
          <p:cNvPr id="60" name="Hộp Văn bản 59">
            <a:extLst>
              <a:ext uri="{FF2B5EF4-FFF2-40B4-BE49-F238E27FC236}">
                <a16:creationId xmlns:a16="http://schemas.microsoft.com/office/drawing/2014/main" id="{96410B48-7D20-5669-69EE-6D7B90F112DE}"/>
              </a:ext>
            </a:extLst>
          </p:cNvPr>
          <p:cNvSpPr txBox="1"/>
          <p:nvPr/>
        </p:nvSpPr>
        <p:spPr>
          <a:xfrm>
            <a:off x="4718637" y="6112910"/>
            <a:ext cx="3305908" cy="323165"/>
          </a:xfrm>
          <a:prstGeom prst="rect">
            <a:avLst/>
          </a:prstGeom>
        </p:spPr>
        <p:txBody>
          <a:bodyPr vert="horz" wrap="square" lIns="91440" tIns="45720" rIns="91440" bIns="45720" rtlCol="0">
            <a:spAutoFit/>
          </a:bodyPr>
          <a:lstStyle/>
          <a:p>
            <a:pPr marL="0" indent="0" algn="l">
              <a:buNone/>
            </a:pPr>
            <a:r>
              <a:rPr lang="en-US" sz="1500" i="1" dirty="0" err="1"/>
              <a:t>Ví</a:t>
            </a:r>
            <a:r>
              <a:rPr lang="en-US" sz="1500" i="1" dirty="0"/>
              <a:t> </a:t>
            </a:r>
            <a:r>
              <a:rPr lang="en-US" sz="1500" i="1" dirty="0" err="1"/>
              <a:t>dụ</a:t>
            </a:r>
            <a:r>
              <a:rPr lang="en-US" sz="1500" i="1" dirty="0"/>
              <a:t> </a:t>
            </a:r>
            <a:r>
              <a:rPr lang="en-US" sz="1500" i="1" dirty="0" err="1"/>
              <a:t>đống</a:t>
            </a:r>
            <a:r>
              <a:rPr lang="en-US" sz="1500" i="1" dirty="0"/>
              <a:t> </a:t>
            </a:r>
            <a:r>
              <a:rPr lang="en-US" sz="1500" i="1" dirty="0" err="1"/>
              <a:t>cực</a:t>
            </a:r>
            <a:r>
              <a:rPr lang="en-US" sz="1500" i="1" dirty="0"/>
              <a:t> </a:t>
            </a:r>
            <a:r>
              <a:rPr lang="en-US" sz="1500" i="1" dirty="0" err="1"/>
              <a:t>đại</a:t>
            </a:r>
            <a:endParaRPr lang="en-US" sz="1500" i="1" dirty="0"/>
          </a:p>
        </p:txBody>
      </p:sp>
    </p:spTree>
    <p:custDataLst>
      <p:tags r:id="rId1"/>
    </p:custDataLst>
    <p:extLst>
      <p:ext uri="{BB962C8B-B14F-4D97-AF65-F5344CB8AC3E}">
        <p14:creationId xmlns:p14="http://schemas.microsoft.com/office/powerpoint/2010/main" val="20225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Các </a:t>
            </a:r>
            <a:r>
              <a:rPr lang="en-US" sz="2600" b="0" dirty="0" err="1"/>
              <a:t>phép</a:t>
            </a:r>
            <a:r>
              <a:rPr lang="en-US" sz="2600" b="0" dirty="0"/>
              <a:t> </a:t>
            </a:r>
            <a:r>
              <a:rPr lang="en-US" sz="2600" b="0" dirty="0" err="1"/>
              <a:t>toán</a:t>
            </a:r>
            <a:r>
              <a:rPr lang="en-US" sz="2600" b="0" dirty="0"/>
              <a:t> </a:t>
            </a:r>
            <a:r>
              <a:rPr lang="en-US" sz="2600" b="0" dirty="0" err="1"/>
              <a:t>đối</a:t>
            </a:r>
            <a:r>
              <a:rPr lang="en-US" sz="2600" b="0" dirty="0"/>
              <a:t> </a:t>
            </a:r>
            <a:r>
              <a:rPr lang="en-US" sz="2600" b="0" dirty="0" err="1"/>
              <a:t>với</a:t>
            </a:r>
            <a:r>
              <a:rPr lang="en-US" sz="2600" b="0" dirty="0"/>
              <a:t>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75</a:t>
            </a:fld>
            <a:endParaRPr lang="vi-VN"/>
          </a:p>
        </p:txBody>
      </p:sp>
      <p:sp>
        <p:nvSpPr>
          <p:cNvPr id="4" name="Rectangle 3">
            <a:extLst>
              <a:ext uri="{FF2B5EF4-FFF2-40B4-BE49-F238E27FC236}">
                <a16:creationId xmlns:a16="http://schemas.microsoft.com/office/drawing/2014/main" id="{D96E6A64-03A5-FF71-C0D0-A3D0A474F65F}"/>
              </a:ext>
            </a:extLst>
          </p:cNvPr>
          <p:cNvSpPr txBox="1">
            <a:spLocks noChangeArrowheads="1"/>
          </p:cNvSpPr>
          <p:nvPr/>
        </p:nvSpPr>
        <p:spPr>
          <a:xfrm>
            <a:off x="524744" y="1443789"/>
            <a:ext cx="10515600" cy="435133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vi-VN" sz="2600" dirty="0">
                <a:latin typeface="Lato" panose="020F0502020204030203" pitchFamily="34" charset="0"/>
                <a:ea typeface="Lato" panose="020F0502020204030203" pitchFamily="34" charset="0"/>
                <a:cs typeface="Lato" panose="020F0502020204030203" pitchFamily="34" charset="0"/>
              </a:rPr>
              <a:t>Khôi phục tính chất max-heap (Vun lại đống)</a:t>
            </a:r>
          </a:p>
          <a:p>
            <a:pPr marL="640080" lvl="1">
              <a:lnSpc>
                <a:spcPct val="150000"/>
              </a:lnSpc>
              <a:buClr>
                <a:srgbClr val="002060"/>
              </a:buClr>
            </a:pPr>
            <a:r>
              <a:rPr lang="vi-VN" dirty="0">
                <a:solidFill>
                  <a:srgbClr val="0070C0"/>
                </a:solidFill>
                <a:latin typeface="Lato" panose="020F0502020204030203" pitchFamily="34" charset="0"/>
                <a:ea typeface="Lato" panose="020F0502020204030203" pitchFamily="34" charset="0"/>
                <a:cs typeface="Lato" panose="020F0502020204030203" pitchFamily="34" charset="0"/>
              </a:rPr>
              <a:t>Max-Heapify</a:t>
            </a:r>
          </a:p>
          <a:p>
            <a:pPr>
              <a:lnSpc>
                <a:spcPct val="150000"/>
              </a:lnSpc>
            </a:pPr>
            <a:r>
              <a:rPr lang="vi-VN" sz="2600" dirty="0">
                <a:latin typeface="Lato" panose="020F0502020204030203" pitchFamily="34" charset="0"/>
                <a:ea typeface="Lato" panose="020F0502020204030203" pitchFamily="34" charset="0"/>
                <a:cs typeface="Lato" panose="020F0502020204030203" pitchFamily="34" charset="0"/>
              </a:rPr>
              <a:t>Tạo max-heap từ một mảng không được sắp xếp</a:t>
            </a:r>
          </a:p>
          <a:p>
            <a:pPr marL="640080" lvl="1">
              <a:lnSpc>
                <a:spcPct val="150000"/>
              </a:lnSpc>
              <a:buClr>
                <a:srgbClr val="002060"/>
              </a:buClr>
            </a:pPr>
            <a:r>
              <a:rPr lang="vi-VN" dirty="0">
                <a:solidFill>
                  <a:srgbClr val="0070C0"/>
                </a:solidFill>
                <a:latin typeface="Lato" panose="020F0502020204030203" pitchFamily="34" charset="0"/>
                <a:ea typeface="Lato" panose="020F0502020204030203" pitchFamily="34" charset="0"/>
                <a:cs typeface="Lato" panose="020F0502020204030203" pitchFamily="34" charset="0"/>
              </a:rPr>
              <a:t>Build-Max-Heap</a:t>
            </a:r>
          </a:p>
        </p:txBody>
      </p:sp>
    </p:spTree>
    <p:custDataLst>
      <p:tags r:id="rId1"/>
    </p:custDataLst>
    <p:extLst>
      <p:ext uri="{BB962C8B-B14F-4D97-AF65-F5344CB8AC3E}">
        <p14:creationId xmlns:p14="http://schemas.microsoft.com/office/powerpoint/2010/main" val="330162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Khôi </a:t>
            </a:r>
            <a:r>
              <a:rPr lang="en-US" sz="2600" b="0" dirty="0" err="1"/>
              <a:t>phục</a:t>
            </a:r>
            <a:r>
              <a:rPr lang="en-US" sz="2600" b="0" dirty="0"/>
              <a:t> </a:t>
            </a:r>
            <a:r>
              <a:rPr lang="en-US" sz="2600" b="0" dirty="0" err="1"/>
              <a:t>tính</a:t>
            </a:r>
            <a:r>
              <a:rPr lang="en-US" sz="2600" b="0" dirty="0"/>
              <a:t> </a:t>
            </a:r>
            <a:r>
              <a:rPr lang="en-US" sz="2600" b="0" dirty="0" err="1"/>
              <a:t>chất</a:t>
            </a:r>
            <a:r>
              <a:rPr lang="en-US" sz="2600" b="0" dirty="0"/>
              <a:t>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76</a:t>
            </a:fld>
            <a:endParaRPr lang="vi-VN"/>
          </a:p>
        </p:txBody>
      </p:sp>
      <p:graphicFrame>
        <p:nvGraphicFramePr>
          <p:cNvPr id="6" name="Object 2">
            <a:extLst>
              <a:ext uri="{FF2B5EF4-FFF2-40B4-BE49-F238E27FC236}">
                <a16:creationId xmlns:a16="http://schemas.microsoft.com/office/drawing/2014/main" id="{45FE0AB7-1781-AC60-664C-D3229B1B5C37}"/>
              </a:ext>
            </a:extLst>
          </p:cNvPr>
          <p:cNvGraphicFramePr>
            <a:graphicFrameLocks noChangeAspect="1"/>
          </p:cNvGraphicFramePr>
          <p:nvPr/>
        </p:nvGraphicFramePr>
        <p:xfrm>
          <a:off x="8274817" y="1471231"/>
          <a:ext cx="3227223" cy="2607824"/>
        </p:xfrm>
        <a:graphic>
          <a:graphicData uri="http://schemas.openxmlformats.org/presentationml/2006/ole">
            <mc:AlternateContent xmlns:mc="http://schemas.openxmlformats.org/markup-compatibility/2006">
              <mc:Choice xmlns:v="urn:schemas-microsoft-com:vml" Requires="v">
                <p:oleObj name="Paint Shop Pro Image" r:id="rId4" imgW="2790244" imgH="2390244" progId="">
                  <p:embed/>
                </p:oleObj>
              </mc:Choice>
              <mc:Fallback>
                <p:oleObj name="Paint Shop Pro Image" r:id="rId4" imgW="2790244" imgH="2390244" progId="">
                  <p:embed/>
                  <p:pic>
                    <p:nvPicPr>
                      <p:cNvPr id="6" name="Object 2">
                        <a:extLst>
                          <a:ext uri="{FF2B5EF4-FFF2-40B4-BE49-F238E27FC236}">
                            <a16:creationId xmlns:a16="http://schemas.microsoft.com/office/drawing/2014/main" id="{45FE0AB7-1781-AC60-664C-D3229B1B5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4817" y="1471231"/>
                        <a:ext cx="3227223" cy="2607824"/>
                      </a:xfrm>
                      <a:prstGeom prst="rect">
                        <a:avLst/>
                      </a:prstGeom>
                      <a:noFill/>
                      <a:ln>
                        <a:noFill/>
                      </a:ln>
                      <a:effectLst/>
                    </p:spPr>
                  </p:pic>
                </p:oleObj>
              </mc:Fallback>
            </mc:AlternateContent>
          </a:graphicData>
        </a:graphic>
      </p:graphicFrame>
      <p:sp>
        <p:nvSpPr>
          <p:cNvPr id="3" name="Rectangle 3">
            <a:extLst>
              <a:ext uri="{FF2B5EF4-FFF2-40B4-BE49-F238E27FC236}">
                <a16:creationId xmlns:a16="http://schemas.microsoft.com/office/drawing/2014/main" id="{91CDD107-13E4-1970-C56D-B818A9378850}"/>
              </a:ext>
            </a:extLst>
          </p:cNvPr>
          <p:cNvSpPr txBox="1">
            <a:spLocks noChangeArrowheads="1"/>
          </p:cNvSpPr>
          <p:nvPr/>
        </p:nvSpPr>
        <p:spPr>
          <a:xfrm>
            <a:off x="521453" y="1471231"/>
            <a:ext cx="7587566" cy="4929570"/>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gn="just">
              <a:lnSpc>
                <a:spcPct val="140000"/>
              </a:lnSpc>
            </a:pPr>
            <a:r>
              <a:rPr lang="vi-VN" sz="2600" dirty="0">
                <a:latin typeface="Lato" panose="020F0502020204030203" pitchFamily="34" charset="0"/>
                <a:ea typeface="Lato" panose="020F0502020204030203" pitchFamily="34" charset="0"/>
                <a:cs typeface="Lato" panose="020F0502020204030203" pitchFamily="34" charset="0"/>
              </a:rPr>
              <a:t>Giả sử có nút </a:t>
            </a:r>
            <a:r>
              <a:rPr lang="vi-VN" sz="2600" i="1" dirty="0">
                <a:latin typeface="Lato" panose="020F0502020204030203" pitchFamily="34" charset="0"/>
                <a:ea typeface="Lato" panose="020F0502020204030203" pitchFamily="34" charset="0"/>
                <a:cs typeface="Lato" panose="020F0502020204030203" pitchFamily="34" charset="0"/>
              </a:rPr>
              <a:t>i</a:t>
            </a:r>
            <a:r>
              <a:rPr lang="vi-VN" sz="2600" dirty="0">
                <a:latin typeface="Lato" panose="020F0502020204030203" pitchFamily="34" charset="0"/>
                <a:ea typeface="Lato" panose="020F0502020204030203" pitchFamily="34" charset="0"/>
                <a:cs typeface="Lato" panose="020F0502020204030203" pitchFamily="34" charset="0"/>
              </a:rPr>
              <a:t> với giá trị bé hơn con của nó</a:t>
            </a:r>
          </a:p>
          <a:p>
            <a:pPr marL="640080" lvl="1" algn="just">
              <a:lnSpc>
                <a:spcPct val="140000"/>
              </a:lnSpc>
            </a:pPr>
            <a:r>
              <a:rPr lang="vi-VN" sz="2200" dirty="0">
                <a:latin typeface="Lato" panose="020F0502020204030203" pitchFamily="34" charset="0"/>
                <a:ea typeface="Lato" panose="020F0502020204030203" pitchFamily="34" charset="0"/>
                <a:cs typeface="Lato" panose="020F0502020204030203" pitchFamily="34" charset="0"/>
              </a:rPr>
              <a:t>Giả thiết là: Cây con trái và Cây con phải của </a:t>
            </a:r>
            <a:r>
              <a:rPr lang="vi-VN" sz="2200" i="1" dirty="0">
                <a:latin typeface="Lato" panose="020F0502020204030203" pitchFamily="34" charset="0"/>
                <a:ea typeface="Lato" panose="020F0502020204030203" pitchFamily="34" charset="0"/>
                <a:cs typeface="Lato" panose="020F0502020204030203" pitchFamily="34" charset="0"/>
              </a:rPr>
              <a:t>i</a:t>
            </a:r>
            <a:r>
              <a:rPr lang="vi-VN" sz="2200" dirty="0">
                <a:latin typeface="Lato" panose="020F0502020204030203" pitchFamily="34" charset="0"/>
                <a:ea typeface="Lato" panose="020F0502020204030203" pitchFamily="34" charset="0"/>
                <a:cs typeface="Lato" panose="020F0502020204030203" pitchFamily="34" charset="0"/>
              </a:rPr>
              <a:t> đều là max-heaps</a:t>
            </a:r>
          </a:p>
          <a:p>
            <a:pPr marL="274320" algn="just">
              <a:lnSpc>
                <a:spcPct val="140000"/>
              </a:lnSpc>
            </a:pPr>
            <a:r>
              <a:rPr lang="vi-VN" sz="2600" dirty="0">
                <a:latin typeface="Lato" panose="020F0502020204030203" pitchFamily="34" charset="0"/>
                <a:ea typeface="Lato" panose="020F0502020204030203" pitchFamily="34" charset="0"/>
                <a:cs typeface="Lato" panose="020F0502020204030203" pitchFamily="34" charset="0"/>
              </a:rPr>
              <a:t>Để loại bỏ sự vi phạm này ta tiến hành như sau:</a:t>
            </a:r>
          </a:p>
          <a:p>
            <a:pPr marL="640080" lvl="1" algn="just">
              <a:lnSpc>
                <a:spcPct val="140000"/>
              </a:lnSpc>
            </a:pPr>
            <a:r>
              <a:rPr lang="vi-VN" sz="2200" dirty="0">
                <a:latin typeface="Lato" panose="020F0502020204030203" pitchFamily="34" charset="0"/>
                <a:ea typeface="Lato" panose="020F0502020204030203" pitchFamily="34" charset="0"/>
                <a:cs typeface="Lato" panose="020F0502020204030203" pitchFamily="34" charset="0"/>
              </a:rPr>
              <a:t>Đổi chỗ với con lớn hơn</a:t>
            </a:r>
          </a:p>
          <a:p>
            <a:pPr marL="640080" lvl="1" algn="just">
              <a:lnSpc>
                <a:spcPct val="140000"/>
              </a:lnSpc>
            </a:pPr>
            <a:r>
              <a:rPr lang="vi-VN" sz="2200" dirty="0">
                <a:latin typeface="Lato" panose="020F0502020204030203" pitchFamily="34" charset="0"/>
                <a:ea typeface="Lato" panose="020F0502020204030203" pitchFamily="34" charset="0"/>
                <a:cs typeface="Lato" panose="020F0502020204030203" pitchFamily="34" charset="0"/>
              </a:rPr>
              <a:t>Di chuyển xuống theo cây</a:t>
            </a:r>
          </a:p>
          <a:p>
            <a:pPr marL="640080" lvl="1" algn="just">
              <a:lnSpc>
                <a:spcPct val="140000"/>
              </a:lnSpc>
            </a:pPr>
            <a:r>
              <a:rPr lang="vi-VN" sz="2200" dirty="0">
                <a:latin typeface="Lato" panose="020F0502020204030203" pitchFamily="34" charset="0"/>
                <a:ea typeface="Lato" panose="020F0502020204030203" pitchFamily="34" charset="0"/>
                <a:cs typeface="Lato" panose="020F0502020204030203" pitchFamily="34" charset="0"/>
              </a:rPr>
              <a:t>Tiếp tục quá trình cho đến khi nút không còn bé </a:t>
            </a:r>
            <a:br>
              <a:rPr lang="en-US" sz="2200" dirty="0">
                <a:latin typeface="Lato" panose="020F0502020204030203" pitchFamily="34" charset="0"/>
                <a:ea typeface="Lato" panose="020F0502020204030203" pitchFamily="34" charset="0"/>
                <a:cs typeface="Lato" panose="020F0502020204030203" pitchFamily="34" charset="0"/>
              </a:rPr>
            </a:br>
            <a:r>
              <a:rPr lang="vi-VN" sz="2200" dirty="0">
                <a:latin typeface="Lato" panose="020F0502020204030203" pitchFamily="34" charset="0"/>
                <a:ea typeface="Lato" panose="020F0502020204030203" pitchFamily="34" charset="0"/>
                <a:cs typeface="Lato" panose="020F0502020204030203" pitchFamily="34" charset="0"/>
              </a:rPr>
              <a:t>hơn con</a:t>
            </a:r>
            <a:endParaRPr lang="en-US" sz="2200" dirty="0">
              <a:latin typeface="Lato" panose="020F0502020204030203" pitchFamily="34" charset="0"/>
              <a:ea typeface="Lato" panose="020F0502020204030203" pitchFamily="34" charset="0"/>
              <a:cs typeface="Lato" panose="020F0502020204030203" pitchFamily="34" charset="0"/>
            </a:endParaRPr>
          </a:p>
          <a:p>
            <a:pPr marL="640080" lvl="1" algn="just">
              <a:lnSpc>
                <a:spcPct val="140000"/>
              </a:lnSpc>
            </a:pPr>
            <a:endParaRPr lang="en-US" sz="1800" dirty="0">
              <a:latin typeface="Lato" panose="020F0502020204030203" pitchFamily="34" charset="0"/>
              <a:ea typeface="Lato" panose="020F0502020204030203" pitchFamily="34" charset="0"/>
              <a:cs typeface="Lato" panose="020F0502020204030203" pitchFamily="34" charset="0"/>
            </a:endParaRPr>
          </a:p>
          <a:p>
            <a:pPr marL="640080" lvl="1" algn="just">
              <a:lnSpc>
                <a:spcPct val="140000"/>
              </a:lnSpc>
            </a:pPr>
            <a:endParaRPr lang="en-US" sz="1800" dirty="0">
              <a:latin typeface="Lato" panose="020F0502020204030203" pitchFamily="34" charset="0"/>
              <a:ea typeface="Lato" panose="020F0502020204030203" pitchFamily="34" charset="0"/>
              <a:cs typeface="Lato" panose="020F0502020204030203" pitchFamily="34" charset="0"/>
            </a:endParaRPr>
          </a:p>
          <a:p>
            <a:pPr marL="640080" lvl="1" algn="just">
              <a:lnSpc>
                <a:spcPct val="140000"/>
              </a:lnSpc>
            </a:pPr>
            <a:endParaRPr lang="vi-VN" sz="1800" dirty="0">
              <a:latin typeface="Lato" panose="020F0502020204030203" pitchFamily="34" charset="0"/>
              <a:ea typeface="Lato" panose="020F0502020204030203" pitchFamily="34" charset="0"/>
              <a:cs typeface="Lato" panose="020F0502020204030203" pitchFamily="34" charset="0"/>
            </a:endParaRPr>
          </a:p>
        </p:txBody>
      </p:sp>
      <p:sp>
        <p:nvSpPr>
          <p:cNvPr id="9" name="Hộp Văn bản 8">
            <a:extLst>
              <a:ext uri="{FF2B5EF4-FFF2-40B4-BE49-F238E27FC236}">
                <a16:creationId xmlns:a16="http://schemas.microsoft.com/office/drawing/2014/main" id="{52964FCE-62BF-139D-5C89-C985D07E3BE3}"/>
              </a:ext>
            </a:extLst>
          </p:cNvPr>
          <p:cNvSpPr txBox="1"/>
          <p:nvPr/>
        </p:nvSpPr>
        <p:spPr>
          <a:xfrm>
            <a:off x="8506617" y="4379700"/>
            <a:ext cx="3305908" cy="323165"/>
          </a:xfrm>
          <a:prstGeom prst="rect">
            <a:avLst/>
          </a:prstGeom>
        </p:spPr>
        <p:txBody>
          <a:bodyPr vert="horz" wrap="square" lIns="91440" tIns="45720" rIns="91440" bIns="45720" rtlCol="0">
            <a:spAutoFit/>
          </a:bodyPr>
          <a:lstStyle/>
          <a:p>
            <a:pPr marL="0" indent="0" algn="l">
              <a:buNone/>
            </a:pPr>
            <a:r>
              <a:rPr lang="en-US" sz="1500" i="1" dirty="0" err="1"/>
              <a:t>Nút</a:t>
            </a:r>
            <a:r>
              <a:rPr lang="en-US" sz="1500" i="1" dirty="0"/>
              <a:t> </a:t>
            </a:r>
            <a:r>
              <a:rPr lang="en-US" sz="1500" i="1" dirty="0" err="1"/>
              <a:t>i</a:t>
            </a:r>
            <a:r>
              <a:rPr lang="en-US" sz="1500" i="1" dirty="0"/>
              <a:t> vi </a:t>
            </a:r>
            <a:r>
              <a:rPr lang="en-US" sz="1500" i="1" dirty="0" err="1"/>
              <a:t>phạm</a:t>
            </a:r>
            <a:r>
              <a:rPr lang="en-US" sz="1500" i="1" dirty="0"/>
              <a:t> </a:t>
            </a:r>
            <a:r>
              <a:rPr lang="en-US" sz="1500" i="1" dirty="0" err="1"/>
              <a:t>tính</a:t>
            </a:r>
            <a:r>
              <a:rPr lang="en-US" sz="1500" i="1" dirty="0"/>
              <a:t> </a:t>
            </a:r>
            <a:r>
              <a:rPr lang="en-US" sz="1500" i="1" dirty="0" err="1"/>
              <a:t>chất</a:t>
            </a:r>
            <a:r>
              <a:rPr lang="en-US" sz="1500" i="1" dirty="0"/>
              <a:t> </a:t>
            </a:r>
            <a:r>
              <a:rPr lang="en-US" sz="1500" i="1" dirty="0" err="1"/>
              <a:t>đống</a:t>
            </a:r>
            <a:endParaRPr lang="en-US" sz="1500" i="1" dirty="0"/>
          </a:p>
        </p:txBody>
      </p:sp>
    </p:spTree>
    <p:custDataLst>
      <p:tags r:id="rId1"/>
    </p:custDataLst>
    <p:extLst>
      <p:ext uri="{BB962C8B-B14F-4D97-AF65-F5344CB8AC3E}">
        <p14:creationId xmlns:p14="http://schemas.microsoft.com/office/powerpoint/2010/main" val="13024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274320" indent="-274320">
              <a:buFont typeface="Wingdings" panose="05000000000000000000" pitchFamily="2" charset="2"/>
              <a:buChar char="§"/>
            </a:pPr>
            <a:r>
              <a:rPr lang="en-US" sz="2600" b="0" dirty="0"/>
              <a:t>Ví dụ 2</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77</a:t>
            </a:fld>
            <a:endParaRPr lang="vi-VN"/>
          </a:p>
        </p:txBody>
      </p:sp>
      <p:grpSp>
        <p:nvGrpSpPr>
          <p:cNvPr id="3" name="Group 4">
            <a:extLst>
              <a:ext uri="{FF2B5EF4-FFF2-40B4-BE49-F238E27FC236}">
                <a16:creationId xmlns:a16="http://schemas.microsoft.com/office/drawing/2014/main" id="{E4939A07-8405-22E6-B141-CAEB873AD6FB}"/>
              </a:ext>
            </a:extLst>
          </p:cNvPr>
          <p:cNvGrpSpPr>
            <a:grpSpLocks/>
          </p:cNvGrpSpPr>
          <p:nvPr/>
        </p:nvGrpSpPr>
        <p:grpSpPr bwMode="auto">
          <a:xfrm>
            <a:off x="2057400" y="1424350"/>
            <a:ext cx="3095626" cy="2393951"/>
            <a:chOff x="288" y="942"/>
            <a:chExt cx="1950" cy="1508"/>
          </a:xfrm>
        </p:grpSpPr>
        <p:graphicFrame>
          <p:nvGraphicFramePr>
            <p:cNvPr id="8" name="Object 4">
              <a:extLst>
                <a:ext uri="{FF2B5EF4-FFF2-40B4-BE49-F238E27FC236}">
                  <a16:creationId xmlns:a16="http://schemas.microsoft.com/office/drawing/2014/main" id="{C9E75072-D87D-B8D5-55D2-90917FA178EE}"/>
                </a:ext>
              </a:extLst>
            </p:cNvPr>
            <p:cNvGraphicFramePr>
              <a:graphicFrameLocks noChangeAspect="1"/>
            </p:cNvGraphicFramePr>
            <p:nvPr/>
          </p:nvGraphicFramePr>
          <p:xfrm>
            <a:off x="288" y="942"/>
            <a:ext cx="1950" cy="1227"/>
          </p:xfrm>
          <a:graphic>
            <a:graphicData uri="http://schemas.openxmlformats.org/presentationml/2006/ole">
              <mc:AlternateContent xmlns:mc="http://schemas.openxmlformats.org/markup-compatibility/2006">
                <mc:Choice xmlns:v="urn:schemas-microsoft-com:vml" Requires="v">
                  <p:oleObj name="Paint Shop Pro Image" r:id="rId4" imgW="5160976" imgH="3248780" progId="">
                    <p:embed/>
                  </p:oleObj>
                </mc:Choice>
                <mc:Fallback>
                  <p:oleObj name="Paint Shop Pro Image" r:id="rId4" imgW="5160976" imgH="3248780" progId="">
                    <p:embed/>
                    <p:pic>
                      <p:nvPicPr>
                        <p:cNvPr id="8" name="Object 4">
                          <a:extLst>
                            <a:ext uri="{FF2B5EF4-FFF2-40B4-BE49-F238E27FC236}">
                              <a16:creationId xmlns:a16="http://schemas.microsoft.com/office/drawing/2014/main" id="{C9E75072-D87D-B8D5-55D2-90917FA17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942"/>
                          <a:ext cx="1950" cy="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a:extLst>
                <a:ext uri="{FF2B5EF4-FFF2-40B4-BE49-F238E27FC236}">
                  <a16:creationId xmlns:a16="http://schemas.microsoft.com/office/drawing/2014/main" id="{8155D526-7B69-8727-5946-EFDB8FA6916F}"/>
                </a:ext>
              </a:extLst>
            </p:cNvPr>
            <p:cNvSpPr txBox="1">
              <a:spLocks noChangeArrowheads="1"/>
            </p:cNvSpPr>
            <p:nvPr/>
          </p:nvSpPr>
          <p:spPr bwMode="auto">
            <a:xfrm>
              <a:off x="288" y="2217"/>
              <a:ext cx="1885" cy="233"/>
            </a:xfrm>
            <a:prstGeom prst="rect">
              <a:avLst/>
            </a:prstGeom>
            <a:noFill/>
            <a:ln w="9525">
              <a:noFill/>
              <a:miter lim="800000"/>
              <a:headEnd/>
              <a:tailEnd/>
            </a:ln>
          </p:spPr>
          <p:txBody>
            <a:bodyPr wrap="none">
              <a:spAutoFit/>
            </a:bodyPr>
            <a:lstStyle/>
            <a:p>
              <a:r>
                <a:rPr lang="en-US" dirty="0">
                  <a:solidFill>
                    <a:srgbClr val="0000CC"/>
                  </a:solidFill>
                  <a:latin typeface="Lato" panose="020F0502020204030203" pitchFamily="34" charset="0"/>
                  <a:ea typeface="Lato" panose="020F0502020204030203" pitchFamily="34" charset="0"/>
                  <a:cs typeface="Lato" panose="020F0502020204030203" pitchFamily="34" charset="0"/>
                </a:rPr>
                <a:t>A[2] vi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phạm</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tính</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chất</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đống</a:t>
              </a:r>
              <a:endParaRPr lang="en-US" dirty="0">
                <a:solidFill>
                  <a:srgbClr val="0000CC"/>
                </a:solidFill>
                <a:latin typeface="Lato" panose="020F0502020204030203" pitchFamily="34" charset="0"/>
                <a:ea typeface="Lato" panose="020F0502020204030203" pitchFamily="34" charset="0"/>
                <a:cs typeface="Lato" panose="020F0502020204030203" pitchFamily="34" charset="0"/>
              </a:endParaRPr>
            </a:p>
          </p:txBody>
        </p:sp>
      </p:grpSp>
      <p:sp>
        <p:nvSpPr>
          <p:cNvPr id="10" name="Text Box 7">
            <a:extLst>
              <a:ext uri="{FF2B5EF4-FFF2-40B4-BE49-F238E27FC236}">
                <a16:creationId xmlns:a16="http://schemas.microsoft.com/office/drawing/2014/main" id="{EE5EA241-C1FF-1AD5-A0BD-A9347609D134}"/>
              </a:ext>
            </a:extLst>
          </p:cNvPr>
          <p:cNvSpPr txBox="1">
            <a:spLocks noChangeArrowheads="1"/>
          </p:cNvSpPr>
          <p:nvPr/>
        </p:nvSpPr>
        <p:spPr bwMode="auto">
          <a:xfrm>
            <a:off x="5486401" y="2062525"/>
            <a:ext cx="1406154" cy="369332"/>
          </a:xfrm>
          <a:prstGeom prst="rect">
            <a:avLst/>
          </a:prstGeom>
          <a:noFill/>
          <a:ln w="9525">
            <a:noFill/>
            <a:miter lim="800000"/>
            <a:headEnd/>
            <a:tailEnd/>
          </a:ln>
        </p:spPr>
        <p:txBody>
          <a:bodyPr wrap="none">
            <a:spAutoFit/>
          </a:bodyPr>
          <a:lstStyle/>
          <a:p>
            <a:r>
              <a:rPr lang="en-US" dirty="0">
                <a:solidFill>
                  <a:srgbClr val="DD0111"/>
                </a:solidFill>
                <a:latin typeface="Lato" panose="020F0502020204030203" pitchFamily="34" charset="0"/>
                <a:ea typeface="Lato" panose="020F0502020204030203" pitchFamily="34" charset="0"/>
                <a:cs typeface="Lato" panose="020F0502020204030203" pitchFamily="34" charset="0"/>
              </a:rPr>
              <a:t>A[2] </a:t>
            </a:r>
            <a:r>
              <a:rPr lang="en-US" dirty="0">
                <a:solidFill>
                  <a:srgbClr val="DD0111"/>
                </a:solidFill>
                <a:latin typeface="Lato" panose="020F0502020204030203" pitchFamily="34" charset="0"/>
                <a:ea typeface="Lato" panose="020F0502020204030203" pitchFamily="34" charset="0"/>
                <a:cs typeface="Lato" panose="020F0502020204030203" pitchFamily="34" charset="0"/>
                <a:sym typeface="Symbol" pitchFamily="18" charset="2"/>
              </a:rPr>
              <a:t> A[4]</a:t>
            </a:r>
          </a:p>
        </p:txBody>
      </p:sp>
      <p:grpSp>
        <p:nvGrpSpPr>
          <p:cNvPr id="11" name="Group 8">
            <a:extLst>
              <a:ext uri="{FF2B5EF4-FFF2-40B4-BE49-F238E27FC236}">
                <a16:creationId xmlns:a16="http://schemas.microsoft.com/office/drawing/2014/main" id="{3B02CFA3-C42A-C03A-D7C7-91406A9B2A95}"/>
              </a:ext>
            </a:extLst>
          </p:cNvPr>
          <p:cNvGrpSpPr>
            <a:grpSpLocks/>
          </p:cNvGrpSpPr>
          <p:nvPr/>
        </p:nvGrpSpPr>
        <p:grpSpPr bwMode="auto">
          <a:xfrm>
            <a:off x="7050088" y="1424350"/>
            <a:ext cx="3084512" cy="2393951"/>
            <a:chOff x="3433" y="942"/>
            <a:chExt cx="1943" cy="1508"/>
          </a:xfrm>
        </p:grpSpPr>
        <p:graphicFrame>
          <p:nvGraphicFramePr>
            <p:cNvPr id="12" name="Object 3">
              <a:extLst>
                <a:ext uri="{FF2B5EF4-FFF2-40B4-BE49-F238E27FC236}">
                  <a16:creationId xmlns:a16="http://schemas.microsoft.com/office/drawing/2014/main" id="{59F53BEE-8C85-7749-B7B8-C2B924CD99EB}"/>
                </a:ext>
              </a:extLst>
            </p:cNvPr>
            <p:cNvGraphicFramePr>
              <a:graphicFrameLocks noChangeAspect="1"/>
            </p:cNvGraphicFramePr>
            <p:nvPr/>
          </p:nvGraphicFramePr>
          <p:xfrm>
            <a:off x="3433" y="942"/>
            <a:ext cx="1943" cy="1227"/>
          </p:xfrm>
          <a:graphic>
            <a:graphicData uri="http://schemas.openxmlformats.org/presentationml/2006/ole">
              <mc:AlternateContent xmlns:mc="http://schemas.openxmlformats.org/markup-compatibility/2006">
                <mc:Choice xmlns:v="urn:schemas-microsoft-com:vml" Requires="v">
                  <p:oleObj name="Paint Shop Pro Image" r:id="rId6" imgW="5141463" imgH="3248780" progId="">
                    <p:embed/>
                  </p:oleObj>
                </mc:Choice>
                <mc:Fallback>
                  <p:oleObj name="Paint Shop Pro Image" r:id="rId6" imgW="5141463" imgH="3248780" progId="">
                    <p:embed/>
                    <p:pic>
                      <p:nvPicPr>
                        <p:cNvPr id="12" name="Object 3">
                          <a:extLst>
                            <a:ext uri="{FF2B5EF4-FFF2-40B4-BE49-F238E27FC236}">
                              <a16:creationId xmlns:a16="http://schemas.microsoft.com/office/drawing/2014/main" id="{59F53BEE-8C85-7749-B7B8-C2B924CD99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 y="942"/>
                          <a:ext cx="1943" cy="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10">
              <a:extLst>
                <a:ext uri="{FF2B5EF4-FFF2-40B4-BE49-F238E27FC236}">
                  <a16:creationId xmlns:a16="http://schemas.microsoft.com/office/drawing/2014/main" id="{77F63E1C-6B30-F07C-F930-09472A4A60FF}"/>
                </a:ext>
              </a:extLst>
            </p:cNvPr>
            <p:cNvSpPr txBox="1">
              <a:spLocks noChangeArrowheads="1"/>
            </p:cNvSpPr>
            <p:nvPr/>
          </p:nvSpPr>
          <p:spPr bwMode="auto">
            <a:xfrm>
              <a:off x="3433" y="2217"/>
              <a:ext cx="924" cy="233"/>
            </a:xfrm>
            <a:prstGeom prst="rect">
              <a:avLst/>
            </a:prstGeom>
            <a:noFill/>
            <a:ln w="9525">
              <a:noFill/>
              <a:miter lim="800000"/>
              <a:headEnd/>
              <a:tailEnd/>
            </a:ln>
          </p:spPr>
          <p:txBody>
            <a:bodyPr wrap="none">
              <a:spAutoFit/>
            </a:bodyPr>
            <a:lstStyle/>
            <a:p>
              <a:r>
                <a:rPr lang="en-US" dirty="0">
                  <a:solidFill>
                    <a:srgbClr val="0000CC"/>
                  </a:solidFill>
                  <a:latin typeface="Lato" panose="020F0502020204030203" pitchFamily="34" charset="0"/>
                  <a:ea typeface="Lato" panose="020F0502020204030203" pitchFamily="34" charset="0"/>
                  <a:cs typeface="Lato" panose="020F0502020204030203" pitchFamily="34" charset="0"/>
                </a:rPr>
                <a:t>A[4] vi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phạm</a:t>
              </a:r>
              <a:endParaRPr lang="en-US" dirty="0">
                <a:solidFill>
                  <a:srgbClr val="0000CC"/>
                </a:solidFill>
                <a:latin typeface="Lato" panose="020F0502020204030203" pitchFamily="34" charset="0"/>
                <a:ea typeface="Lato" panose="020F0502020204030203" pitchFamily="34" charset="0"/>
                <a:cs typeface="Lato" panose="020F0502020204030203" pitchFamily="34" charset="0"/>
              </a:endParaRPr>
            </a:p>
          </p:txBody>
        </p:sp>
      </p:grpSp>
      <p:sp>
        <p:nvSpPr>
          <p:cNvPr id="14" name="Text Box 11">
            <a:extLst>
              <a:ext uri="{FF2B5EF4-FFF2-40B4-BE49-F238E27FC236}">
                <a16:creationId xmlns:a16="http://schemas.microsoft.com/office/drawing/2014/main" id="{E6E0BC12-BF99-DD34-6BA9-D5A8FE961734}"/>
              </a:ext>
            </a:extLst>
          </p:cNvPr>
          <p:cNvSpPr txBox="1">
            <a:spLocks noChangeArrowheads="1"/>
          </p:cNvSpPr>
          <p:nvPr/>
        </p:nvSpPr>
        <p:spPr bwMode="auto">
          <a:xfrm>
            <a:off x="3581401" y="4700950"/>
            <a:ext cx="1406154" cy="369332"/>
          </a:xfrm>
          <a:prstGeom prst="rect">
            <a:avLst/>
          </a:prstGeom>
          <a:noFill/>
          <a:ln w="9525">
            <a:noFill/>
            <a:miter lim="800000"/>
            <a:headEnd/>
            <a:tailEnd/>
          </a:ln>
        </p:spPr>
        <p:txBody>
          <a:bodyPr wrap="none">
            <a:spAutoFit/>
          </a:bodyPr>
          <a:lstStyle/>
          <a:p>
            <a:r>
              <a:rPr lang="en-US" dirty="0">
                <a:solidFill>
                  <a:srgbClr val="DD0111"/>
                </a:solidFill>
                <a:latin typeface="Lato" panose="020F0502020204030203" pitchFamily="34" charset="0"/>
                <a:ea typeface="Lato" panose="020F0502020204030203" pitchFamily="34" charset="0"/>
                <a:cs typeface="Lato" panose="020F0502020204030203" pitchFamily="34" charset="0"/>
              </a:rPr>
              <a:t>A[4] </a:t>
            </a:r>
            <a:r>
              <a:rPr lang="en-US" dirty="0">
                <a:solidFill>
                  <a:srgbClr val="DD0111"/>
                </a:solidFill>
                <a:latin typeface="Lato" panose="020F0502020204030203" pitchFamily="34" charset="0"/>
                <a:ea typeface="Lato" panose="020F0502020204030203" pitchFamily="34" charset="0"/>
                <a:cs typeface="Lato" panose="020F0502020204030203" pitchFamily="34" charset="0"/>
                <a:sym typeface="Symbol" pitchFamily="18" charset="2"/>
              </a:rPr>
              <a:t> A[9]</a:t>
            </a:r>
          </a:p>
        </p:txBody>
      </p:sp>
      <p:grpSp>
        <p:nvGrpSpPr>
          <p:cNvPr id="15" name="Group 12">
            <a:extLst>
              <a:ext uri="{FF2B5EF4-FFF2-40B4-BE49-F238E27FC236}">
                <a16:creationId xmlns:a16="http://schemas.microsoft.com/office/drawing/2014/main" id="{29735DB0-42AC-19CC-E8FE-3ABCFC2AC6D9}"/>
              </a:ext>
            </a:extLst>
          </p:cNvPr>
          <p:cNvGrpSpPr>
            <a:grpSpLocks/>
          </p:cNvGrpSpPr>
          <p:nvPr/>
        </p:nvGrpSpPr>
        <p:grpSpPr bwMode="auto">
          <a:xfrm>
            <a:off x="5278437" y="4015150"/>
            <a:ext cx="3387725" cy="2411413"/>
            <a:chOff x="1700" y="2544"/>
            <a:chExt cx="2134" cy="1519"/>
          </a:xfrm>
        </p:grpSpPr>
        <p:graphicFrame>
          <p:nvGraphicFramePr>
            <p:cNvPr id="16" name="Object 2">
              <a:extLst>
                <a:ext uri="{FF2B5EF4-FFF2-40B4-BE49-F238E27FC236}">
                  <a16:creationId xmlns:a16="http://schemas.microsoft.com/office/drawing/2014/main" id="{A383509E-CA27-F654-968E-BD0219E03CB4}"/>
                </a:ext>
              </a:extLst>
            </p:cNvPr>
            <p:cNvGraphicFramePr>
              <a:graphicFrameLocks noChangeAspect="1"/>
            </p:cNvGraphicFramePr>
            <p:nvPr/>
          </p:nvGraphicFramePr>
          <p:xfrm>
            <a:off x="1735" y="2544"/>
            <a:ext cx="1906" cy="1220"/>
          </p:xfrm>
          <a:graphic>
            <a:graphicData uri="http://schemas.openxmlformats.org/presentationml/2006/ole">
              <mc:AlternateContent xmlns:mc="http://schemas.openxmlformats.org/markup-compatibility/2006">
                <mc:Choice xmlns:v="urn:schemas-microsoft-com:vml" Requires="v">
                  <p:oleObj name="Paint Shop Pro Image" r:id="rId8" imgW="5043902" imgH="3229268" progId="">
                    <p:embed/>
                  </p:oleObj>
                </mc:Choice>
                <mc:Fallback>
                  <p:oleObj name="Paint Shop Pro Image" r:id="rId8" imgW="5043902" imgH="3229268" progId="">
                    <p:embed/>
                    <p:pic>
                      <p:nvPicPr>
                        <p:cNvPr id="16" name="Object 2">
                          <a:extLst>
                            <a:ext uri="{FF2B5EF4-FFF2-40B4-BE49-F238E27FC236}">
                              <a16:creationId xmlns:a16="http://schemas.microsoft.com/office/drawing/2014/main" id="{A383509E-CA27-F654-968E-BD0219E03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5" y="2544"/>
                          <a:ext cx="1906" cy="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4">
              <a:extLst>
                <a:ext uri="{FF2B5EF4-FFF2-40B4-BE49-F238E27FC236}">
                  <a16:creationId xmlns:a16="http://schemas.microsoft.com/office/drawing/2014/main" id="{42D764CD-DF21-050F-FD56-627F5234F6E0}"/>
                </a:ext>
              </a:extLst>
            </p:cNvPr>
            <p:cNvSpPr txBox="1">
              <a:spLocks noChangeArrowheads="1"/>
            </p:cNvSpPr>
            <p:nvPr/>
          </p:nvSpPr>
          <p:spPr bwMode="auto">
            <a:xfrm>
              <a:off x="1700" y="3830"/>
              <a:ext cx="2134" cy="233"/>
            </a:xfrm>
            <a:prstGeom prst="rect">
              <a:avLst/>
            </a:prstGeom>
            <a:noFill/>
            <a:ln w="9525">
              <a:noFill/>
              <a:miter lim="800000"/>
              <a:headEnd/>
              <a:tailEnd/>
            </a:ln>
          </p:spPr>
          <p:txBody>
            <a:bodyPr wrap="none">
              <a:spAutoFit/>
            </a:bodyPr>
            <a:lstStyle/>
            <a:p>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Tính</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chất</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đống</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được</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khôi</a:t>
              </a:r>
              <a:r>
                <a:rPr lang="en-US" dirty="0">
                  <a:solidFill>
                    <a:srgbClr val="0000CC"/>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00CC"/>
                  </a:solidFill>
                  <a:latin typeface="Lato" panose="020F0502020204030203" pitchFamily="34" charset="0"/>
                  <a:ea typeface="Lato" panose="020F0502020204030203" pitchFamily="34" charset="0"/>
                  <a:cs typeface="Lato" panose="020F0502020204030203" pitchFamily="34" charset="0"/>
                </a:rPr>
                <a:t>phục</a:t>
              </a:r>
              <a:endParaRPr lang="en-US" dirty="0">
                <a:solidFill>
                  <a:srgbClr val="0000CC"/>
                </a:solidFill>
                <a:latin typeface="Lato" panose="020F0502020204030203" pitchFamily="34" charset="0"/>
                <a:ea typeface="Lato" panose="020F0502020204030203" pitchFamily="34" charset="0"/>
                <a:cs typeface="Lato" panose="020F0502020204030203" pitchFamily="34" charset="0"/>
              </a:endParaRPr>
            </a:p>
          </p:txBody>
        </p:sp>
      </p:grpSp>
    </p:spTree>
    <p:custDataLst>
      <p:tags r:id="rId1"/>
    </p:custDataLst>
    <p:extLst>
      <p:ext uri="{BB962C8B-B14F-4D97-AF65-F5344CB8AC3E}">
        <p14:creationId xmlns:p14="http://schemas.microsoft.com/office/powerpoint/2010/main" val="66690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Thuật </a:t>
            </a:r>
            <a:r>
              <a:rPr lang="en-US" sz="2600" b="0" dirty="0" err="1"/>
              <a:t>toán</a:t>
            </a:r>
            <a:r>
              <a:rPr lang="en-US" sz="2600" b="0" dirty="0"/>
              <a:t> </a:t>
            </a:r>
            <a:r>
              <a:rPr lang="en-US" sz="2600" b="0" dirty="0" err="1"/>
              <a:t>khôi</a:t>
            </a:r>
            <a:r>
              <a:rPr lang="en-US" sz="2600" b="0" dirty="0"/>
              <a:t> </a:t>
            </a:r>
            <a:r>
              <a:rPr lang="en-US" sz="2600" b="0" dirty="0" err="1"/>
              <a:t>phục</a:t>
            </a:r>
            <a:r>
              <a:rPr lang="en-US" sz="2600" b="0" dirty="0"/>
              <a:t> </a:t>
            </a:r>
            <a:r>
              <a:rPr lang="en-US" sz="2600" b="0" dirty="0" err="1"/>
              <a:t>tính</a:t>
            </a:r>
            <a:r>
              <a:rPr lang="en-US" sz="2600" b="0" dirty="0"/>
              <a:t> </a:t>
            </a:r>
            <a:r>
              <a:rPr lang="en-US" sz="2600" b="0" dirty="0" err="1"/>
              <a:t>chất</a:t>
            </a:r>
            <a:r>
              <a:rPr lang="en-US" sz="2600" b="0" dirty="0"/>
              <a:t> </a:t>
            </a:r>
            <a:r>
              <a:rPr lang="en-US" sz="2600" b="0" dirty="0" err="1"/>
              <a:t>đống</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78</a:t>
            </a:fld>
            <a:endParaRPr lang="vi-VN"/>
          </a:p>
        </p:txBody>
      </p:sp>
      <p:sp>
        <p:nvSpPr>
          <p:cNvPr id="4" name="Rectangle 4">
            <a:extLst>
              <a:ext uri="{FF2B5EF4-FFF2-40B4-BE49-F238E27FC236}">
                <a16:creationId xmlns:a16="http://schemas.microsoft.com/office/drawing/2014/main" id="{09245BAD-7E2D-E4D9-03FA-3E001B93B093}"/>
              </a:ext>
            </a:extLst>
          </p:cNvPr>
          <p:cNvSpPr>
            <a:spLocks noChangeArrowheads="1"/>
          </p:cNvSpPr>
          <p:nvPr/>
        </p:nvSpPr>
        <p:spPr bwMode="auto">
          <a:xfrm>
            <a:off x="5852880" y="1600869"/>
            <a:ext cx="5353587" cy="4741302"/>
          </a:xfrm>
          <a:prstGeom prst="rect">
            <a:avLst/>
          </a:prstGeom>
          <a:noFill/>
          <a:ln w="9525">
            <a:solidFill>
              <a:schemeClr val="tx1"/>
            </a:solidFill>
            <a:miter lim="800000"/>
            <a:headEnd/>
            <a:tailEnd/>
          </a:ln>
          <a:effectLst/>
        </p:spPr>
        <p:txBody>
          <a:bodyPr/>
          <a:lstStyle/>
          <a:p>
            <a:pPr marL="609600" indent="-609600">
              <a:lnSpc>
                <a:spcPct val="114000"/>
              </a:lnSpc>
              <a:defRPr/>
            </a:pPr>
            <a:r>
              <a:rPr lang="en-US" sz="2200" b="1" u="sng">
                <a:latin typeface="Times New Roman" pitchFamily="18" charset="0"/>
                <a:cs typeface="Times New Roman" pitchFamily="18" charset="0"/>
              </a:rPr>
              <a:t>Max-Heapify</a:t>
            </a:r>
            <a:r>
              <a:rPr lang="en-US" sz="2200" dirty="0">
                <a:latin typeface="Times New Roman" pitchFamily="18" charset="0"/>
                <a:cs typeface="Times New Roman" pitchFamily="18" charset="0"/>
              </a:rPr>
              <a:t>(</a:t>
            </a:r>
            <a:r>
              <a:rPr lang="en-US" sz="2200" i="1" dirty="0">
                <a:latin typeface="Times New Roman" pitchFamily="18" charset="0"/>
                <a:cs typeface="Times New Roman" pitchFamily="18" charset="0"/>
              </a:rPr>
              <a:t>A</a:t>
            </a:r>
            <a:r>
              <a:rPr lang="en-US" sz="2200" dirty="0">
                <a:latin typeface="Times New Roman" pitchFamily="18" charset="0"/>
                <a:cs typeface="Times New Roman" pitchFamily="18" charset="0"/>
              </a:rPr>
              <a:t>, </a:t>
            </a:r>
            <a:r>
              <a:rPr lang="en-US" sz="2200" i="1" dirty="0" err="1">
                <a:latin typeface="Times New Roman" pitchFamily="18" charset="0"/>
                <a:cs typeface="Times New Roman" pitchFamily="18" charset="0"/>
              </a:rPr>
              <a:t>i</a:t>
            </a:r>
            <a:r>
              <a:rPr lang="en-US" sz="2200" i="1" dirty="0">
                <a:latin typeface="Times New Roman" pitchFamily="18" charset="0"/>
                <a:cs typeface="Times New Roman" pitchFamily="18" charset="0"/>
              </a:rPr>
              <a:t>, n</a:t>
            </a:r>
            <a:r>
              <a:rPr lang="en-US" sz="2200" dirty="0">
                <a:latin typeface="Times New Roman" pitchFamily="18" charset="0"/>
                <a:cs typeface="Times New Roman" pitchFamily="18" charset="0"/>
              </a:rPr>
              <a:t>)</a:t>
            </a:r>
          </a:p>
          <a:p>
            <a:pPr marL="609600" indent="-609600">
              <a:lnSpc>
                <a:spcPct val="114000"/>
              </a:lnSpc>
              <a:defRPr/>
            </a:pPr>
            <a:r>
              <a:rPr lang="en-US" sz="2200" dirty="0">
                <a:latin typeface="Times New Roman" pitchFamily="18" charset="0"/>
                <a:cs typeface="Times New Roman" pitchFamily="18" charset="0"/>
                <a:sym typeface="Wingdings" pitchFamily="2" charset="2"/>
              </a:rPr>
              <a:t>// </a:t>
            </a:r>
            <a:r>
              <a:rPr lang="en-US" sz="2200" i="1" dirty="0">
                <a:latin typeface="Times New Roman" pitchFamily="18" charset="0"/>
                <a:cs typeface="Times New Roman" pitchFamily="18" charset="0"/>
                <a:sym typeface="Wingdings" pitchFamily="2" charset="2"/>
              </a:rPr>
              <a:t>n</a:t>
            </a:r>
            <a:r>
              <a:rPr lang="en-US" sz="2200" dirty="0">
                <a:latin typeface="Times New Roman" pitchFamily="18" charset="0"/>
                <a:cs typeface="Times New Roman" pitchFamily="18" charset="0"/>
                <a:sym typeface="Wingdings" pitchFamily="2" charset="2"/>
              </a:rPr>
              <a:t> = </a:t>
            </a:r>
            <a:r>
              <a:rPr lang="en-US" sz="2200" i="1" dirty="0" err="1">
                <a:latin typeface="Times New Roman" pitchFamily="18" charset="0"/>
                <a:cs typeface="Times New Roman" pitchFamily="18" charset="0"/>
                <a:sym typeface="Wingdings" pitchFamily="2" charset="2"/>
              </a:rPr>
              <a:t>heapsize</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p>
          <a:p>
            <a:pPr marL="609600" indent="-609600">
              <a:lnSpc>
                <a:spcPct val="114000"/>
              </a:lnSpc>
              <a:buFontTx/>
              <a:buAutoNum type="arabicPeriod"/>
              <a:defRPr/>
            </a:pPr>
            <a:r>
              <a:rPr lang="en-US" sz="2200" i="1" dirty="0">
                <a:latin typeface="Times New Roman" pitchFamily="18" charset="0"/>
                <a:cs typeface="Times New Roman" pitchFamily="18" charset="0"/>
                <a:sym typeface="Wingdings" pitchFamily="2" charset="2"/>
              </a:rPr>
              <a:t>l</a:t>
            </a:r>
            <a:r>
              <a:rPr lang="en-US" sz="2200" i="1" dirty="0">
                <a:latin typeface="Times New Roman" pitchFamily="18" charset="0"/>
                <a:cs typeface="Times New Roman" pitchFamily="18" charset="0"/>
              </a:rPr>
              <a:t> </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rPr>
              <a:t> left-child</a:t>
            </a:r>
            <a:r>
              <a:rPr lang="en-US" sz="2200" dirty="0">
                <a:latin typeface="Times New Roman" pitchFamily="18" charset="0"/>
                <a:cs typeface="Times New Roman" pitchFamily="18" charset="0"/>
                <a:sym typeface="Wingdings" pitchFamily="2" charset="2"/>
              </a:rPr>
              <a:t>(</a:t>
            </a:r>
            <a:r>
              <a:rPr lang="en-US" sz="2200" i="1" dirty="0" err="1">
                <a:latin typeface="Times New Roman" pitchFamily="18" charset="0"/>
                <a:cs typeface="Times New Roman" pitchFamily="18" charset="0"/>
                <a:sym typeface="Wingdings" pitchFamily="2" charset="2"/>
              </a:rPr>
              <a:t>i</a:t>
            </a:r>
            <a:r>
              <a:rPr lang="en-US" sz="2200" dirty="0">
                <a:latin typeface="Times New Roman" pitchFamily="18" charset="0"/>
                <a:cs typeface="Times New Roman" pitchFamily="18" charset="0"/>
                <a:sym typeface="Wingdings" pitchFamily="2" charset="2"/>
              </a:rPr>
              <a:t>) </a:t>
            </a:r>
          </a:p>
          <a:p>
            <a:pPr marL="609600" indent="-609600">
              <a:lnSpc>
                <a:spcPct val="114000"/>
              </a:lnSpc>
              <a:buFontTx/>
              <a:buAutoNum type="arabicPeriod"/>
              <a:defRPr/>
            </a:pPr>
            <a:r>
              <a:rPr lang="en-US" sz="2200" i="1" dirty="0">
                <a:latin typeface="Times New Roman" pitchFamily="18" charset="0"/>
                <a:cs typeface="Times New Roman" pitchFamily="18" charset="0"/>
                <a:sym typeface="Wingdings" pitchFamily="2" charset="2"/>
              </a:rPr>
              <a:t>r</a:t>
            </a:r>
            <a:r>
              <a:rPr lang="en-US" sz="2200" i="1" dirty="0">
                <a:latin typeface="Times New Roman" pitchFamily="18" charset="0"/>
                <a:cs typeface="Times New Roman" pitchFamily="18" charset="0"/>
              </a:rPr>
              <a:t> </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rPr>
              <a:t> right-child</a:t>
            </a:r>
            <a:r>
              <a:rPr lang="en-US" sz="2200" dirty="0">
                <a:latin typeface="Times New Roman" pitchFamily="18" charset="0"/>
                <a:cs typeface="Times New Roman" pitchFamily="18" charset="0"/>
                <a:sym typeface="Wingdings" pitchFamily="2" charset="2"/>
              </a:rPr>
              <a:t>(</a:t>
            </a:r>
            <a:r>
              <a:rPr lang="en-US" sz="2200" i="1" dirty="0" err="1">
                <a:latin typeface="Times New Roman" pitchFamily="18" charset="0"/>
                <a:cs typeface="Times New Roman" pitchFamily="18" charset="0"/>
                <a:sym typeface="Wingdings" pitchFamily="2" charset="2"/>
              </a:rPr>
              <a:t>i</a:t>
            </a:r>
            <a:r>
              <a:rPr lang="en-US" sz="2200" dirty="0">
                <a:latin typeface="Times New Roman" pitchFamily="18" charset="0"/>
                <a:cs typeface="Times New Roman" pitchFamily="18" charset="0"/>
                <a:sym typeface="Wingdings" pitchFamily="2" charset="2"/>
              </a:rPr>
              <a:t>)</a:t>
            </a:r>
            <a:endParaRPr lang="en-US" sz="2200" i="1" dirty="0">
              <a:latin typeface="Times New Roman" pitchFamily="18" charset="0"/>
              <a:cs typeface="Times New Roman" pitchFamily="18" charset="0"/>
              <a:sym typeface="Wingdings" pitchFamily="2" charset="2"/>
            </a:endParaRPr>
          </a:p>
          <a:p>
            <a:pPr marL="609600" indent="-609600">
              <a:lnSpc>
                <a:spcPct val="114000"/>
              </a:lnSpc>
              <a:buFontTx/>
              <a:buAutoNum type="arabicPeriod"/>
              <a:defRPr/>
            </a:pPr>
            <a:r>
              <a:rPr lang="en-US" sz="2200" b="1" dirty="0">
                <a:latin typeface="Times New Roman" pitchFamily="18" charset="0"/>
                <a:cs typeface="Times New Roman" pitchFamily="18" charset="0"/>
              </a:rPr>
              <a:t>if  </a:t>
            </a:r>
            <a:r>
              <a:rPr lang="en-US" sz="2200" dirty="0">
                <a:latin typeface="Times New Roman" pitchFamily="18" charset="0"/>
                <a:cs typeface="Times New Roman" pitchFamily="18" charset="0"/>
              </a:rPr>
              <a:t>(</a:t>
            </a:r>
            <a:r>
              <a:rPr lang="en-US" sz="2200" i="1" dirty="0">
                <a:latin typeface="Times New Roman" pitchFamily="18" charset="0"/>
                <a:cs typeface="Times New Roman" pitchFamily="18" charset="0"/>
                <a:sym typeface="Wingdings" pitchFamily="2" charset="2"/>
              </a:rPr>
              <a:t>l  </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n</a:t>
            </a:r>
            <a:r>
              <a:rPr lang="en-US" sz="2200" dirty="0">
                <a:latin typeface="Times New Roman" pitchFamily="18" charset="0"/>
                <a:cs typeface="Times New Roman" pitchFamily="18" charset="0"/>
              </a:rPr>
              <a:t>)</a:t>
            </a:r>
            <a:r>
              <a:rPr lang="en-US" sz="2200" dirty="0">
                <a:latin typeface="Times New Roman" pitchFamily="18" charset="0"/>
                <a:cs typeface="Times New Roman" pitchFamily="18" charset="0"/>
                <a:sym typeface="Wingdings" pitchFamily="2" charset="2"/>
              </a:rPr>
              <a:t> and (</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l</a:t>
            </a:r>
            <a:r>
              <a:rPr lang="en-US" sz="2200" dirty="0">
                <a:latin typeface="Times New Roman" pitchFamily="18" charset="0"/>
                <a:cs typeface="Times New Roman" pitchFamily="18" charset="0"/>
                <a:sym typeface="Wingdings" pitchFamily="2" charset="2"/>
              </a:rPr>
              <a:t>] &gt; </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err="1">
                <a:latin typeface="Times New Roman" pitchFamily="18" charset="0"/>
                <a:cs typeface="Times New Roman" pitchFamily="18" charset="0"/>
                <a:sym typeface="Wingdings" pitchFamily="2" charset="2"/>
              </a:rPr>
              <a:t>i</a:t>
            </a:r>
            <a:r>
              <a:rPr lang="en-US" sz="2200" dirty="0">
                <a:latin typeface="Times New Roman" pitchFamily="18" charset="0"/>
                <a:cs typeface="Times New Roman" pitchFamily="18" charset="0"/>
                <a:sym typeface="Wingdings" pitchFamily="2" charset="2"/>
              </a:rPr>
              <a:t>])</a:t>
            </a:r>
            <a:endParaRPr lang="en-US" sz="2200" i="1" dirty="0">
              <a:latin typeface="Times New Roman" pitchFamily="18" charset="0"/>
              <a:cs typeface="Times New Roman" pitchFamily="18" charset="0"/>
            </a:endParaRPr>
          </a:p>
          <a:p>
            <a:pPr marL="609600" indent="-609600">
              <a:lnSpc>
                <a:spcPct val="114000"/>
              </a:lnSpc>
              <a:buFontTx/>
              <a:buAutoNum type="arabicPeriod"/>
              <a:defRPr/>
            </a:pPr>
            <a:r>
              <a:rPr lang="en-US" sz="2200" b="1" dirty="0">
                <a:latin typeface="Times New Roman" pitchFamily="18" charset="0"/>
                <a:cs typeface="Times New Roman" pitchFamily="18" charset="0"/>
              </a:rPr>
              <a:t>   then </a:t>
            </a:r>
            <a:r>
              <a:rPr lang="en-US" sz="2200" i="1" dirty="0">
                <a:latin typeface="Times New Roman" pitchFamily="18" charset="0"/>
                <a:cs typeface="Times New Roman" pitchFamily="18" charset="0"/>
                <a:sym typeface="Wingdings" pitchFamily="2" charset="2"/>
              </a:rPr>
              <a:t>largest</a:t>
            </a:r>
            <a:r>
              <a:rPr lang="en-US" sz="2200" dirty="0">
                <a:latin typeface="Times New Roman" pitchFamily="18" charset="0"/>
                <a:cs typeface="Times New Roman" pitchFamily="18" charset="0"/>
                <a:sym typeface="Wingdings" pitchFamily="2" charset="2"/>
              </a:rPr>
              <a:t>  </a:t>
            </a:r>
            <a:r>
              <a:rPr lang="en-US" sz="2200" i="1" dirty="0">
                <a:latin typeface="Times New Roman" pitchFamily="18" charset="0"/>
                <a:cs typeface="Times New Roman" pitchFamily="18" charset="0"/>
                <a:sym typeface="Wingdings" pitchFamily="2" charset="2"/>
              </a:rPr>
              <a:t>l</a:t>
            </a:r>
          </a:p>
          <a:p>
            <a:pPr marL="609600" indent="-609600">
              <a:lnSpc>
                <a:spcPct val="114000"/>
              </a:lnSpc>
              <a:buFontTx/>
              <a:buAutoNum type="arabicPeriod"/>
              <a:defRPr/>
            </a:pPr>
            <a:r>
              <a:rPr lang="en-US" sz="2200" i="1" dirty="0">
                <a:latin typeface="Times New Roman" pitchFamily="18" charset="0"/>
                <a:cs typeface="Times New Roman" pitchFamily="18" charset="0"/>
                <a:sym typeface="Wingdings" pitchFamily="2" charset="2"/>
              </a:rPr>
              <a:t>   </a:t>
            </a:r>
            <a:r>
              <a:rPr lang="en-US" sz="2200" b="1" dirty="0">
                <a:latin typeface="Times New Roman" pitchFamily="18" charset="0"/>
                <a:cs typeface="Times New Roman" pitchFamily="18" charset="0"/>
                <a:sym typeface="Wingdings" pitchFamily="2" charset="2"/>
              </a:rPr>
              <a:t>else </a:t>
            </a:r>
            <a:r>
              <a:rPr lang="en-US" sz="2200" i="1" dirty="0">
                <a:latin typeface="Times New Roman" pitchFamily="18" charset="0"/>
                <a:cs typeface="Times New Roman" pitchFamily="18" charset="0"/>
                <a:sym typeface="Wingdings" pitchFamily="2" charset="2"/>
              </a:rPr>
              <a:t> largest</a:t>
            </a:r>
            <a:r>
              <a:rPr lang="en-US" sz="2200" dirty="0">
                <a:latin typeface="Times New Roman" pitchFamily="18" charset="0"/>
                <a:cs typeface="Times New Roman" pitchFamily="18" charset="0"/>
                <a:sym typeface="Wingdings" pitchFamily="2" charset="2"/>
              </a:rPr>
              <a:t>  </a:t>
            </a:r>
            <a:r>
              <a:rPr lang="en-US" sz="2200" i="1" dirty="0" err="1">
                <a:latin typeface="Times New Roman" pitchFamily="18" charset="0"/>
                <a:cs typeface="Times New Roman" pitchFamily="18" charset="0"/>
                <a:sym typeface="Wingdings" pitchFamily="2" charset="2"/>
              </a:rPr>
              <a:t>i</a:t>
            </a:r>
            <a:endParaRPr lang="en-US" sz="2200" i="1" dirty="0">
              <a:latin typeface="Times New Roman" pitchFamily="18" charset="0"/>
              <a:cs typeface="Times New Roman" pitchFamily="18" charset="0"/>
              <a:sym typeface="Wingdings" pitchFamily="2" charset="2"/>
            </a:endParaRPr>
          </a:p>
          <a:p>
            <a:pPr marL="609600" indent="-609600">
              <a:lnSpc>
                <a:spcPct val="114000"/>
              </a:lnSpc>
              <a:buFontTx/>
              <a:buAutoNum type="arabicPeriod"/>
              <a:defRPr/>
            </a:pPr>
            <a:r>
              <a:rPr lang="en-US" sz="2200" b="1" dirty="0">
                <a:latin typeface="Times New Roman" pitchFamily="18" charset="0"/>
                <a:cs typeface="Times New Roman" pitchFamily="18" charset="0"/>
              </a:rPr>
              <a:t>if  </a:t>
            </a:r>
            <a:r>
              <a:rPr lang="en-US" sz="2200" dirty="0">
                <a:latin typeface="Times New Roman" pitchFamily="18" charset="0"/>
                <a:cs typeface="Times New Roman" pitchFamily="18" charset="0"/>
              </a:rPr>
              <a:t>(</a:t>
            </a:r>
            <a:r>
              <a:rPr lang="en-US" sz="2200" i="1" dirty="0">
                <a:latin typeface="Times New Roman" pitchFamily="18" charset="0"/>
                <a:cs typeface="Times New Roman" pitchFamily="18" charset="0"/>
                <a:sym typeface="Wingdings" pitchFamily="2" charset="2"/>
              </a:rPr>
              <a:t>r </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n</a:t>
            </a:r>
            <a:r>
              <a:rPr lang="en-US" sz="2200" dirty="0">
                <a:latin typeface="Times New Roman" pitchFamily="18" charset="0"/>
                <a:cs typeface="Times New Roman" pitchFamily="18" charset="0"/>
              </a:rPr>
              <a:t>)</a:t>
            </a:r>
            <a:r>
              <a:rPr lang="en-US" sz="2200" dirty="0">
                <a:latin typeface="Times New Roman" pitchFamily="18" charset="0"/>
                <a:cs typeface="Times New Roman" pitchFamily="18" charset="0"/>
                <a:sym typeface="Wingdings" pitchFamily="2" charset="2"/>
              </a:rPr>
              <a:t> and (</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r</a:t>
            </a:r>
            <a:r>
              <a:rPr lang="en-US" sz="2200" dirty="0">
                <a:latin typeface="Times New Roman" pitchFamily="18" charset="0"/>
                <a:cs typeface="Times New Roman" pitchFamily="18" charset="0"/>
                <a:sym typeface="Wingdings" pitchFamily="2" charset="2"/>
              </a:rPr>
              <a:t>] &gt; </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largest</a:t>
            </a:r>
            <a:r>
              <a:rPr lang="en-US" sz="2200" dirty="0">
                <a:latin typeface="Times New Roman" pitchFamily="18" charset="0"/>
                <a:cs typeface="Times New Roman" pitchFamily="18" charset="0"/>
                <a:sym typeface="Wingdings" pitchFamily="2" charset="2"/>
              </a:rPr>
              <a:t>])</a:t>
            </a:r>
            <a:endParaRPr lang="en-US" sz="2200" i="1" dirty="0">
              <a:latin typeface="Times New Roman" pitchFamily="18" charset="0"/>
              <a:cs typeface="Times New Roman" pitchFamily="18" charset="0"/>
            </a:endParaRPr>
          </a:p>
          <a:p>
            <a:pPr marL="609600" indent="-609600">
              <a:lnSpc>
                <a:spcPct val="114000"/>
              </a:lnSpc>
              <a:buFontTx/>
              <a:buAutoNum type="arabicPeriod"/>
              <a:defRPr/>
            </a:pPr>
            <a:r>
              <a:rPr lang="en-US" sz="2200" b="1" dirty="0">
                <a:latin typeface="Times New Roman" pitchFamily="18" charset="0"/>
                <a:cs typeface="Times New Roman" pitchFamily="18" charset="0"/>
              </a:rPr>
              <a:t>    then </a:t>
            </a:r>
            <a:r>
              <a:rPr lang="en-US" sz="2200" i="1" dirty="0">
                <a:latin typeface="Times New Roman" pitchFamily="18" charset="0"/>
                <a:cs typeface="Times New Roman" pitchFamily="18" charset="0"/>
                <a:sym typeface="Wingdings" pitchFamily="2" charset="2"/>
              </a:rPr>
              <a:t>largest</a:t>
            </a:r>
            <a:r>
              <a:rPr lang="en-US" sz="2200" dirty="0">
                <a:latin typeface="Times New Roman" pitchFamily="18" charset="0"/>
                <a:cs typeface="Times New Roman" pitchFamily="18" charset="0"/>
                <a:sym typeface="Wingdings" pitchFamily="2" charset="2"/>
              </a:rPr>
              <a:t>  </a:t>
            </a:r>
            <a:r>
              <a:rPr lang="en-US" sz="2200" i="1" dirty="0">
                <a:latin typeface="Times New Roman" pitchFamily="18" charset="0"/>
                <a:cs typeface="Times New Roman" pitchFamily="18" charset="0"/>
                <a:sym typeface="Wingdings" pitchFamily="2" charset="2"/>
              </a:rPr>
              <a:t>r</a:t>
            </a:r>
          </a:p>
          <a:p>
            <a:pPr marL="609600" indent="-609600">
              <a:lnSpc>
                <a:spcPct val="114000"/>
              </a:lnSpc>
              <a:buFontTx/>
              <a:buAutoNum type="arabicPeriod"/>
              <a:defRPr/>
            </a:pPr>
            <a:r>
              <a:rPr lang="en-US" sz="2200" b="1" dirty="0">
                <a:latin typeface="Times New Roman" pitchFamily="18" charset="0"/>
                <a:cs typeface="Times New Roman" pitchFamily="18" charset="0"/>
              </a:rPr>
              <a:t>if  </a:t>
            </a:r>
            <a:r>
              <a:rPr lang="en-US" sz="2200" i="1" dirty="0">
                <a:latin typeface="Times New Roman" pitchFamily="18" charset="0"/>
                <a:cs typeface="Times New Roman" pitchFamily="18" charset="0"/>
                <a:sym typeface="Wingdings" pitchFamily="2" charset="2"/>
              </a:rPr>
              <a:t>largest </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 </a:t>
            </a:r>
            <a:r>
              <a:rPr lang="en-US" sz="2200" i="1" dirty="0" err="1">
                <a:latin typeface="Times New Roman" pitchFamily="18" charset="0"/>
                <a:cs typeface="Times New Roman" pitchFamily="18" charset="0"/>
                <a:sym typeface="Wingdings" pitchFamily="2" charset="2"/>
              </a:rPr>
              <a:t>i</a:t>
            </a:r>
            <a:endParaRPr lang="en-US" sz="2200" i="1" dirty="0">
              <a:latin typeface="Times New Roman" pitchFamily="18" charset="0"/>
              <a:cs typeface="Times New Roman" pitchFamily="18" charset="0"/>
              <a:sym typeface="Wingdings" pitchFamily="2" charset="2"/>
            </a:endParaRPr>
          </a:p>
          <a:p>
            <a:pPr marL="609600" indent="-609600">
              <a:lnSpc>
                <a:spcPct val="114000"/>
              </a:lnSpc>
              <a:buFontTx/>
              <a:buAutoNum type="arabicPeriod"/>
              <a:defRPr/>
            </a:pPr>
            <a:r>
              <a:rPr lang="en-US" sz="2200" i="1" dirty="0">
                <a:latin typeface="Times New Roman" pitchFamily="18" charset="0"/>
                <a:cs typeface="Times New Roman" pitchFamily="18" charset="0"/>
                <a:sym typeface="Wingdings" pitchFamily="2" charset="2"/>
              </a:rPr>
              <a:t>    </a:t>
            </a:r>
            <a:r>
              <a:rPr lang="en-US" sz="2200" b="1" dirty="0">
                <a:latin typeface="Times New Roman" pitchFamily="18" charset="0"/>
                <a:cs typeface="Times New Roman" pitchFamily="18" charset="0"/>
              </a:rPr>
              <a:t> then</a:t>
            </a:r>
            <a:r>
              <a:rPr lang="en-US" sz="2200" dirty="0">
                <a:latin typeface="Times New Roman" pitchFamily="18" charset="0"/>
                <a:cs typeface="Times New Roman" pitchFamily="18" charset="0"/>
              </a:rPr>
              <a:t> Exchange(</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err="1">
                <a:latin typeface="Times New Roman" pitchFamily="18" charset="0"/>
                <a:cs typeface="Times New Roman" pitchFamily="18" charset="0"/>
                <a:sym typeface="Wingdings" pitchFamily="2" charset="2"/>
              </a:rPr>
              <a:t>i</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A</a:t>
            </a:r>
            <a:r>
              <a:rPr lang="en-US" sz="2200" dirty="0">
                <a:latin typeface="Times New Roman" pitchFamily="18" charset="0"/>
                <a:cs typeface="Times New Roman" pitchFamily="18" charset="0"/>
                <a:sym typeface="Wingdings" pitchFamily="2" charset="2"/>
              </a:rPr>
              <a:t>[</a:t>
            </a:r>
            <a:r>
              <a:rPr lang="en-US" sz="2200" i="1" dirty="0">
                <a:latin typeface="Times New Roman" pitchFamily="18" charset="0"/>
                <a:cs typeface="Times New Roman" pitchFamily="18" charset="0"/>
                <a:sym typeface="Wingdings" pitchFamily="2" charset="2"/>
              </a:rPr>
              <a:t>largest</a:t>
            </a:r>
            <a:r>
              <a:rPr lang="en-US" sz="2200" dirty="0">
                <a:latin typeface="Times New Roman" pitchFamily="18" charset="0"/>
                <a:cs typeface="Times New Roman" pitchFamily="18" charset="0"/>
                <a:sym typeface="Wingdings" pitchFamily="2" charset="2"/>
              </a:rPr>
              <a:t>])</a:t>
            </a:r>
          </a:p>
          <a:p>
            <a:pPr marL="609600" indent="-609600">
              <a:lnSpc>
                <a:spcPct val="114000"/>
              </a:lnSpc>
              <a:buFontTx/>
              <a:buAutoNum type="arabicPeriod"/>
              <a:defRPr/>
            </a:pPr>
            <a:r>
              <a:rPr lang="en-US" sz="2200" dirty="0">
                <a:latin typeface="Times New Roman" pitchFamily="18" charset="0"/>
                <a:cs typeface="Times New Roman" pitchFamily="18" charset="0"/>
                <a:sym typeface="Wingdings" pitchFamily="2" charset="2"/>
              </a:rPr>
              <a:t>Max-</a:t>
            </a:r>
            <a:r>
              <a:rPr lang="en-US" sz="2200" dirty="0" err="1">
                <a:latin typeface="Times New Roman" pitchFamily="18" charset="0"/>
                <a:cs typeface="Times New Roman" pitchFamily="18" charset="0"/>
                <a:sym typeface="Wingdings" pitchFamily="2" charset="2"/>
              </a:rPr>
              <a:t>Heapify</a:t>
            </a:r>
            <a:r>
              <a:rPr lang="en-US" sz="2200" dirty="0">
                <a:latin typeface="Times New Roman" pitchFamily="18" charset="0"/>
                <a:cs typeface="Times New Roman" pitchFamily="18" charset="0"/>
                <a:sym typeface="Wingdings" pitchFamily="2" charset="2"/>
              </a:rPr>
              <a:t>(</a:t>
            </a:r>
            <a:r>
              <a:rPr lang="en-US" sz="2200" i="1" dirty="0" err="1">
                <a:latin typeface="Times New Roman" pitchFamily="18" charset="0"/>
                <a:cs typeface="Times New Roman" pitchFamily="18" charset="0"/>
                <a:sym typeface="Wingdings" pitchFamily="2" charset="2"/>
              </a:rPr>
              <a:t>A,largest,n</a:t>
            </a:r>
            <a:r>
              <a:rPr lang="en-US" sz="2200" dirty="0">
                <a:latin typeface="Times New Roman" pitchFamily="18" charset="0"/>
                <a:cs typeface="Times New Roman" pitchFamily="18" charset="0"/>
                <a:sym typeface="Wingdings" pitchFamily="2" charset="2"/>
              </a:rPr>
              <a:t>)</a:t>
            </a:r>
            <a:endParaRPr lang="en-US" sz="2200" i="1" baseline="-25000" dirty="0">
              <a:latin typeface="Times New Roman" pitchFamily="18" charset="0"/>
              <a:cs typeface="Times New Roman" pitchFamily="18" charset="0"/>
              <a:sym typeface="Wingdings" pitchFamily="2" charset="2"/>
            </a:endParaRPr>
          </a:p>
        </p:txBody>
      </p:sp>
      <p:graphicFrame>
        <p:nvGraphicFramePr>
          <p:cNvPr id="18" name="Object 2">
            <a:extLst>
              <a:ext uri="{FF2B5EF4-FFF2-40B4-BE49-F238E27FC236}">
                <a16:creationId xmlns:a16="http://schemas.microsoft.com/office/drawing/2014/main" id="{05CF9293-CFD6-B0E6-0CD4-F378CEDE9ECD}"/>
              </a:ext>
            </a:extLst>
          </p:cNvPr>
          <p:cNvGraphicFramePr>
            <a:graphicFrameLocks noChangeAspect="1"/>
          </p:cNvGraphicFramePr>
          <p:nvPr/>
        </p:nvGraphicFramePr>
        <p:xfrm>
          <a:off x="1379383" y="3951396"/>
          <a:ext cx="3112230" cy="2390775"/>
        </p:xfrm>
        <a:graphic>
          <a:graphicData uri="http://schemas.openxmlformats.org/presentationml/2006/ole">
            <mc:AlternateContent xmlns:mc="http://schemas.openxmlformats.org/markup-compatibility/2006">
              <mc:Choice xmlns:v="urn:schemas-microsoft-com:vml" Requires="v">
                <p:oleObj name="Paint Shop Pro Image" r:id="rId4" imgW="2790244" imgH="2390244" progId="">
                  <p:embed/>
                </p:oleObj>
              </mc:Choice>
              <mc:Fallback>
                <p:oleObj name="Paint Shop Pro Image" r:id="rId4" imgW="2790244" imgH="2390244" progId="">
                  <p:embed/>
                  <p:pic>
                    <p:nvPicPr>
                      <p:cNvPr id="18" name="Object 2">
                        <a:extLst>
                          <a:ext uri="{FF2B5EF4-FFF2-40B4-BE49-F238E27FC236}">
                            <a16:creationId xmlns:a16="http://schemas.microsoft.com/office/drawing/2014/main" id="{05CF9293-CFD6-B0E6-0CD4-F378CEDE9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383" y="3951396"/>
                        <a:ext cx="3112230" cy="2390775"/>
                      </a:xfrm>
                      <a:prstGeom prst="rect">
                        <a:avLst/>
                      </a:prstGeom>
                      <a:noFill/>
                      <a:ln>
                        <a:noFill/>
                      </a:ln>
                      <a:effectLst/>
                    </p:spPr>
                  </p:pic>
                </p:oleObj>
              </mc:Fallback>
            </mc:AlternateContent>
          </a:graphicData>
        </a:graphic>
      </p:graphicFrame>
      <p:sp>
        <p:nvSpPr>
          <p:cNvPr id="3" name="Rectangle 3">
            <a:extLst>
              <a:ext uri="{FF2B5EF4-FFF2-40B4-BE49-F238E27FC236}">
                <a16:creationId xmlns:a16="http://schemas.microsoft.com/office/drawing/2014/main" id="{ED940429-2EE8-5122-58DE-4B530E18EDC7}"/>
              </a:ext>
            </a:extLst>
          </p:cNvPr>
          <p:cNvSpPr txBox="1">
            <a:spLocks noChangeArrowheads="1"/>
          </p:cNvSpPr>
          <p:nvPr/>
        </p:nvSpPr>
        <p:spPr>
          <a:xfrm>
            <a:off x="531382" y="1426381"/>
            <a:ext cx="4663615" cy="2695575"/>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gn="just">
              <a:lnSpc>
                <a:spcPct val="120000"/>
              </a:lnSpc>
            </a:pPr>
            <a:r>
              <a:rPr lang="vi-VN" dirty="0">
                <a:solidFill>
                  <a:srgbClr val="000099"/>
                </a:solidFill>
                <a:latin typeface="Lato" panose="020F0502020204030203" pitchFamily="34" charset="0"/>
                <a:ea typeface="Lato" panose="020F0502020204030203" pitchFamily="34" charset="0"/>
                <a:cs typeface="Lato" panose="020F0502020204030203" pitchFamily="34" charset="0"/>
              </a:rPr>
              <a:t>Giả thiết:</a:t>
            </a:r>
          </a:p>
          <a:p>
            <a:pPr marL="640080" lvl="1" algn="just">
              <a:lnSpc>
                <a:spcPct val="120000"/>
              </a:lnSpc>
            </a:pPr>
            <a:r>
              <a:rPr lang="vi-VN" dirty="0">
                <a:solidFill>
                  <a:srgbClr val="000099"/>
                </a:solidFill>
                <a:latin typeface="Lato" panose="020F0502020204030203" pitchFamily="34" charset="0"/>
                <a:ea typeface="Lato" panose="020F0502020204030203" pitchFamily="34" charset="0"/>
                <a:cs typeface="Lato" panose="020F0502020204030203" pitchFamily="34" charset="0"/>
              </a:rPr>
              <a:t>Cả hai cây con trái và phải của i đều là max-heaps</a:t>
            </a:r>
          </a:p>
          <a:p>
            <a:pPr marL="640080" lvl="1" algn="just">
              <a:lnSpc>
                <a:spcPct val="120000"/>
              </a:lnSpc>
            </a:pPr>
            <a:r>
              <a:rPr lang="vi-VN" dirty="0">
                <a:solidFill>
                  <a:srgbClr val="000099"/>
                </a:solidFill>
                <a:latin typeface="Lato" panose="020F0502020204030203" pitchFamily="34" charset="0"/>
                <a:ea typeface="Lato" panose="020F0502020204030203" pitchFamily="34" charset="0"/>
                <a:cs typeface="Lato" panose="020F0502020204030203" pitchFamily="34" charset="0"/>
              </a:rPr>
              <a:t>A[i] có thể bé hơn các con của nó</a:t>
            </a:r>
          </a:p>
        </p:txBody>
      </p:sp>
    </p:spTree>
    <p:custDataLst>
      <p:tags r:id="rId1"/>
    </p:custDataLst>
    <p:extLst>
      <p:ext uri="{BB962C8B-B14F-4D97-AF65-F5344CB8AC3E}">
        <p14:creationId xmlns:p14="http://schemas.microsoft.com/office/powerpoint/2010/main" val="8784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Thời </a:t>
            </a:r>
            <a:r>
              <a:rPr lang="en-US" sz="2600" b="0" dirty="0" err="1"/>
              <a:t>gian</a:t>
            </a:r>
            <a:r>
              <a:rPr lang="en-US" sz="2600" b="0" dirty="0"/>
              <a:t> </a:t>
            </a:r>
            <a:r>
              <a:rPr lang="en-US" sz="2600" b="0" dirty="0" err="1"/>
              <a:t>tính</a:t>
            </a:r>
            <a:r>
              <a:rPr lang="en-US" sz="2600" b="0" dirty="0"/>
              <a:t> </a:t>
            </a:r>
            <a:r>
              <a:rPr lang="en-US" sz="2600" b="0" dirty="0" err="1"/>
              <a:t>của</a:t>
            </a:r>
            <a:r>
              <a:rPr lang="en-US" sz="2600" b="0" dirty="0"/>
              <a:t> MAX-HEAPIFY</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79</a:t>
            </a:fld>
            <a:endParaRPr lang="vi-VN"/>
          </a:p>
        </p:txBody>
      </p:sp>
      <p:sp>
        <p:nvSpPr>
          <p:cNvPr id="4" name="Rectangle 3">
            <a:extLst>
              <a:ext uri="{FF2B5EF4-FFF2-40B4-BE49-F238E27FC236}">
                <a16:creationId xmlns:a16="http://schemas.microsoft.com/office/drawing/2014/main" id="{961215BF-BD14-939C-F77B-B1E984E3F704}"/>
              </a:ext>
            </a:extLst>
          </p:cNvPr>
          <p:cNvSpPr txBox="1">
            <a:spLocks noChangeArrowheads="1"/>
          </p:cNvSpPr>
          <p:nvPr/>
        </p:nvSpPr>
        <p:spPr>
          <a:xfrm>
            <a:off x="532503" y="1331427"/>
            <a:ext cx="11370659" cy="5481359"/>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nSpc>
                <a:spcPct val="150000"/>
              </a:lnSpc>
            </a:pPr>
            <a:r>
              <a:rPr lang="vi-VN" sz="2600" dirty="0">
                <a:latin typeface="Lato" panose="020F0502020204030203" pitchFamily="34" charset="0"/>
                <a:ea typeface="Lato" panose="020F0502020204030203" pitchFamily="34" charset="0"/>
                <a:cs typeface="Lato" panose="020F0502020204030203" pitchFamily="34" charset="0"/>
              </a:rPr>
              <a:t>Nhận thấy rằng:</a:t>
            </a:r>
          </a:p>
          <a:p>
            <a:pPr marL="548640" lvl="1" algn="just">
              <a:lnSpc>
                <a:spcPct val="150000"/>
              </a:lnSpc>
            </a:pP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Từ nút i phải di chuyển theo đuờng đi xuống phía dưới của cây. Độ dài của đường đi này không vượt quá độ dài đường đi từ gốc đến lá, nghĩa là không vượt quá </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h.</a:t>
            </a:r>
            <a:endParaRPr lang="vi-VN" sz="2200" dirty="0">
              <a:latin typeface="Lato" panose="020F0502020204030203" pitchFamily="34" charset="0"/>
              <a:ea typeface="Lato" panose="020F0502020204030203" pitchFamily="34" charset="0"/>
              <a:cs typeface="Lato" panose="020F0502020204030203" pitchFamily="34" charset="0"/>
              <a:sym typeface="Symbol" pitchFamily="18" charset="2"/>
            </a:endParaRPr>
          </a:p>
          <a:p>
            <a:pPr marL="548640" lvl="1" algn="just">
              <a:lnSpc>
                <a:spcPct val="150000"/>
              </a:lnSpc>
            </a:pP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Ở mỗi mức phải thực hiện 2 phép so sánh.</a:t>
            </a:r>
          </a:p>
          <a:p>
            <a:pPr marL="548640" lvl="1" algn="just">
              <a:lnSpc>
                <a:spcPct val="150000"/>
              </a:lnSpc>
            </a:pP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Do đó tổng số phép so sánh không vượt quá 2</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h.</a:t>
            </a:r>
          </a:p>
          <a:p>
            <a:pPr marL="548640" lvl="1" algn="just">
              <a:lnSpc>
                <a:spcPct val="150000"/>
              </a:lnSpc>
            </a:pP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Vậy, thời gian tính là </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O</a:t>
            </a: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h</a:t>
            </a: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 hay </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O</a:t>
            </a: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(log </a:t>
            </a:r>
            <a:r>
              <a:rPr lang="vi-VN" sz="2200" i="1" dirty="0">
                <a:latin typeface="Lato" panose="020F0502020204030203" pitchFamily="34" charset="0"/>
                <a:ea typeface="Lato" panose="020F0502020204030203" pitchFamily="34" charset="0"/>
                <a:cs typeface="Lato" panose="020F0502020204030203" pitchFamily="34" charset="0"/>
                <a:sym typeface="Symbol" pitchFamily="18" charset="2"/>
              </a:rPr>
              <a:t>n</a:t>
            </a:r>
            <a:r>
              <a:rPr lang="vi-VN" sz="2200" dirty="0">
                <a:latin typeface="Lato" panose="020F0502020204030203" pitchFamily="34" charset="0"/>
                <a:ea typeface="Lato" panose="020F0502020204030203" pitchFamily="34" charset="0"/>
                <a:cs typeface="Lato" panose="020F0502020204030203" pitchFamily="34" charset="0"/>
                <a:sym typeface="Symbol" pitchFamily="18" charset="2"/>
              </a:rPr>
              <a:t>).</a:t>
            </a:r>
          </a:p>
          <a:p>
            <a:pPr marL="274320">
              <a:lnSpc>
                <a:spcPct val="150000"/>
              </a:lnSpc>
              <a:buClr>
                <a:srgbClr val="002060"/>
              </a:buClr>
            </a:pPr>
            <a:r>
              <a:rPr lang="vi-VN" sz="2600"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Kết luận: Thời gian tính của MAX-HEAPIFY là </a:t>
            </a:r>
            <a:r>
              <a:rPr lang="vi-VN" sz="2600" i="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O</a:t>
            </a:r>
            <a:r>
              <a:rPr lang="vi-VN" sz="2600"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(log </a:t>
            </a:r>
            <a:r>
              <a:rPr lang="vi-VN" sz="2600" i="1"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n</a:t>
            </a:r>
            <a:r>
              <a:rPr lang="vi-VN" sz="2600" dirty="0">
                <a:solidFill>
                  <a:srgbClr val="C00000"/>
                </a:solidFill>
                <a:latin typeface="Lato" panose="020F0502020204030203" pitchFamily="34" charset="0"/>
                <a:ea typeface="Lato" panose="020F0502020204030203" pitchFamily="34" charset="0"/>
                <a:cs typeface="Lato" panose="020F0502020204030203" pitchFamily="34" charset="0"/>
                <a:sym typeface="Symbol" pitchFamily="18" charset="2"/>
              </a:rPr>
              <a:t>) </a:t>
            </a:r>
          </a:p>
          <a:p>
            <a:pPr marL="274320">
              <a:lnSpc>
                <a:spcPct val="150000"/>
              </a:lnSpc>
            </a:pPr>
            <a:r>
              <a:rPr lang="vi-VN" sz="2600" dirty="0">
                <a:latin typeface="Lato" panose="020F0502020204030203" pitchFamily="34" charset="0"/>
                <a:ea typeface="Lato" panose="020F0502020204030203" pitchFamily="34" charset="0"/>
                <a:cs typeface="Lato" panose="020F0502020204030203" pitchFamily="34" charset="0"/>
                <a:sym typeface="Symbol" pitchFamily="18" charset="2"/>
              </a:rPr>
              <a:t>Nếu viết trong ngôn ngữ chiều cao của đống, thì thời gian này là </a:t>
            </a:r>
            <a:r>
              <a:rPr lang="vi-VN" sz="2600" i="1" dirty="0">
                <a:latin typeface="Lato" panose="020F0502020204030203" pitchFamily="34" charset="0"/>
                <a:ea typeface="Lato" panose="020F0502020204030203" pitchFamily="34" charset="0"/>
                <a:cs typeface="Lato" panose="020F0502020204030203" pitchFamily="34" charset="0"/>
                <a:sym typeface="Symbol" pitchFamily="18" charset="2"/>
              </a:rPr>
              <a:t>O</a:t>
            </a:r>
            <a:r>
              <a:rPr lang="vi-VN" sz="2600" dirty="0">
                <a:latin typeface="Lato" panose="020F0502020204030203" pitchFamily="34" charset="0"/>
                <a:ea typeface="Lato" panose="020F0502020204030203" pitchFamily="34" charset="0"/>
                <a:cs typeface="Lato" panose="020F0502020204030203" pitchFamily="34" charset="0"/>
                <a:sym typeface="Symbol" pitchFamily="18" charset="2"/>
              </a:rPr>
              <a:t>(</a:t>
            </a:r>
            <a:r>
              <a:rPr lang="vi-VN" sz="2600" i="1" dirty="0">
                <a:latin typeface="Lato" panose="020F0502020204030203" pitchFamily="34" charset="0"/>
                <a:ea typeface="Lato" panose="020F0502020204030203" pitchFamily="34" charset="0"/>
                <a:cs typeface="Lato" panose="020F0502020204030203" pitchFamily="34" charset="0"/>
                <a:sym typeface="Symbol" pitchFamily="18" charset="2"/>
              </a:rPr>
              <a:t>h</a:t>
            </a:r>
            <a:r>
              <a:rPr lang="vi-VN" sz="2600" dirty="0">
                <a:latin typeface="Lato" panose="020F0502020204030203" pitchFamily="34" charset="0"/>
                <a:ea typeface="Lato" panose="020F0502020204030203" pitchFamily="34" charset="0"/>
                <a:cs typeface="Lato" panose="020F0502020204030203" pitchFamily="34" charset="0"/>
                <a:sym typeface="Symbol" pitchFamily="18" charset="2"/>
              </a:rPr>
              <a:t>)</a:t>
            </a:r>
          </a:p>
        </p:txBody>
      </p:sp>
    </p:spTree>
    <p:custDataLst>
      <p:tags r:id="rId1"/>
    </p:custDataLst>
    <p:extLst>
      <p:ext uri="{BB962C8B-B14F-4D97-AF65-F5344CB8AC3E}">
        <p14:creationId xmlns:p14="http://schemas.microsoft.com/office/powerpoint/2010/main" val="23699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p:txBody>
          <a:bodyPr/>
          <a:lstStyle/>
          <a:p>
            <a:pPr marL="457200" indent="-457200">
              <a:lnSpc>
                <a:spcPct val="120000"/>
              </a:lnSpc>
              <a:buFont typeface="Wingdings" panose="05000000000000000000" pitchFamily="2" charset="2"/>
              <a:buChar char="Ø"/>
            </a:pPr>
            <a:r>
              <a:rPr lang="vi-VN" sz="2600" b="0" dirty="0"/>
              <a:t>Chú ý </a:t>
            </a:r>
          </a:p>
        </p:txBody>
      </p:sp>
      <p:sp>
        <p:nvSpPr>
          <p:cNvPr id="6" name="Rectangle 3">
            <a:extLst>
              <a:ext uri="{FF2B5EF4-FFF2-40B4-BE49-F238E27FC236}">
                <a16:creationId xmlns:a16="http://schemas.microsoft.com/office/drawing/2014/main" id="{E79E8BC8-FB77-F916-A9D1-7DF9A614BE17}"/>
              </a:ext>
            </a:extLst>
          </p:cNvPr>
          <p:cNvSpPr txBox="1">
            <a:spLocks noChangeArrowheads="1"/>
          </p:cNvSpPr>
          <p:nvPr/>
        </p:nvSpPr>
        <p:spPr>
          <a:xfrm>
            <a:off x="464126" y="1535424"/>
            <a:ext cx="11312237" cy="4732338"/>
          </a:xfrm>
          <a:prstGeom prst="rect">
            <a:avLst/>
          </a:prstGeom>
        </p:spPr>
        <p:txBody>
          <a:bodyPr>
            <a:normAutofit fontScale="92500" lnSpcReduction="10000"/>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nSpc>
                <a:spcPct val="160000"/>
              </a:lnSpc>
            </a:pPr>
            <a:r>
              <a:rPr lang="vi-VN" sz="2600" dirty="0">
                <a:latin typeface="Lato" panose="020F0502020204030203" pitchFamily="34" charset="0"/>
                <a:ea typeface="Lato" panose="020F0502020204030203" pitchFamily="34" charset="0"/>
                <a:cs typeface="Lato" panose="020F0502020204030203" pitchFamily="34" charset="0"/>
              </a:rPr>
              <a:t>Nếu sắp xếp trực tiếp trên bản ghi </a:t>
            </a:r>
            <a:br>
              <a:rPr lang="en-US" sz="2600" dirty="0">
                <a:latin typeface="Lato" panose="020F0502020204030203" pitchFamily="34" charset="0"/>
                <a:ea typeface="Lato" panose="020F0502020204030203" pitchFamily="34" charset="0"/>
                <a:cs typeface="Lato" panose="020F0502020204030203" pitchFamily="34" charset="0"/>
              </a:rPr>
            </a:br>
            <a:r>
              <a:rPr lang="vi-VN" sz="2600" dirty="0">
                <a:latin typeface="Lato" panose="020F0502020204030203" pitchFamily="34" charset="0"/>
                <a:ea typeface="Lato" panose="020F0502020204030203" pitchFamily="34" charset="0"/>
                <a:cs typeface="Lato" panose="020F0502020204030203" pitchFamily="34" charset="0"/>
              </a:rPr>
              <a:t>→ </a:t>
            </a:r>
            <a:r>
              <a:rPr lang="en-US" sz="2600" dirty="0">
                <a:latin typeface="Lato" panose="020F0502020204030203" pitchFamily="34" charset="0"/>
                <a:ea typeface="Lato" panose="020F0502020204030203" pitchFamily="34" charset="0"/>
                <a:cs typeface="Lato" panose="020F0502020204030203" pitchFamily="34" charset="0"/>
              </a:rPr>
              <a:t>Đ</a:t>
            </a:r>
            <a:r>
              <a:rPr lang="vi-VN" sz="2600" dirty="0">
                <a:latin typeface="Lato" panose="020F0502020204030203" pitchFamily="34" charset="0"/>
                <a:ea typeface="Lato" panose="020F0502020204030203" pitchFamily="34" charset="0"/>
                <a:cs typeface="Lato" panose="020F0502020204030203" pitchFamily="34" charset="0"/>
              </a:rPr>
              <a:t>òi hỏi di chuyển vị trí bản ghi → tốn kém. </a:t>
            </a:r>
          </a:p>
          <a:p>
            <a:pPr marL="274320">
              <a:lnSpc>
                <a:spcPct val="160000"/>
              </a:lnSpc>
            </a:pPr>
            <a:r>
              <a:rPr lang="vi-VN" sz="2600" dirty="0">
                <a:latin typeface="Lato" panose="020F0502020204030203" pitchFamily="34" charset="0"/>
                <a:ea typeface="Lato" panose="020F0502020204030203" pitchFamily="34" charset="0"/>
                <a:cs typeface="Lato" panose="020F0502020204030203" pitchFamily="34" charset="0"/>
              </a:rPr>
              <a:t>Xây dựng </a:t>
            </a:r>
            <a:r>
              <a:rPr lang="vi-VN" sz="2600" dirty="0">
                <a:solidFill>
                  <a:srgbClr val="660066"/>
                </a:solidFill>
                <a:latin typeface="Lato" panose="020F0502020204030203" pitchFamily="34" charset="0"/>
                <a:ea typeface="Lato" panose="020F0502020204030203" pitchFamily="34" charset="0"/>
                <a:cs typeface="Lato" panose="020F0502020204030203" pitchFamily="34" charset="0"/>
              </a:rPr>
              <a:t>bảng khoá</a:t>
            </a:r>
            <a:r>
              <a:rPr lang="vi-VN" sz="2600" dirty="0">
                <a:latin typeface="Lato" panose="020F0502020204030203" pitchFamily="34" charset="0"/>
                <a:ea typeface="Lato" panose="020F0502020204030203" pitchFamily="34" charset="0"/>
                <a:cs typeface="Lato" panose="020F0502020204030203" pitchFamily="34" charset="0"/>
              </a:rPr>
              <a:t> gồm các bản ghi chỉ có 2 trường: </a:t>
            </a:r>
          </a:p>
          <a:p>
            <a:pPr marL="640080" lvl="1">
              <a:lnSpc>
                <a:spcPct val="160000"/>
              </a:lnSpc>
              <a:buSzPct val="115000"/>
            </a:pPr>
            <a:r>
              <a:rPr lang="vi-VN" dirty="0">
                <a:latin typeface="Lato" panose="020F0502020204030203" pitchFamily="34" charset="0"/>
                <a:ea typeface="Lato" panose="020F0502020204030203" pitchFamily="34" charset="0"/>
                <a:cs typeface="Lato" panose="020F0502020204030203" pitchFamily="34" charset="0"/>
              </a:rPr>
              <a:t>"khoá" chứa giá trị khoá,</a:t>
            </a:r>
          </a:p>
          <a:p>
            <a:pPr marL="640080" lvl="1">
              <a:lnSpc>
                <a:spcPct val="160000"/>
              </a:lnSpc>
              <a:buSzPct val="115000"/>
            </a:pPr>
            <a:r>
              <a:rPr lang="vi-VN" dirty="0">
                <a:latin typeface="Lato" panose="020F0502020204030203" pitchFamily="34" charset="0"/>
                <a:ea typeface="Lato" panose="020F0502020204030203" pitchFamily="34" charset="0"/>
                <a:cs typeface="Lato" panose="020F0502020204030203" pitchFamily="34" charset="0"/>
              </a:rPr>
              <a:t>"con trỏ" để ghi địa chỉ của bản ghi tương ứng. </a:t>
            </a:r>
          </a:p>
          <a:p>
            <a:pPr marL="274320">
              <a:lnSpc>
                <a:spcPct val="160000"/>
              </a:lnSpc>
            </a:pPr>
            <a:r>
              <a:rPr lang="vi-VN" sz="2600" dirty="0">
                <a:latin typeface="Lato" panose="020F0502020204030203" pitchFamily="34" charset="0"/>
                <a:ea typeface="Lato" panose="020F0502020204030203" pitchFamily="34" charset="0"/>
                <a:cs typeface="Lato" panose="020F0502020204030203" pitchFamily="34" charset="0"/>
              </a:rPr>
              <a:t>Sắp xếp trên </a:t>
            </a:r>
            <a:r>
              <a:rPr lang="vi-VN" sz="2600" dirty="0">
                <a:solidFill>
                  <a:srgbClr val="660066"/>
                </a:solidFill>
                <a:latin typeface="Lato" panose="020F0502020204030203" pitchFamily="34" charset="0"/>
                <a:ea typeface="Lato" panose="020F0502020204030203" pitchFamily="34" charset="0"/>
                <a:cs typeface="Lato" panose="020F0502020204030203" pitchFamily="34" charset="0"/>
              </a:rPr>
              <a:t>bảng khoá</a:t>
            </a:r>
            <a:r>
              <a:rPr lang="vi-VN" sz="2600" dirty="0">
                <a:latin typeface="Lato" panose="020F0502020204030203" pitchFamily="34" charset="0"/>
                <a:ea typeface="Lato" panose="020F0502020204030203" pitchFamily="34" charset="0"/>
                <a:cs typeface="Lato" panose="020F0502020204030203" pitchFamily="34" charset="0"/>
              </a:rPr>
              <a:t> không làm thay đổi bảng chính </a:t>
            </a:r>
          </a:p>
          <a:p>
            <a:pPr marL="274320">
              <a:lnSpc>
                <a:spcPct val="160000"/>
              </a:lnSpc>
            </a:pPr>
            <a:r>
              <a:rPr lang="vi-VN" sz="2600" dirty="0">
                <a:latin typeface="Lato" panose="020F0502020204030203" pitchFamily="34" charset="0"/>
                <a:ea typeface="Lato" panose="020F0502020204030203" pitchFamily="34" charset="0"/>
                <a:cs typeface="Lato" panose="020F0502020204030203" pitchFamily="34" charset="0"/>
              </a:rPr>
              <a:t>Nhưng trình tự các bản ghi trong bảng khoá cho phép xác định trình tự các bản ghi trong bảng chính.</a:t>
            </a:r>
          </a:p>
        </p:txBody>
      </p:sp>
    </p:spTree>
    <p:custDataLst>
      <p:tags r:id="rId1"/>
    </p:custDataLst>
    <p:extLst>
      <p:ext uri="{BB962C8B-B14F-4D97-AF65-F5344CB8AC3E}">
        <p14:creationId xmlns:p14="http://schemas.microsoft.com/office/powerpoint/2010/main" val="288658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a:t>Thời </a:t>
            </a:r>
            <a:r>
              <a:rPr lang="en-US" sz="2600" b="0" dirty="0" err="1"/>
              <a:t>gian</a:t>
            </a:r>
            <a:r>
              <a:rPr lang="en-US" sz="2600" b="0" dirty="0"/>
              <a:t> </a:t>
            </a:r>
            <a:r>
              <a:rPr lang="en-US" sz="2600" b="0" dirty="0" err="1"/>
              <a:t>tính</a:t>
            </a:r>
            <a:r>
              <a:rPr lang="en-US" sz="2600" b="0" dirty="0"/>
              <a:t> </a:t>
            </a:r>
            <a:r>
              <a:rPr lang="en-US" sz="2600" b="0" dirty="0" err="1"/>
              <a:t>của</a:t>
            </a:r>
            <a:r>
              <a:rPr lang="en-US" sz="2600" b="0" dirty="0"/>
              <a:t> MAX-HEAPIFY</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80</a:t>
            </a:fld>
            <a:endParaRPr lang="vi-VN"/>
          </a:p>
        </p:txBody>
      </p:sp>
      <p:sp>
        <p:nvSpPr>
          <p:cNvPr id="4" name="Freeform 57">
            <a:extLst>
              <a:ext uri="{FF2B5EF4-FFF2-40B4-BE49-F238E27FC236}">
                <a16:creationId xmlns:a16="http://schemas.microsoft.com/office/drawing/2014/main" id="{1782333B-5DA3-B430-6AC1-435096EB220A}"/>
              </a:ext>
            </a:extLst>
          </p:cNvPr>
          <p:cNvSpPr>
            <a:spLocks/>
          </p:cNvSpPr>
          <p:nvPr/>
        </p:nvSpPr>
        <p:spPr bwMode="auto">
          <a:xfrm>
            <a:off x="7825674" y="3540646"/>
            <a:ext cx="2636838" cy="1811338"/>
          </a:xfrm>
          <a:custGeom>
            <a:avLst/>
            <a:gdLst/>
            <a:ahLst/>
            <a:cxnLst>
              <a:cxn ang="0">
                <a:pos x="300" y="593"/>
              </a:cxn>
              <a:cxn ang="0">
                <a:pos x="260" y="638"/>
              </a:cxn>
              <a:cxn ang="0">
                <a:pos x="158" y="666"/>
              </a:cxn>
              <a:cxn ang="0">
                <a:pos x="85" y="694"/>
              </a:cxn>
              <a:cxn ang="0">
                <a:pos x="57" y="711"/>
              </a:cxn>
              <a:cxn ang="0">
                <a:pos x="12" y="768"/>
              </a:cxn>
              <a:cxn ang="0">
                <a:pos x="0" y="802"/>
              </a:cxn>
              <a:cxn ang="0">
                <a:pos x="40" y="966"/>
              </a:cxn>
              <a:cxn ang="0">
                <a:pos x="62" y="1011"/>
              </a:cxn>
              <a:cxn ang="0">
                <a:pos x="91" y="1056"/>
              </a:cxn>
              <a:cxn ang="0">
                <a:pos x="125" y="1078"/>
              </a:cxn>
              <a:cxn ang="0">
                <a:pos x="108" y="1084"/>
              </a:cxn>
              <a:cxn ang="0">
                <a:pos x="147" y="1095"/>
              </a:cxn>
              <a:cxn ang="0">
                <a:pos x="277" y="1129"/>
              </a:cxn>
              <a:cxn ang="0">
                <a:pos x="322" y="1124"/>
              </a:cxn>
              <a:cxn ang="0">
                <a:pos x="334" y="1135"/>
              </a:cxn>
              <a:cxn ang="0">
                <a:pos x="350" y="1124"/>
              </a:cxn>
              <a:cxn ang="0">
                <a:pos x="418" y="1101"/>
              </a:cxn>
              <a:cxn ang="0">
                <a:pos x="475" y="1078"/>
              </a:cxn>
              <a:cxn ang="0">
                <a:pos x="514" y="1067"/>
              </a:cxn>
              <a:cxn ang="0">
                <a:pos x="791" y="1095"/>
              </a:cxn>
              <a:cxn ang="0">
                <a:pos x="910" y="1141"/>
              </a:cxn>
              <a:cxn ang="0">
                <a:pos x="972" y="1101"/>
              </a:cxn>
              <a:cxn ang="0">
                <a:pos x="977" y="920"/>
              </a:cxn>
              <a:cxn ang="0">
                <a:pos x="989" y="909"/>
              </a:cxn>
              <a:cxn ang="0">
                <a:pos x="1147" y="824"/>
              </a:cxn>
              <a:cxn ang="0">
                <a:pos x="1373" y="847"/>
              </a:cxn>
              <a:cxn ang="0">
                <a:pos x="1587" y="819"/>
              </a:cxn>
              <a:cxn ang="0">
                <a:pos x="1610" y="796"/>
              </a:cxn>
              <a:cxn ang="0">
                <a:pos x="1638" y="751"/>
              </a:cxn>
              <a:cxn ang="0">
                <a:pos x="1644" y="734"/>
              </a:cxn>
              <a:cxn ang="0">
                <a:pos x="1649" y="717"/>
              </a:cxn>
              <a:cxn ang="0">
                <a:pos x="1661" y="683"/>
              </a:cxn>
              <a:cxn ang="0">
                <a:pos x="1632" y="570"/>
              </a:cxn>
              <a:cxn ang="0">
                <a:pos x="1615" y="519"/>
              </a:cxn>
              <a:cxn ang="0">
                <a:pos x="1610" y="469"/>
              </a:cxn>
              <a:cxn ang="0">
                <a:pos x="1598" y="423"/>
              </a:cxn>
              <a:cxn ang="0">
                <a:pos x="1587" y="367"/>
              </a:cxn>
              <a:cxn ang="0">
                <a:pos x="1553" y="299"/>
              </a:cxn>
              <a:cxn ang="0">
                <a:pos x="1519" y="226"/>
              </a:cxn>
              <a:cxn ang="0">
                <a:pos x="1491" y="186"/>
              </a:cxn>
              <a:cxn ang="0">
                <a:pos x="1378" y="102"/>
              </a:cxn>
              <a:cxn ang="0">
                <a:pos x="1265" y="51"/>
              </a:cxn>
              <a:cxn ang="0">
                <a:pos x="1130" y="0"/>
              </a:cxn>
              <a:cxn ang="0">
                <a:pos x="983" y="11"/>
              </a:cxn>
              <a:cxn ang="0">
                <a:pos x="926" y="22"/>
              </a:cxn>
              <a:cxn ang="0">
                <a:pos x="893" y="34"/>
              </a:cxn>
              <a:cxn ang="0">
                <a:pos x="814" y="73"/>
              </a:cxn>
              <a:cxn ang="0">
                <a:pos x="734" y="113"/>
              </a:cxn>
              <a:cxn ang="0">
                <a:pos x="661" y="164"/>
              </a:cxn>
              <a:cxn ang="0">
                <a:pos x="616" y="198"/>
              </a:cxn>
              <a:cxn ang="0">
                <a:pos x="582" y="220"/>
              </a:cxn>
              <a:cxn ang="0">
                <a:pos x="571" y="237"/>
              </a:cxn>
              <a:cxn ang="0">
                <a:pos x="554" y="243"/>
              </a:cxn>
              <a:cxn ang="0">
                <a:pos x="531" y="265"/>
              </a:cxn>
              <a:cxn ang="0">
                <a:pos x="486" y="294"/>
              </a:cxn>
              <a:cxn ang="0">
                <a:pos x="418" y="350"/>
              </a:cxn>
              <a:cxn ang="0">
                <a:pos x="384" y="384"/>
              </a:cxn>
              <a:cxn ang="0">
                <a:pos x="350" y="440"/>
              </a:cxn>
              <a:cxn ang="0">
                <a:pos x="328" y="486"/>
              </a:cxn>
              <a:cxn ang="0">
                <a:pos x="300" y="576"/>
              </a:cxn>
              <a:cxn ang="0">
                <a:pos x="300" y="593"/>
              </a:cxn>
            </a:cxnLst>
            <a:rect l="0" t="0" r="r" b="b"/>
            <a:pathLst>
              <a:path w="1661" h="1141">
                <a:moveTo>
                  <a:pt x="300" y="593"/>
                </a:moveTo>
                <a:cubicBezTo>
                  <a:pt x="286" y="607"/>
                  <a:pt x="276" y="625"/>
                  <a:pt x="260" y="638"/>
                </a:cubicBezTo>
                <a:cubicBezTo>
                  <a:pt x="241" y="654"/>
                  <a:pt x="183" y="662"/>
                  <a:pt x="158" y="666"/>
                </a:cubicBezTo>
                <a:cubicBezTo>
                  <a:pt x="130" y="676"/>
                  <a:pt x="113" y="689"/>
                  <a:pt x="85" y="694"/>
                </a:cubicBezTo>
                <a:cubicBezTo>
                  <a:pt x="57" y="725"/>
                  <a:pt x="94" y="689"/>
                  <a:pt x="57" y="711"/>
                </a:cubicBezTo>
                <a:cubicBezTo>
                  <a:pt x="39" y="722"/>
                  <a:pt x="22" y="753"/>
                  <a:pt x="12" y="768"/>
                </a:cubicBezTo>
                <a:cubicBezTo>
                  <a:pt x="5" y="778"/>
                  <a:pt x="0" y="802"/>
                  <a:pt x="0" y="802"/>
                </a:cubicBezTo>
                <a:cubicBezTo>
                  <a:pt x="5" y="868"/>
                  <a:pt x="11" y="910"/>
                  <a:pt x="40" y="966"/>
                </a:cubicBezTo>
                <a:cubicBezTo>
                  <a:pt x="49" y="983"/>
                  <a:pt x="48" y="996"/>
                  <a:pt x="62" y="1011"/>
                </a:cubicBezTo>
                <a:cubicBezTo>
                  <a:pt x="68" y="1029"/>
                  <a:pt x="75" y="1045"/>
                  <a:pt x="91" y="1056"/>
                </a:cubicBezTo>
                <a:cubicBezTo>
                  <a:pt x="102" y="1064"/>
                  <a:pt x="125" y="1078"/>
                  <a:pt x="125" y="1078"/>
                </a:cubicBezTo>
                <a:cubicBezTo>
                  <a:pt x="119" y="1080"/>
                  <a:pt x="103" y="1080"/>
                  <a:pt x="108" y="1084"/>
                </a:cubicBezTo>
                <a:cubicBezTo>
                  <a:pt x="119" y="1092"/>
                  <a:pt x="134" y="1091"/>
                  <a:pt x="147" y="1095"/>
                </a:cubicBezTo>
                <a:cubicBezTo>
                  <a:pt x="191" y="1108"/>
                  <a:pt x="231" y="1122"/>
                  <a:pt x="277" y="1129"/>
                </a:cubicBezTo>
                <a:cubicBezTo>
                  <a:pt x="292" y="1127"/>
                  <a:pt x="307" y="1122"/>
                  <a:pt x="322" y="1124"/>
                </a:cubicBezTo>
                <a:cubicBezTo>
                  <a:pt x="327" y="1125"/>
                  <a:pt x="329" y="1135"/>
                  <a:pt x="334" y="1135"/>
                </a:cubicBezTo>
                <a:cubicBezTo>
                  <a:pt x="340" y="1135"/>
                  <a:pt x="344" y="1127"/>
                  <a:pt x="350" y="1124"/>
                </a:cubicBezTo>
                <a:cubicBezTo>
                  <a:pt x="371" y="1114"/>
                  <a:pt x="396" y="1109"/>
                  <a:pt x="418" y="1101"/>
                </a:cubicBezTo>
                <a:cubicBezTo>
                  <a:pt x="434" y="1086"/>
                  <a:pt x="454" y="1084"/>
                  <a:pt x="475" y="1078"/>
                </a:cubicBezTo>
                <a:cubicBezTo>
                  <a:pt x="488" y="1074"/>
                  <a:pt x="514" y="1067"/>
                  <a:pt x="514" y="1067"/>
                </a:cubicBezTo>
                <a:cubicBezTo>
                  <a:pt x="676" y="1072"/>
                  <a:pt x="684" y="1063"/>
                  <a:pt x="791" y="1095"/>
                </a:cubicBezTo>
                <a:cubicBezTo>
                  <a:pt x="816" y="1122"/>
                  <a:pt x="874" y="1132"/>
                  <a:pt x="910" y="1141"/>
                </a:cubicBezTo>
                <a:cubicBezTo>
                  <a:pt x="953" y="1129"/>
                  <a:pt x="942" y="1129"/>
                  <a:pt x="972" y="1101"/>
                </a:cubicBezTo>
                <a:cubicBezTo>
                  <a:pt x="974" y="1041"/>
                  <a:pt x="972" y="980"/>
                  <a:pt x="977" y="920"/>
                </a:cubicBezTo>
                <a:cubicBezTo>
                  <a:pt x="977" y="915"/>
                  <a:pt x="986" y="914"/>
                  <a:pt x="989" y="909"/>
                </a:cubicBezTo>
                <a:cubicBezTo>
                  <a:pt x="1031" y="839"/>
                  <a:pt x="1068" y="836"/>
                  <a:pt x="1147" y="824"/>
                </a:cubicBezTo>
                <a:cubicBezTo>
                  <a:pt x="1224" y="829"/>
                  <a:pt x="1297" y="836"/>
                  <a:pt x="1373" y="847"/>
                </a:cubicBezTo>
                <a:cubicBezTo>
                  <a:pt x="1473" y="843"/>
                  <a:pt x="1507" y="843"/>
                  <a:pt x="1587" y="819"/>
                </a:cubicBezTo>
                <a:cubicBezTo>
                  <a:pt x="1594" y="811"/>
                  <a:pt x="1604" y="805"/>
                  <a:pt x="1610" y="796"/>
                </a:cubicBezTo>
                <a:cubicBezTo>
                  <a:pt x="1625" y="772"/>
                  <a:pt x="1609" y="770"/>
                  <a:pt x="1638" y="751"/>
                </a:cubicBezTo>
                <a:cubicBezTo>
                  <a:pt x="1640" y="745"/>
                  <a:pt x="1642" y="740"/>
                  <a:pt x="1644" y="734"/>
                </a:cubicBezTo>
                <a:cubicBezTo>
                  <a:pt x="1646" y="728"/>
                  <a:pt x="1647" y="723"/>
                  <a:pt x="1649" y="717"/>
                </a:cubicBezTo>
                <a:cubicBezTo>
                  <a:pt x="1653" y="706"/>
                  <a:pt x="1661" y="683"/>
                  <a:pt x="1661" y="683"/>
                </a:cubicBezTo>
                <a:cubicBezTo>
                  <a:pt x="1655" y="640"/>
                  <a:pt x="1644" y="611"/>
                  <a:pt x="1632" y="570"/>
                </a:cubicBezTo>
                <a:cubicBezTo>
                  <a:pt x="1627" y="553"/>
                  <a:pt x="1615" y="519"/>
                  <a:pt x="1615" y="519"/>
                </a:cubicBezTo>
                <a:cubicBezTo>
                  <a:pt x="1613" y="502"/>
                  <a:pt x="1613" y="485"/>
                  <a:pt x="1610" y="469"/>
                </a:cubicBezTo>
                <a:cubicBezTo>
                  <a:pt x="1607" y="453"/>
                  <a:pt x="1598" y="423"/>
                  <a:pt x="1598" y="423"/>
                </a:cubicBezTo>
                <a:cubicBezTo>
                  <a:pt x="1595" y="403"/>
                  <a:pt x="1596" y="385"/>
                  <a:pt x="1587" y="367"/>
                </a:cubicBezTo>
                <a:cubicBezTo>
                  <a:pt x="1576" y="345"/>
                  <a:pt x="1559" y="323"/>
                  <a:pt x="1553" y="299"/>
                </a:cubicBezTo>
                <a:cubicBezTo>
                  <a:pt x="1545" y="267"/>
                  <a:pt x="1547" y="244"/>
                  <a:pt x="1519" y="226"/>
                </a:cubicBezTo>
                <a:cubicBezTo>
                  <a:pt x="1513" y="206"/>
                  <a:pt x="1505" y="201"/>
                  <a:pt x="1491" y="186"/>
                </a:cubicBezTo>
                <a:cubicBezTo>
                  <a:pt x="1479" y="146"/>
                  <a:pt x="1417" y="114"/>
                  <a:pt x="1378" y="102"/>
                </a:cubicBezTo>
                <a:cubicBezTo>
                  <a:pt x="1359" y="81"/>
                  <a:pt x="1294" y="60"/>
                  <a:pt x="1265" y="51"/>
                </a:cubicBezTo>
                <a:cubicBezTo>
                  <a:pt x="1236" y="19"/>
                  <a:pt x="1170" y="14"/>
                  <a:pt x="1130" y="0"/>
                </a:cubicBezTo>
                <a:cubicBezTo>
                  <a:pt x="1058" y="4"/>
                  <a:pt x="1040" y="2"/>
                  <a:pt x="983" y="11"/>
                </a:cubicBezTo>
                <a:cubicBezTo>
                  <a:pt x="977" y="12"/>
                  <a:pt x="936" y="19"/>
                  <a:pt x="926" y="22"/>
                </a:cubicBezTo>
                <a:cubicBezTo>
                  <a:pt x="915" y="25"/>
                  <a:pt x="893" y="34"/>
                  <a:pt x="893" y="34"/>
                </a:cubicBezTo>
                <a:cubicBezTo>
                  <a:pt x="872" y="53"/>
                  <a:pt x="842" y="64"/>
                  <a:pt x="814" y="73"/>
                </a:cubicBezTo>
                <a:cubicBezTo>
                  <a:pt x="794" y="93"/>
                  <a:pt x="760" y="100"/>
                  <a:pt x="734" y="113"/>
                </a:cubicBezTo>
                <a:cubicBezTo>
                  <a:pt x="708" y="126"/>
                  <a:pt x="684" y="147"/>
                  <a:pt x="661" y="164"/>
                </a:cubicBezTo>
                <a:cubicBezTo>
                  <a:pt x="657" y="167"/>
                  <a:pt x="626" y="190"/>
                  <a:pt x="616" y="198"/>
                </a:cubicBezTo>
                <a:cubicBezTo>
                  <a:pt x="605" y="206"/>
                  <a:pt x="582" y="220"/>
                  <a:pt x="582" y="220"/>
                </a:cubicBezTo>
                <a:cubicBezTo>
                  <a:pt x="578" y="226"/>
                  <a:pt x="576" y="233"/>
                  <a:pt x="571" y="237"/>
                </a:cubicBezTo>
                <a:cubicBezTo>
                  <a:pt x="566" y="241"/>
                  <a:pt x="558" y="239"/>
                  <a:pt x="554" y="243"/>
                </a:cubicBezTo>
                <a:cubicBezTo>
                  <a:pt x="525" y="272"/>
                  <a:pt x="574" y="252"/>
                  <a:pt x="531" y="265"/>
                </a:cubicBezTo>
                <a:cubicBezTo>
                  <a:pt x="517" y="280"/>
                  <a:pt x="505" y="287"/>
                  <a:pt x="486" y="294"/>
                </a:cubicBezTo>
                <a:cubicBezTo>
                  <a:pt x="476" y="309"/>
                  <a:pt x="435" y="339"/>
                  <a:pt x="418" y="350"/>
                </a:cubicBezTo>
                <a:cubicBezTo>
                  <a:pt x="411" y="373"/>
                  <a:pt x="401" y="369"/>
                  <a:pt x="384" y="384"/>
                </a:cubicBezTo>
                <a:cubicBezTo>
                  <a:pt x="379" y="401"/>
                  <a:pt x="363" y="428"/>
                  <a:pt x="350" y="440"/>
                </a:cubicBezTo>
                <a:cubicBezTo>
                  <a:pt x="344" y="459"/>
                  <a:pt x="341" y="471"/>
                  <a:pt x="328" y="486"/>
                </a:cubicBezTo>
                <a:cubicBezTo>
                  <a:pt x="319" y="516"/>
                  <a:pt x="310" y="546"/>
                  <a:pt x="300" y="576"/>
                </a:cubicBezTo>
                <a:cubicBezTo>
                  <a:pt x="294" y="595"/>
                  <a:pt x="288" y="593"/>
                  <a:pt x="300" y="593"/>
                </a:cubicBezTo>
                <a:close/>
              </a:path>
            </a:pathLst>
          </a:custGeom>
          <a:solidFill>
            <a:schemeClr val="accent5"/>
          </a:solidFill>
          <a:ln w="25400" cap="flat">
            <a:solidFill>
              <a:schemeClr val="tx1"/>
            </a:solidFill>
            <a:prstDash val="dash"/>
            <a:round/>
            <a:headEnd/>
            <a:tailEnd/>
          </a:ln>
          <a:effectLst/>
        </p:spPr>
        <p:txBody>
          <a:bodyPr/>
          <a:lstStyle/>
          <a:p>
            <a:pPr>
              <a:defRPr/>
            </a:pPr>
            <a:endParaRPr lang="en-US"/>
          </a:p>
        </p:txBody>
      </p:sp>
      <p:sp>
        <p:nvSpPr>
          <p:cNvPr id="8" name="Rectangle 3">
            <a:extLst>
              <a:ext uri="{FF2B5EF4-FFF2-40B4-BE49-F238E27FC236}">
                <a16:creationId xmlns:a16="http://schemas.microsoft.com/office/drawing/2014/main" id="{87978B13-0F7A-D81D-873B-AB4EB36B9EE2}"/>
              </a:ext>
            </a:extLst>
          </p:cNvPr>
          <p:cNvSpPr txBox="1">
            <a:spLocks noChangeArrowheads="1"/>
          </p:cNvSpPr>
          <p:nvPr/>
        </p:nvSpPr>
        <p:spPr>
          <a:xfrm>
            <a:off x="867663" y="3497314"/>
            <a:ext cx="4800600" cy="2427846"/>
          </a:xfrm>
          <a:prstGeom prst="rect">
            <a:avLst/>
          </a:prstGeom>
        </p:spPr>
        <p:txBody>
          <a:bodyPr vert="horz" lIns="91440" tIns="45720" rIns="91440" bIns="45720" rtlCol="0">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40000"/>
              </a:lnSpc>
              <a:buFont typeface="Wingdings" panose="05000000000000000000" pitchFamily="2" charset="2"/>
              <a:buNone/>
            </a:pPr>
            <a:r>
              <a:rPr lang="en-US" sz="2400">
                <a:solidFill>
                  <a:srgbClr val="DD0111"/>
                </a:solidFill>
                <a:latin typeface="Monotype Corsiva" pitchFamily="66" charset="0"/>
              </a:rPr>
              <a:t>Alg:</a:t>
            </a:r>
            <a:r>
              <a:rPr lang="en-US" sz="2400"/>
              <a:t> </a:t>
            </a:r>
            <a:r>
              <a:rPr lang="en-US" sz="2400" u="sng"/>
              <a:t>Build-Max-Heap(A)</a:t>
            </a:r>
          </a:p>
          <a:p>
            <a:pPr marL="365760" indent="-365760">
              <a:lnSpc>
                <a:spcPct val="140000"/>
              </a:lnSpc>
              <a:buFontTx/>
              <a:buAutoNum type="arabicPeriod"/>
            </a:pPr>
            <a:r>
              <a:rPr lang="en-US" sz="2400"/>
              <a:t>n = length[A]</a:t>
            </a:r>
          </a:p>
          <a:p>
            <a:pPr marL="533400" indent="-533400">
              <a:lnSpc>
                <a:spcPct val="140000"/>
              </a:lnSpc>
              <a:buFontTx/>
              <a:buAutoNum type="arabicPeriod"/>
            </a:pPr>
            <a:r>
              <a:rPr lang="en-US" sz="2400"/>
              <a:t> </a:t>
            </a:r>
            <a:r>
              <a:rPr lang="en-US" sz="2400" b="1"/>
              <a:t>for</a:t>
            </a:r>
            <a:r>
              <a:rPr lang="en-US" sz="2400"/>
              <a:t> i ← </a:t>
            </a:r>
            <a:r>
              <a:rPr lang="en-US" sz="2400">
                <a:sym typeface="Symbol" pitchFamily="18" charset="2"/>
              </a:rPr>
              <a:t></a:t>
            </a:r>
            <a:r>
              <a:rPr lang="en-US" sz="2400"/>
              <a:t>n/2</a:t>
            </a:r>
            <a:r>
              <a:rPr lang="en-US" sz="2400">
                <a:sym typeface="Symbol" pitchFamily="18" charset="2"/>
              </a:rPr>
              <a:t></a:t>
            </a:r>
            <a:r>
              <a:rPr lang="en-US" sz="2400"/>
              <a:t> </a:t>
            </a:r>
            <a:r>
              <a:rPr lang="en-US" sz="2400" b="1"/>
              <a:t>downto</a:t>
            </a:r>
            <a:r>
              <a:rPr lang="en-US" sz="2400"/>
              <a:t> 1</a:t>
            </a:r>
          </a:p>
          <a:p>
            <a:pPr marL="533400" indent="-533400">
              <a:lnSpc>
                <a:spcPct val="140000"/>
              </a:lnSpc>
              <a:buFontTx/>
              <a:buAutoNum type="arabicPeriod"/>
            </a:pPr>
            <a:r>
              <a:rPr lang="en-US" sz="2400"/>
              <a:t>     </a:t>
            </a:r>
            <a:r>
              <a:rPr lang="en-US" sz="2400" b="1"/>
              <a:t>do</a:t>
            </a:r>
            <a:r>
              <a:rPr lang="en-US" sz="2400"/>
              <a:t> Max-Heappify(A, i, n)</a:t>
            </a:r>
          </a:p>
        </p:txBody>
      </p:sp>
      <p:grpSp>
        <p:nvGrpSpPr>
          <p:cNvPr id="9" name="Group 5">
            <a:extLst>
              <a:ext uri="{FF2B5EF4-FFF2-40B4-BE49-F238E27FC236}">
                <a16:creationId xmlns:a16="http://schemas.microsoft.com/office/drawing/2014/main" id="{74894880-283B-4990-3246-72DA5614F623}"/>
              </a:ext>
            </a:extLst>
          </p:cNvPr>
          <p:cNvGrpSpPr>
            <a:grpSpLocks/>
          </p:cNvGrpSpPr>
          <p:nvPr/>
        </p:nvGrpSpPr>
        <p:grpSpPr bwMode="auto">
          <a:xfrm>
            <a:off x="7703438" y="3610496"/>
            <a:ext cx="2943225" cy="2044700"/>
            <a:chOff x="137" y="715"/>
            <a:chExt cx="1854" cy="1288"/>
          </a:xfrm>
        </p:grpSpPr>
        <p:sp>
          <p:nvSpPr>
            <p:cNvPr id="10" name="Line 6">
              <a:extLst>
                <a:ext uri="{FF2B5EF4-FFF2-40B4-BE49-F238E27FC236}">
                  <a16:creationId xmlns:a16="http://schemas.microsoft.com/office/drawing/2014/main" id="{CCA01FBF-81C1-205A-01AC-5E704D289A77}"/>
                </a:ext>
              </a:extLst>
            </p:cNvPr>
            <p:cNvSpPr>
              <a:spLocks noChangeAspect="1" noChangeShapeType="1"/>
            </p:cNvSpPr>
            <p:nvPr/>
          </p:nvSpPr>
          <p:spPr bwMode="auto">
            <a:xfrm flipV="1">
              <a:off x="851" y="1653"/>
              <a:ext cx="259" cy="247"/>
            </a:xfrm>
            <a:prstGeom prst="line">
              <a:avLst/>
            </a:prstGeom>
            <a:noFill/>
            <a:ln w="9525">
              <a:solidFill>
                <a:schemeClr val="tx1"/>
              </a:solidFill>
              <a:round/>
              <a:headEnd/>
              <a:tailEnd/>
            </a:ln>
          </p:spPr>
          <p:txBody>
            <a:bodyPr/>
            <a:lstStyle/>
            <a:p>
              <a:endParaRPr lang="en-US">
                <a:solidFill>
                  <a:srgbClr val="3802BE"/>
                </a:solidFill>
              </a:endParaRPr>
            </a:p>
          </p:txBody>
        </p:sp>
        <p:sp>
          <p:nvSpPr>
            <p:cNvPr id="11" name="Line 7">
              <a:extLst>
                <a:ext uri="{FF2B5EF4-FFF2-40B4-BE49-F238E27FC236}">
                  <a16:creationId xmlns:a16="http://schemas.microsoft.com/office/drawing/2014/main" id="{5613435D-94AE-03E9-91E7-4B7808CF4F0E}"/>
                </a:ext>
              </a:extLst>
            </p:cNvPr>
            <p:cNvSpPr>
              <a:spLocks noChangeAspect="1" noChangeShapeType="1"/>
            </p:cNvSpPr>
            <p:nvPr/>
          </p:nvSpPr>
          <p:spPr bwMode="auto">
            <a:xfrm flipV="1">
              <a:off x="1318" y="1366"/>
              <a:ext cx="322" cy="307"/>
            </a:xfrm>
            <a:prstGeom prst="line">
              <a:avLst/>
            </a:prstGeom>
            <a:noFill/>
            <a:ln w="9525">
              <a:solidFill>
                <a:schemeClr val="tx1"/>
              </a:solidFill>
              <a:round/>
              <a:headEnd/>
              <a:tailEnd/>
            </a:ln>
          </p:spPr>
          <p:txBody>
            <a:bodyPr/>
            <a:lstStyle/>
            <a:p>
              <a:endParaRPr lang="en-US">
                <a:solidFill>
                  <a:srgbClr val="3802BE"/>
                </a:solidFill>
              </a:endParaRPr>
            </a:p>
          </p:txBody>
        </p:sp>
        <p:sp>
          <p:nvSpPr>
            <p:cNvPr id="12" name="Line 8">
              <a:extLst>
                <a:ext uri="{FF2B5EF4-FFF2-40B4-BE49-F238E27FC236}">
                  <a16:creationId xmlns:a16="http://schemas.microsoft.com/office/drawing/2014/main" id="{FEDD45D1-A36D-3D57-FD52-970517B7522F}"/>
                </a:ext>
              </a:extLst>
            </p:cNvPr>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p:spPr>
          <p:txBody>
            <a:bodyPr/>
            <a:lstStyle/>
            <a:p>
              <a:endParaRPr lang="en-US">
                <a:solidFill>
                  <a:srgbClr val="3802BE"/>
                </a:solidFill>
              </a:endParaRPr>
            </a:p>
          </p:txBody>
        </p:sp>
        <p:sp>
          <p:nvSpPr>
            <p:cNvPr id="13" name="Line 9">
              <a:extLst>
                <a:ext uri="{FF2B5EF4-FFF2-40B4-BE49-F238E27FC236}">
                  <a16:creationId xmlns:a16="http://schemas.microsoft.com/office/drawing/2014/main" id="{A520FE8D-CB87-4451-3BAA-5C53F7064D38}"/>
                </a:ext>
              </a:extLst>
            </p:cNvPr>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p:spPr>
          <p:txBody>
            <a:bodyPr/>
            <a:lstStyle/>
            <a:p>
              <a:endParaRPr lang="en-US">
                <a:solidFill>
                  <a:srgbClr val="3802BE"/>
                </a:solidFill>
              </a:endParaRPr>
            </a:p>
          </p:txBody>
        </p:sp>
        <p:sp>
          <p:nvSpPr>
            <p:cNvPr id="14" name="Line 10">
              <a:extLst>
                <a:ext uri="{FF2B5EF4-FFF2-40B4-BE49-F238E27FC236}">
                  <a16:creationId xmlns:a16="http://schemas.microsoft.com/office/drawing/2014/main" id="{E3ECD22D-C4A8-DC6B-7D2B-2733E647229D}"/>
                </a:ext>
              </a:extLst>
            </p:cNvPr>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p:spPr>
          <p:txBody>
            <a:bodyPr/>
            <a:lstStyle/>
            <a:p>
              <a:endParaRPr lang="en-US">
                <a:solidFill>
                  <a:srgbClr val="3802BE"/>
                </a:solidFill>
              </a:endParaRPr>
            </a:p>
          </p:txBody>
        </p:sp>
        <p:sp>
          <p:nvSpPr>
            <p:cNvPr id="15" name="Line 11">
              <a:extLst>
                <a:ext uri="{FF2B5EF4-FFF2-40B4-BE49-F238E27FC236}">
                  <a16:creationId xmlns:a16="http://schemas.microsoft.com/office/drawing/2014/main" id="{C0182AF0-EA11-1298-84B1-C3E63115CF33}"/>
                </a:ext>
              </a:extLst>
            </p:cNvPr>
            <p:cNvSpPr>
              <a:spLocks noChangeShapeType="1"/>
            </p:cNvSpPr>
            <p:nvPr/>
          </p:nvSpPr>
          <p:spPr bwMode="auto">
            <a:xfrm flipV="1">
              <a:off x="243" y="937"/>
              <a:ext cx="1008" cy="960"/>
            </a:xfrm>
            <a:prstGeom prst="line">
              <a:avLst/>
            </a:prstGeom>
            <a:noFill/>
            <a:ln w="9525">
              <a:solidFill>
                <a:schemeClr val="tx1"/>
              </a:solidFill>
              <a:round/>
              <a:headEnd/>
              <a:tailEnd/>
            </a:ln>
          </p:spPr>
          <p:txBody>
            <a:bodyPr/>
            <a:lstStyle/>
            <a:p>
              <a:endParaRPr lang="en-US">
                <a:solidFill>
                  <a:srgbClr val="3802BE"/>
                </a:solidFill>
              </a:endParaRPr>
            </a:p>
          </p:txBody>
        </p:sp>
        <p:sp>
          <p:nvSpPr>
            <p:cNvPr id="16" name="Oval 12">
              <a:extLst>
                <a:ext uri="{FF2B5EF4-FFF2-40B4-BE49-F238E27FC236}">
                  <a16:creationId xmlns:a16="http://schemas.microsoft.com/office/drawing/2014/main" id="{B45D17F0-4C5B-4AF1-2BB5-F5D77013E783}"/>
                </a:ext>
              </a:extLst>
            </p:cNvPr>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p:spPr>
          <p:txBody>
            <a:bodyPr wrap="none" anchor="ctr"/>
            <a:lstStyle/>
            <a:p>
              <a:pPr algn="ctr"/>
              <a:r>
                <a:rPr lang="en-US">
                  <a:solidFill>
                    <a:srgbClr val="3802BE"/>
                  </a:solidFill>
                </a:rPr>
                <a:t>2</a:t>
              </a:r>
            </a:p>
          </p:txBody>
        </p:sp>
        <p:sp>
          <p:nvSpPr>
            <p:cNvPr id="17" name="Oval 13">
              <a:extLst>
                <a:ext uri="{FF2B5EF4-FFF2-40B4-BE49-F238E27FC236}">
                  <a16:creationId xmlns:a16="http://schemas.microsoft.com/office/drawing/2014/main" id="{68FF1355-C9FC-8F26-4283-37620C543546}"/>
                </a:ext>
              </a:extLst>
            </p:cNvPr>
            <p:cNvSpPr>
              <a:spLocks noChangeArrowheads="1"/>
            </p:cNvSpPr>
            <p:nvPr/>
          </p:nvSpPr>
          <p:spPr bwMode="auto">
            <a:xfrm>
              <a:off x="137" y="1801"/>
              <a:ext cx="202" cy="202"/>
            </a:xfrm>
            <a:prstGeom prst="ellipse">
              <a:avLst/>
            </a:prstGeom>
            <a:solidFill>
              <a:srgbClr val="FFFF00"/>
            </a:solidFill>
            <a:ln w="12700">
              <a:solidFill>
                <a:schemeClr val="tx1"/>
              </a:solidFill>
              <a:round/>
              <a:headEnd/>
              <a:tailEnd/>
            </a:ln>
          </p:spPr>
          <p:txBody>
            <a:bodyPr wrap="none" anchor="ctr"/>
            <a:lstStyle/>
            <a:p>
              <a:pPr algn="ctr"/>
              <a:r>
                <a:rPr lang="en-US">
                  <a:solidFill>
                    <a:srgbClr val="3802BE"/>
                  </a:solidFill>
                </a:rPr>
                <a:t>14</a:t>
              </a:r>
            </a:p>
          </p:txBody>
        </p:sp>
        <p:sp>
          <p:nvSpPr>
            <p:cNvPr id="18" name="Oval 14">
              <a:extLst>
                <a:ext uri="{FF2B5EF4-FFF2-40B4-BE49-F238E27FC236}">
                  <a16:creationId xmlns:a16="http://schemas.microsoft.com/office/drawing/2014/main" id="{B03452F0-1326-CD5C-BE5D-239B1DDD3BAC}"/>
                </a:ext>
              </a:extLst>
            </p:cNvPr>
            <p:cNvSpPr>
              <a:spLocks noChangeArrowheads="1"/>
            </p:cNvSpPr>
            <p:nvPr/>
          </p:nvSpPr>
          <p:spPr bwMode="auto">
            <a:xfrm>
              <a:off x="579" y="1801"/>
              <a:ext cx="202" cy="202"/>
            </a:xfrm>
            <a:prstGeom prst="ellipse">
              <a:avLst/>
            </a:prstGeom>
            <a:solidFill>
              <a:srgbClr val="FFFF00"/>
            </a:solidFill>
            <a:ln w="12700">
              <a:solidFill>
                <a:schemeClr val="tx1"/>
              </a:solidFill>
              <a:round/>
              <a:headEnd/>
              <a:tailEnd/>
            </a:ln>
          </p:spPr>
          <p:txBody>
            <a:bodyPr wrap="none" anchor="ctr"/>
            <a:lstStyle/>
            <a:p>
              <a:pPr algn="ctr"/>
              <a:r>
                <a:rPr lang="en-US">
                  <a:solidFill>
                    <a:srgbClr val="3802BE"/>
                  </a:solidFill>
                </a:rPr>
                <a:t>8</a:t>
              </a:r>
            </a:p>
          </p:txBody>
        </p:sp>
        <p:sp>
          <p:nvSpPr>
            <p:cNvPr id="19" name="Oval 15">
              <a:extLst>
                <a:ext uri="{FF2B5EF4-FFF2-40B4-BE49-F238E27FC236}">
                  <a16:creationId xmlns:a16="http://schemas.microsoft.com/office/drawing/2014/main" id="{361243D3-E9EA-CD71-C2A9-B375A00911C1}"/>
                </a:ext>
              </a:extLst>
            </p:cNvPr>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p:spPr>
          <p:txBody>
            <a:bodyPr wrap="none" anchor="ctr"/>
            <a:lstStyle/>
            <a:p>
              <a:pPr algn="ctr"/>
              <a:r>
                <a:rPr lang="en-US">
                  <a:solidFill>
                    <a:srgbClr val="3802BE"/>
                  </a:solidFill>
                </a:rPr>
                <a:t>1</a:t>
              </a:r>
            </a:p>
          </p:txBody>
        </p:sp>
        <p:sp>
          <p:nvSpPr>
            <p:cNvPr id="20" name="Oval 16">
              <a:extLst>
                <a:ext uri="{FF2B5EF4-FFF2-40B4-BE49-F238E27FC236}">
                  <a16:creationId xmlns:a16="http://schemas.microsoft.com/office/drawing/2014/main" id="{CD70F824-03A5-98EE-15D8-7557D586BD8C}"/>
                </a:ext>
              </a:extLst>
            </p:cNvPr>
            <p:cNvSpPr>
              <a:spLocks noChangeArrowheads="1"/>
            </p:cNvSpPr>
            <p:nvPr/>
          </p:nvSpPr>
          <p:spPr bwMode="auto">
            <a:xfrm>
              <a:off x="963" y="1551"/>
              <a:ext cx="202" cy="202"/>
            </a:xfrm>
            <a:prstGeom prst="ellipse">
              <a:avLst/>
            </a:prstGeom>
            <a:solidFill>
              <a:schemeClr val="bg1"/>
            </a:solidFill>
            <a:ln w="19050">
              <a:solidFill>
                <a:schemeClr val="tx1"/>
              </a:solidFill>
              <a:round/>
              <a:headEnd/>
              <a:tailEnd/>
            </a:ln>
          </p:spPr>
          <p:txBody>
            <a:bodyPr wrap="none" anchor="ctr"/>
            <a:lstStyle/>
            <a:p>
              <a:pPr algn="ctr"/>
              <a:r>
                <a:rPr lang="en-US">
                  <a:solidFill>
                    <a:srgbClr val="3802BE"/>
                  </a:solidFill>
                </a:rPr>
                <a:t>16</a:t>
              </a:r>
            </a:p>
          </p:txBody>
        </p:sp>
        <p:sp>
          <p:nvSpPr>
            <p:cNvPr id="21" name="Oval 17">
              <a:extLst>
                <a:ext uri="{FF2B5EF4-FFF2-40B4-BE49-F238E27FC236}">
                  <a16:creationId xmlns:a16="http://schemas.microsoft.com/office/drawing/2014/main" id="{7E43B93B-E391-D0DB-A1ED-8A471B791CC1}"/>
                </a:ext>
              </a:extLst>
            </p:cNvPr>
            <p:cNvSpPr>
              <a:spLocks noChangeArrowheads="1"/>
            </p:cNvSpPr>
            <p:nvPr/>
          </p:nvSpPr>
          <p:spPr bwMode="auto">
            <a:xfrm>
              <a:off x="819" y="1801"/>
              <a:ext cx="202" cy="202"/>
            </a:xfrm>
            <a:prstGeom prst="ellipse">
              <a:avLst/>
            </a:prstGeom>
            <a:solidFill>
              <a:srgbClr val="FFFF00"/>
            </a:solidFill>
            <a:ln w="12700">
              <a:solidFill>
                <a:schemeClr val="tx1"/>
              </a:solidFill>
              <a:round/>
              <a:headEnd/>
              <a:tailEnd/>
            </a:ln>
          </p:spPr>
          <p:txBody>
            <a:bodyPr wrap="none" anchor="ctr"/>
            <a:lstStyle/>
            <a:p>
              <a:pPr algn="ctr"/>
              <a:r>
                <a:rPr lang="en-US">
                  <a:solidFill>
                    <a:srgbClr val="3802BE"/>
                  </a:solidFill>
                </a:rPr>
                <a:t>7</a:t>
              </a:r>
            </a:p>
          </p:txBody>
        </p:sp>
        <p:sp>
          <p:nvSpPr>
            <p:cNvPr id="22" name="Oval 18">
              <a:extLst>
                <a:ext uri="{FF2B5EF4-FFF2-40B4-BE49-F238E27FC236}">
                  <a16:creationId xmlns:a16="http://schemas.microsoft.com/office/drawing/2014/main" id="{00578DCA-17B6-FACE-897A-9C938FBC1209}"/>
                </a:ext>
              </a:extLst>
            </p:cNvPr>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p:spPr>
          <p:txBody>
            <a:bodyPr wrap="none" anchor="ctr"/>
            <a:lstStyle/>
            <a:p>
              <a:pPr algn="ctr"/>
              <a:r>
                <a:rPr lang="en-US">
                  <a:solidFill>
                    <a:srgbClr val="3802BE"/>
                  </a:solidFill>
                </a:rPr>
                <a:t>4</a:t>
              </a:r>
            </a:p>
          </p:txBody>
        </p:sp>
        <p:sp>
          <p:nvSpPr>
            <p:cNvPr id="23" name="Oval 19">
              <a:extLst>
                <a:ext uri="{FF2B5EF4-FFF2-40B4-BE49-F238E27FC236}">
                  <a16:creationId xmlns:a16="http://schemas.microsoft.com/office/drawing/2014/main" id="{70C7B1EF-A97D-4BFB-6683-248E4DBF9D9C}"/>
                </a:ext>
              </a:extLst>
            </p:cNvPr>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p:spPr>
          <p:txBody>
            <a:bodyPr wrap="none" anchor="ctr"/>
            <a:lstStyle/>
            <a:p>
              <a:pPr algn="ctr"/>
              <a:r>
                <a:rPr lang="en-US">
                  <a:solidFill>
                    <a:srgbClr val="3802BE"/>
                  </a:solidFill>
                </a:rPr>
                <a:t>3</a:t>
              </a:r>
            </a:p>
          </p:txBody>
        </p:sp>
        <p:sp>
          <p:nvSpPr>
            <p:cNvPr id="24" name="Oval 20">
              <a:extLst>
                <a:ext uri="{FF2B5EF4-FFF2-40B4-BE49-F238E27FC236}">
                  <a16:creationId xmlns:a16="http://schemas.microsoft.com/office/drawing/2014/main" id="{6756E02A-9BED-5FC2-5579-ED8ED717994C}"/>
                </a:ext>
              </a:extLst>
            </p:cNvPr>
            <p:cNvSpPr>
              <a:spLocks noChangeArrowheads="1"/>
            </p:cNvSpPr>
            <p:nvPr/>
          </p:nvSpPr>
          <p:spPr bwMode="auto">
            <a:xfrm>
              <a:off x="1213" y="1551"/>
              <a:ext cx="202" cy="202"/>
            </a:xfrm>
            <a:prstGeom prst="ellipse">
              <a:avLst/>
            </a:prstGeom>
            <a:solidFill>
              <a:srgbClr val="FFFF00"/>
            </a:solidFill>
            <a:ln w="12700">
              <a:solidFill>
                <a:schemeClr val="tx1"/>
              </a:solidFill>
              <a:round/>
              <a:headEnd/>
              <a:tailEnd/>
            </a:ln>
          </p:spPr>
          <p:txBody>
            <a:bodyPr wrap="none" anchor="ctr"/>
            <a:lstStyle/>
            <a:p>
              <a:pPr algn="ctr"/>
              <a:r>
                <a:rPr lang="en-US">
                  <a:solidFill>
                    <a:srgbClr val="3802BE"/>
                  </a:solidFill>
                </a:rPr>
                <a:t>9</a:t>
              </a:r>
            </a:p>
          </p:txBody>
        </p:sp>
        <p:sp>
          <p:nvSpPr>
            <p:cNvPr id="25" name="Oval 21">
              <a:extLst>
                <a:ext uri="{FF2B5EF4-FFF2-40B4-BE49-F238E27FC236}">
                  <a16:creationId xmlns:a16="http://schemas.microsoft.com/office/drawing/2014/main" id="{A863F4F7-7067-B31B-64A4-7FCE51959E5A}"/>
                </a:ext>
              </a:extLst>
            </p:cNvPr>
            <p:cNvSpPr>
              <a:spLocks noChangeArrowheads="1"/>
            </p:cNvSpPr>
            <p:nvPr/>
          </p:nvSpPr>
          <p:spPr bwMode="auto">
            <a:xfrm>
              <a:off x="1789" y="1551"/>
              <a:ext cx="202" cy="202"/>
            </a:xfrm>
            <a:prstGeom prst="ellipse">
              <a:avLst/>
            </a:prstGeom>
            <a:solidFill>
              <a:srgbClr val="FFFF00"/>
            </a:solidFill>
            <a:ln w="12700">
              <a:solidFill>
                <a:schemeClr val="tx1"/>
              </a:solidFill>
              <a:round/>
              <a:headEnd/>
              <a:tailEnd/>
            </a:ln>
          </p:spPr>
          <p:txBody>
            <a:bodyPr wrap="none" anchor="ctr"/>
            <a:lstStyle/>
            <a:p>
              <a:pPr algn="ctr"/>
              <a:r>
                <a:rPr lang="en-US">
                  <a:solidFill>
                    <a:srgbClr val="3802BE"/>
                  </a:solidFill>
                </a:rPr>
                <a:t>10</a:t>
              </a:r>
            </a:p>
          </p:txBody>
        </p:sp>
        <p:sp>
          <p:nvSpPr>
            <p:cNvPr id="26" name="Text Box 22">
              <a:extLst>
                <a:ext uri="{FF2B5EF4-FFF2-40B4-BE49-F238E27FC236}">
                  <a16:creationId xmlns:a16="http://schemas.microsoft.com/office/drawing/2014/main" id="{FBC718EC-C97E-F85B-EB76-A562302D5DCE}"/>
                </a:ext>
              </a:extLst>
            </p:cNvPr>
            <p:cNvSpPr txBox="1">
              <a:spLocks noChangeArrowheads="1"/>
            </p:cNvSpPr>
            <p:nvPr/>
          </p:nvSpPr>
          <p:spPr bwMode="auto">
            <a:xfrm>
              <a:off x="1152" y="715"/>
              <a:ext cx="160" cy="154"/>
            </a:xfrm>
            <a:prstGeom prst="rect">
              <a:avLst/>
            </a:prstGeom>
            <a:noFill/>
            <a:ln w="9525">
              <a:noFill/>
              <a:miter lim="800000"/>
              <a:headEnd/>
              <a:tailEnd/>
            </a:ln>
          </p:spPr>
          <p:txBody>
            <a:bodyPr wrap="none">
              <a:spAutoFit/>
            </a:bodyPr>
            <a:lstStyle/>
            <a:p>
              <a:r>
                <a:rPr lang="en-US" sz="1000">
                  <a:solidFill>
                    <a:srgbClr val="3802BE"/>
                  </a:solidFill>
                </a:rPr>
                <a:t>1</a:t>
              </a:r>
            </a:p>
          </p:txBody>
        </p:sp>
        <p:sp>
          <p:nvSpPr>
            <p:cNvPr id="27" name="Text Box 23">
              <a:extLst>
                <a:ext uri="{FF2B5EF4-FFF2-40B4-BE49-F238E27FC236}">
                  <a16:creationId xmlns:a16="http://schemas.microsoft.com/office/drawing/2014/main" id="{982C4EE7-2D63-363F-A032-DC00339552CE}"/>
                </a:ext>
              </a:extLst>
            </p:cNvPr>
            <p:cNvSpPr txBox="1">
              <a:spLocks noChangeArrowheads="1"/>
            </p:cNvSpPr>
            <p:nvPr/>
          </p:nvSpPr>
          <p:spPr bwMode="auto">
            <a:xfrm>
              <a:off x="699" y="1148"/>
              <a:ext cx="160" cy="154"/>
            </a:xfrm>
            <a:prstGeom prst="rect">
              <a:avLst/>
            </a:prstGeom>
            <a:noFill/>
            <a:ln w="9525">
              <a:noFill/>
              <a:miter lim="800000"/>
              <a:headEnd/>
              <a:tailEnd/>
            </a:ln>
          </p:spPr>
          <p:txBody>
            <a:bodyPr wrap="none">
              <a:spAutoFit/>
            </a:bodyPr>
            <a:lstStyle/>
            <a:p>
              <a:r>
                <a:rPr lang="en-US" sz="1000">
                  <a:solidFill>
                    <a:srgbClr val="3802BE"/>
                  </a:solidFill>
                </a:rPr>
                <a:t>2</a:t>
              </a:r>
            </a:p>
          </p:txBody>
        </p:sp>
        <p:sp>
          <p:nvSpPr>
            <p:cNvPr id="28" name="Text Box 24">
              <a:extLst>
                <a:ext uri="{FF2B5EF4-FFF2-40B4-BE49-F238E27FC236}">
                  <a16:creationId xmlns:a16="http://schemas.microsoft.com/office/drawing/2014/main" id="{27B4A118-0CBE-1A9C-4581-6BBA52148980}"/>
                </a:ext>
              </a:extLst>
            </p:cNvPr>
            <p:cNvSpPr txBox="1">
              <a:spLocks noChangeArrowheads="1"/>
            </p:cNvSpPr>
            <p:nvPr/>
          </p:nvSpPr>
          <p:spPr bwMode="auto">
            <a:xfrm>
              <a:off x="1552" y="1148"/>
              <a:ext cx="160" cy="154"/>
            </a:xfrm>
            <a:prstGeom prst="rect">
              <a:avLst/>
            </a:prstGeom>
            <a:noFill/>
            <a:ln w="9525">
              <a:noFill/>
              <a:miter lim="800000"/>
              <a:headEnd/>
              <a:tailEnd/>
            </a:ln>
          </p:spPr>
          <p:txBody>
            <a:bodyPr wrap="none">
              <a:spAutoFit/>
            </a:bodyPr>
            <a:lstStyle/>
            <a:p>
              <a:r>
                <a:rPr lang="en-US" sz="1000">
                  <a:solidFill>
                    <a:srgbClr val="3802BE"/>
                  </a:solidFill>
                </a:rPr>
                <a:t>3</a:t>
              </a:r>
            </a:p>
          </p:txBody>
        </p:sp>
        <p:sp>
          <p:nvSpPr>
            <p:cNvPr id="29" name="Text Box 25">
              <a:extLst>
                <a:ext uri="{FF2B5EF4-FFF2-40B4-BE49-F238E27FC236}">
                  <a16:creationId xmlns:a16="http://schemas.microsoft.com/office/drawing/2014/main" id="{9E4F8860-D0A4-8E47-35F3-5BC1178F1F30}"/>
                </a:ext>
              </a:extLst>
            </p:cNvPr>
            <p:cNvSpPr txBox="1">
              <a:spLocks noChangeArrowheads="1"/>
            </p:cNvSpPr>
            <p:nvPr/>
          </p:nvSpPr>
          <p:spPr bwMode="auto">
            <a:xfrm>
              <a:off x="406" y="1423"/>
              <a:ext cx="160" cy="154"/>
            </a:xfrm>
            <a:prstGeom prst="rect">
              <a:avLst/>
            </a:prstGeom>
            <a:noFill/>
            <a:ln w="9525">
              <a:noFill/>
              <a:miter lim="800000"/>
              <a:headEnd/>
              <a:tailEnd/>
            </a:ln>
          </p:spPr>
          <p:txBody>
            <a:bodyPr wrap="none">
              <a:spAutoFit/>
            </a:bodyPr>
            <a:lstStyle/>
            <a:p>
              <a:r>
                <a:rPr lang="en-US" sz="1000">
                  <a:solidFill>
                    <a:srgbClr val="3802BE"/>
                  </a:solidFill>
                </a:rPr>
                <a:t>4</a:t>
              </a:r>
            </a:p>
          </p:txBody>
        </p:sp>
        <p:sp>
          <p:nvSpPr>
            <p:cNvPr id="30" name="Text Box 26">
              <a:extLst>
                <a:ext uri="{FF2B5EF4-FFF2-40B4-BE49-F238E27FC236}">
                  <a16:creationId xmlns:a16="http://schemas.microsoft.com/office/drawing/2014/main" id="{082DC539-BB8F-3F09-7448-E3478AA6EEC2}"/>
                </a:ext>
              </a:extLst>
            </p:cNvPr>
            <p:cNvSpPr txBox="1">
              <a:spLocks noChangeArrowheads="1"/>
            </p:cNvSpPr>
            <p:nvPr/>
          </p:nvSpPr>
          <p:spPr bwMode="auto">
            <a:xfrm>
              <a:off x="992" y="1423"/>
              <a:ext cx="160" cy="154"/>
            </a:xfrm>
            <a:prstGeom prst="rect">
              <a:avLst/>
            </a:prstGeom>
            <a:noFill/>
            <a:ln w="9525">
              <a:noFill/>
              <a:miter lim="800000"/>
              <a:headEnd/>
              <a:tailEnd/>
            </a:ln>
          </p:spPr>
          <p:txBody>
            <a:bodyPr wrap="none">
              <a:spAutoFit/>
            </a:bodyPr>
            <a:lstStyle/>
            <a:p>
              <a:r>
                <a:rPr lang="en-US" sz="1000">
                  <a:solidFill>
                    <a:srgbClr val="3802BE"/>
                  </a:solidFill>
                </a:rPr>
                <a:t>5</a:t>
              </a:r>
            </a:p>
          </p:txBody>
        </p:sp>
        <p:sp>
          <p:nvSpPr>
            <p:cNvPr id="31" name="Text Box 27">
              <a:extLst>
                <a:ext uri="{FF2B5EF4-FFF2-40B4-BE49-F238E27FC236}">
                  <a16:creationId xmlns:a16="http://schemas.microsoft.com/office/drawing/2014/main" id="{B1754251-C192-925F-3516-BFE2779F0AE8}"/>
                </a:ext>
              </a:extLst>
            </p:cNvPr>
            <p:cNvSpPr txBox="1">
              <a:spLocks noChangeArrowheads="1"/>
            </p:cNvSpPr>
            <p:nvPr/>
          </p:nvSpPr>
          <p:spPr bwMode="auto">
            <a:xfrm>
              <a:off x="1237" y="1423"/>
              <a:ext cx="160" cy="154"/>
            </a:xfrm>
            <a:prstGeom prst="rect">
              <a:avLst/>
            </a:prstGeom>
            <a:noFill/>
            <a:ln w="9525">
              <a:noFill/>
              <a:miter lim="800000"/>
              <a:headEnd/>
              <a:tailEnd/>
            </a:ln>
          </p:spPr>
          <p:txBody>
            <a:bodyPr wrap="none">
              <a:spAutoFit/>
            </a:bodyPr>
            <a:lstStyle/>
            <a:p>
              <a:r>
                <a:rPr lang="en-US" sz="1000">
                  <a:solidFill>
                    <a:srgbClr val="3802BE"/>
                  </a:solidFill>
                </a:rPr>
                <a:t>6</a:t>
              </a:r>
            </a:p>
          </p:txBody>
        </p:sp>
        <p:sp>
          <p:nvSpPr>
            <p:cNvPr id="32" name="Text Box 28">
              <a:extLst>
                <a:ext uri="{FF2B5EF4-FFF2-40B4-BE49-F238E27FC236}">
                  <a16:creationId xmlns:a16="http://schemas.microsoft.com/office/drawing/2014/main" id="{3AD20D75-B0F0-6A84-5BA2-CCFA44823FFA}"/>
                </a:ext>
              </a:extLst>
            </p:cNvPr>
            <p:cNvSpPr txBox="1">
              <a:spLocks noChangeArrowheads="1"/>
            </p:cNvSpPr>
            <p:nvPr/>
          </p:nvSpPr>
          <p:spPr bwMode="auto">
            <a:xfrm>
              <a:off x="1824" y="1423"/>
              <a:ext cx="160" cy="154"/>
            </a:xfrm>
            <a:prstGeom prst="rect">
              <a:avLst/>
            </a:prstGeom>
            <a:noFill/>
            <a:ln w="9525">
              <a:noFill/>
              <a:miter lim="800000"/>
              <a:headEnd/>
              <a:tailEnd/>
            </a:ln>
          </p:spPr>
          <p:txBody>
            <a:bodyPr wrap="none">
              <a:spAutoFit/>
            </a:bodyPr>
            <a:lstStyle/>
            <a:p>
              <a:r>
                <a:rPr lang="en-US" sz="1000">
                  <a:solidFill>
                    <a:srgbClr val="3802BE"/>
                  </a:solidFill>
                </a:rPr>
                <a:t>7</a:t>
              </a:r>
            </a:p>
          </p:txBody>
        </p:sp>
        <p:sp>
          <p:nvSpPr>
            <p:cNvPr id="33" name="Text Box 29">
              <a:extLst>
                <a:ext uri="{FF2B5EF4-FFF2-40B4-BE49-F238E27FC236}">
                  <a16:creationId xmlns:a16="http://schemas.microsoft.com/office/drawing/2014/main" id="{87C5F2E3-AD73-6DC3-8F65-AB6A84C6613E}"/>
                </a:ext>
              </a:extLst>
            </p:cNvPr>
            <p:cNvSpPr txBox="1">
              <a:spLocks noChangeArrowheads="1"/>
            </p:cNvSpPr>
            <p:nvPr/>
          </p:nvSpPr>
          <p:spPr bwMode="auto">
            <a:xfrm>
              <a:off x="150" y="1664"/>
              <a:ext cx="160" cy="154"/>
            </a:xfrm>
            <a:prstGeom prst="rect">
              <a:avLst/>
            </a:prstGeom>
            <a:noFill/>
            <a:ln w="9525">
              <a:noFill/>
              <a:miter lim="800000"/>
              <a:headEnd/>
              <a:tailEnd/>
            </a:ln>
          </p:spPr>
          <p:txBody>
            <a:bodyPr wrap="none">
              <a:spAutoFit/>
            </a:bodyPr>
            <a:lstStyle/>
            <a:p>
              <a:r>
                <a:rPr lang="en-US" sz="1000">
                  <a:solidFill>
                    <a:srgbClr val="3802BE"/>
                  </a:solidFill>
                </a:rPr>
                <a:t>8</a:t>
              </a:r>
            </a:p>
          </p:txBody>
        </p:sp>
        <p:sp>
          <p:nvSpPr>
            <p:cNvPr id="34" name="Text Box 30">
              <a:extLst>
                <a:ext uri="{FF2B5EF4-FFF2-40B4-BE49-F238E27FC236}">
                  <a16:creationId xmlns:a16="http://schemas.microsoft.com/office/drawing/2014/main" id="{5E52B34B-CDC9-0634-63A4-1C246B224D49}"/>
                </a:ext>
              </a:extLst>
            </p:cNvPr>
            <p:cNvSpPr txBox="1">
              <a:spLocks noChangeArrowheads="1"/>
            </p:cNvSpPr>
            <p:nvPr/>
          </p:nvSpPr>
          <p:spPr bwMode="auto">
            <a:xfrm>
              <a:off x="603" y="1664"/>
              <a:ext cx="160" cy="154"/>
            </a:xfrm>
            <a:prstGeom prst="rect">
              <a:avLst/>
            </a:prstGeom>
            <a:noFill/>
            <a:ln w="9525">
              <a:noFill/>
              <a:miter lim="800000"/>
              <a:headEnd/>
              <a:tailEnd/>
            </a:ln>
          </p:spPr>
          <p:txBody>
            <a:bodyPr wrap="none">
              <a:spAutoFit/>
            </a:bodyPr>
            <a:lstStyle/>
            <a:p>
              <a:r>
                <a:rPr lang="en-US" sz="1000">
                  <a:solidFill>
                    <a:srgbClr val="3802BE"/>
                  </a:solidFill>
                </a:rPr>
                <a:t>9</a:t>
              </a:r>
            </a:p>
          </p:txBody>
        </p:sp>
        <p:sp>
          <p:nvSpPr>
            <p:cNvPr id="35" name="Text Box 31">
              <a:extLst>
                <a:ext uri="{FF2B5EF4-FFF2-40B4-BE49-F238E27FC236}">
                  <a16:creationId xmlns:a16="http://schemas.microsoft.com/office/drawing/2014/main" id="{2A8C2AF7-9146-744C-913D-668203AD7ABF}"/>
                </a:ext>
              </a:extLst>
            </p:cNvPr>
            <p:cNvSpPr txBox="1">
              <a:spLocks noChangeArrowheads="1"/>
            </p:cNvSpPr>
            <p:nvPr/>
          </p:nvSpPr>
          <p:spPr bwMode="auto">
            <a:xfrm>
              <a:off x="808" y="1664"/>
              <a:ext cx="204" cy="154"/>
            </a:xfrm>
            <a:prstGeom prst="rect">
              <a:avLst/>
            </a:prstGeom>
            <a:noFill/>
            <a:ln w="9525">
              <a:noFill/>
              <a:miter lim="800000"/>
              <a:headEnd/>
              <a:tailEnd/>
            </a:ln>
          </p:spPr>
          <p:txBody>
            <a:bodyPr wrap="none">
              <a:spAutoFit/>
            </a:bodyPr>
            <a:lstStyle/>
            <a:p>
              <a:r>
                <a:rPr lang="en-US" sz="1000">
                  <a:solidFill>
                    <a:srgbClr val="3802BE"/>
                  </a:solidFill>
                </a:rPr>
                <a:t>10</a:t>
              </a:r>
            </a:p>
          </p:txBody>
        </p:sp>
      </p:grpSp>
      <p:graphicFrame>
        <p:nvGraphicFramePr>
          <p:cNvPr id="36" name="Group 32">
            <a:extLst>
              <a:ext uri="{FF2B5EF4-FFF2-40B4-BE49-F238E27FC236}">
                <a16:creationId xmlns:a16="http://schemas.microsoft.com/office/drawing/2014/main" id="{9BCC5913-CF3E-76A5-752E-0AC4F247E303}"/>
              </a:ext>
            </a:extLst>
          </p:cNvPr>
          <p:cNvGraphicFramePr>
            <a:graphicFrameLocks noGrp="1"/>
          </p:cNvGraphicFramePr>
          <p:nvPr/>
        </p:nvGraphicFramePr>
        <p:xfrm>
          <a:off x="6770533" y="5925160"/>
          <a:ext cx="4141788" cy="335280"/>
        </p:xfrm>
        <a:graphic>
          <a:graphicData uri="http://schemas.openxmlformats.org/drawingml/2006/table">
            <a:tbl>
              <a:tblPr/>
              <a:tblGrid>
                <a:gridCol w="414338">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337">
                  <a:extLst>
                    <a:ext uri="{9D8B030D-6E8A-4147-A177-3AD203B41FA5}">
                      <a16:colId xmlns:a16="http://schemas.microsoft.com/office/drawing/2014/main" val="20003"/>
                    </a:ext>
                  </a:extLst>
                </a:gridCol>
                <a:gridCol w="414338">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337">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338">
                  <a:extLst>
                    <a:ext uri="{9D8B030D-6E8A-4147-A177-3AD203B41FA5}">
                      <a16:colId xmlns:a16="http://schemas.microsoft.com/office/drawing/2014/main" val="20009"/>
                    </a:ext>
                  </a:extLst>
                </a:gridCol>
              </a:tblGrid>
              <a:tr h="157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Arial"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7" name="Text Box 56">
            <a:extLst>
              <a:ext uri="{FF2B5EF4-FFF2-40B4-BE49-F238E27FC236}">
                <a16:creationId xmlns:a16="http://schemas.microsoft.com/office/drawing/2014/main" id="{397C3675-B6E8-4999-4841-C250805DCE0A}"/>
              </a:ext>
            </a:extLst>
          </p:cNvPr>
          <p:cNvSpPr txBox="1">
            <a:spLocks noChangeArrowheads="1"/>
          </p:cNvSpPr>
          <p:nvPr/>
        </p:nvSpPr>
        <p:spPr bwMode="auto">
          <a:xfrm>
            <a:off x="6208558" y="5875948"/>
            <a:ext cx="402674" cy="369332"/>
          </a:xfrm>
          <a:prstGeom prst="rect">
            <a:avLst/>
          </a:prstGeom>
          <a:noFill/>
          <a:ln w="9525">
            <a:noFill/>
            <a:miter lim="800000"/>
            <a:headEnd/>
            <a:tailEnd/>
          </a:ln>
        </p:spPr>
        <p:txBody>
          <a:bodyPr wrap="none">
            <a:spAutoFit/>
          </a:bodyPr>
          <a:lstStyle/>
          <a:p>
            <a:r>
              <a:rPr lang="en-US" dirty="0">
                <a:solidFill>
                  <a:srgbClr val="7030A0"/>
                </a:solidFill>
              </a:rPr>
              <a:t>A:</a:t>
            </a:r>
          </a:p>
        </p:txBody>
      </p:sp>
      <p:sp>
        <p:nvSpPr>
          <p:cNvPr id="38" name="Down Arrow 35">
            <a:extLst>
              <a:ext uri="{FF2B5EF4-FFF2-40B4-BE49-F238E27FC236}">
                <a16:creationId xmlns:a16="http://schemas.microsoft.com/office/drawing/2014/main" id="{C4510BBF-AD4D-C936-0D95-EE93B3CF1F7E}"/>
              </a:ext>
            </a:extLst>
          </p:cNvPr>
          <p:cNvSpPr>
            <a:spLocks noChangeArrowheads="1"/>
          </p:cNvSpPr>
          <p:nvPr/>
        </p:nvSpPr>
        <p:spPr bwMode="auto">
          <a:xfrm rot="-3347330">
            <a:off x="7038589" y="3028993"/>
            <a:ext cx="488351" cy="1232481"/>
          </a:xfrm>
          <a:prstGeom prst="downArrow">
            <a:avLst>
              <a:gd name="adj1" fmla="val 50000"/>
              <a:gd name="adj2" fmla="val 50011"/>
            </a:avLst>
          </a:prstGeom>
          <a:solidFill>
            <a:schemeClr val="accent1"/>
          </a:solidFill>
          <a:ln w="9525" algn="ctr">
            <a:solidFill>
              <a:schemeClr val="tx1"/>
            </a:solidFill>
            <a:round/>
            <a:headEnd/>
            <a:tailEnd type="triangle" w="med" len="med"/>
          </a:ln>
        </p:spPr>
        <p:txBody>
          <a:bodyPr wrap="none" anchor="ctr"/>
          <a:lstStyle/>
          <a:p>
            <a:endParaRPr lang="en-US"/>
          </a:p>
        </p:txBody>
      </p:sp>
      <p:sp>
        <p:nvSpPr>
          <p:cNvPr id="3" name="Rectangle 4">
            <a:extLst>
              <a:ext uri="{FF2B5EF4-FFF2-40B4-BE49-F238E27FC236}">
                <a16:creationId xmlns:a16="http://schemas.microsoft.com/office/drawing/2014/main" id="{A41A7EF0-6974-5D70-CE53-E4BD15566A06}"/>
              </a:ext>
            </a:extLst>
          </p:cNvPr>
          <p:cNvSpPr txBox="1">
            <a:spLocks noChangeArrowheads="1"/>
          </p:cNvSpPr>
          <p:nvPr/>
        </p:nvSpPr>
        <p:spPr>
          <a:xfrm>
            <a:off x="540570" y="1404745"/>
            <a:ext cx="11778707" cy="1676400"/>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nSpc>
                <a:spcPct val="140000"/>
              </a:lnSpc>
            </a:pPr>
            <a:r>
              <a:rPr lang="en-US" sz="2200" dirty="0" err="1">
                <a:latin typeface="Lato" panose="020F0502020204030203" pitchFamily="34" charset="0"/>
                <a:ea typeface="Lato" panose="020F0502020204030203" pitchFamily="34" charset="0"/>
                <a:cs typeface="Lato" panose="020F0502020204030203" pitchFamily="34" charset="0"/>
              </a:rPr>
              <a:t>Biến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mảng</a:t>
            </a:r>
            <a:r>
              <a:rPr lang="en-US" sz="2200" dirty="0">
                <a:latin typeface="Lato" panose="020F0502020204030203" pitchFamily="34" charset="0"/>
                <a:ea typeface="Lato" panose="020F0502020204030203" pitchFamily="34" charset="0"/>
                <a:cs typeface="Lato" panose="020F0502020204030203" pitchFamily="34" charset="0"/>
              </a:rPr>
              <a:t> A[1 … n] </a:t>
            </a:r>
            <a:r>
              <a:rPr lang="en-US" sz="2200" dirty="0" err="1">
                <a:latin typeface="Lato" panose="020F0502020204030203" pitchFamily="34" charset="0"/>
                <a:ea typeface="Lato" panose="020F0502020204030203" pitchFamily="34" charset="0"/>
                <a:cs typeface="Lato" panose="020F0502020204030203" pitchFamily="34" charset="0"/>
              </a:rPr>
              <a:t>thành</a:t>
            </a:r>
            <a:r>
              <a:rPr lang="en-US" sz="2200" dirty="0">
                <a:latin typeface="Lato" panose="020F0502020204030203" pitchFamily="34" charset="0"/>
                <a:ea typeface="Lato" panose="020F0502020204030203" pitchFamily="34" charset="0"/>
                <a:cs typeface="Lato" panose="020F0502020204030203" pitchFamily="34" charset="0"/>
              </a:rPr>
              <a:t> max-heap (n = length[A])</a:t>
            </a:r>
          </a:p>
          <a:p>
            <a:pPr marL="274320">
              <a:lnSpc>
                <a:spcPct val="140000"/>
              </a:lnSpc>
            </a:pPr>
            <a:r>
              <a:rPr lang="en-US" sz="2200" dirty="0" err="1">
                <a:latin typeface="Lato" panose="020F0502020204030203" pitchFamily="34" charset="0"/>
                <a:ea typeface="Lato" panose="020F0502020204030203" pitchFamily="34" charset="0"/>
                <a:cs typeface="Lato" panose="020F0502020204030203" pitchFamily="34" charset="0"/>
              </a:rPr>
              <a:t>Vì</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tử</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của</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mảng</a:t>
            </a:r>
            <a:r>
              <a:rPr lang="en-US" sz="2200" dirty="0">
                <a:latin typeface="Lato" panose="020F0502020204030203" pitchFamily="34" charset="0"/>
                <a:ea typeface="Lato" panose="020F0502020204030203" pitchFamily="34" charset="0"/>
                <a:cs typeface="Lato" panose="020F0502020204030203" pitchFamily="34" charset="0"/>
              </a:rPr>
              <a:t> con A[(</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n/2+1</a:t>
            </a:r>
            <a:r>
              <a:rPr lang="en-US" sz="2200" dirty="0">
                <a:latin typeface="Lato" panose="020F0502020204030203" pitchFamily="34" charset="0"/>
                <a:ea typeface="Lato" panose="020F0502020204030203" pitchFamily="34" charset="0"/>
                <a:cs typeface="Lato" panose="020F0502020204030203" pitchFamily="34" charset="0"/>
              </a:rPr>
              <a:t>) .. n]  </a:t>
            </a:r>
            <a:r>
              <a:rPr lang="en-US" sz="2200" dirty="0" err="1">
                <a:latin typeface="Lato" panose="020F0502020204030203" pitchFamily="34" charset="0"/>
                <a:ea typeface="Lato" panose="020F0502020204030203" pitchFamily="34" charset="0"/>
                <a:cs typeface="Lato" panose="020F0502020204030203" pitchFamily="34" charset="0"/>
              </a:rPr>
              <a:t>là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lá</a:t>
            </a:r>
            <a:endParaRPr lang="en-US" sz="2200" dirty="0">
              <a:latin typeface="Lato" panose="020F0502020204030203" pitchFamily="34" charset="0"/>
              <a:ea typeface="Lato" panose="020F0502020204030203" pitchFamily="34" charset="0"/>
              <a:cs typeface="Lato" panose="020F0502020204030203" pitchFamily="34" charset="0"/>
            </a:endParaRPr>
          </a:p>
          <a:p>
            <a:pPr marL="274320">
              <a:lnSpc>
                <a:spcPct val="140000"/>
              </a:lnSpc>
            </a:pPr>
            <a:r>
              <a:rPr lang="en-US" sz="2200" dirty="0">
                <a:latin typeface="Lato" panose="020F0502020204030203" pitchFamily="34" charset="0"/>
                <a:ea typeface="Lato" panose="020F0502020204030203" pitchFamily="34" charset="0"/>
                <a:cs typeface="Lato" panose="020F0502020204030203" pitchFamily="34" charset="0"/>
              </a:rPr>
              <a:t>Do </a:t>
            </a:r>
            <a:r>
              <a:rPr lang="en-US" sz="2200" dirty="0" err="1">
                <a:latin typeface="Lato" panose="020F0502020204030203" pitchFamily="34" charset="0"/>
                <a:ea typeface="Lato" panose="020F0502020204030203" pitchFamily="34" charset="0"/>
                <a:cs typeface="Lato" panose="020F0502020204030203" pitchFamily="34" charset="0"/>
              </a:rPr>
              <a:t>đó</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để</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tạo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đống</a:t>
            </a:r>
            <a:r>
              <a:rPr lang="en-US" sz="2200" dirty="0">
                <a:latin typeface="Lato" panose="020F0502020204030203" pitchFamily="34" charset="0"/>
                <a:ea typeface="Lato" panose="020F0502020204030203" pitchFamily="34" charset="0"/>
                <a:cs typeface="Lato" panose="020F0502020204030203" pitchFamily="34" charset="0"/>
              </a:rPr>
              <a:t> ta </a:t>
            </a:r>
            <a:r>
              <a:rPr lang="en-US" sz="2200" dirty="0" err="1">
                <a:latin typeface="Lato" panose="020F0502020204030203" pitchFamily="34" charset="0"/>
                <a:ea typeface="Lato" panose="020F0502020204030203" pitchFamily="34" charset="0"/>
                <a:cs typeface="Lato" panose="020F0502020204030203" pitchFamily="34" charset="0"/>
              </a:rPr>
              <a:t>chỉ</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áp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dụng</a:t>
            </a:r>
            <a:r>
              <a:rPr lang="en-US" sz="2200" dirty="0">
                <a:latin typeface="Lato" panose="020F0502020204030203" pitchFamily="34" charset="0"/>
                <a:ea typeface="Lato" panose="020F0502020204030203" pitchFamily="34" charset="0"/>
                <a:cs typeface="Lato" panose="020F0502020204030203" pitchFamily="34" charset="0"/>
              </a:rPr>
              <a:t> MAX-HEAPIFY </a:t>
            </a:r>
            <a:r>
              <a:rPr lang="en-US" sz="2200" dirty="0" err="1">
                <a:latin typeface="Lato" panose="020F0502020204030203" pitchFamily="34" charset="0"/>
                <a:ea typeface="Lato" panose="020F0502020204030203" pitchFamily="34" charset="0"/>
                <a:cs typeface="Lato" panose="020F0502020204030203" pitchFamily="34" charset="0"/>
              </a:rPr>
              <a:t>đối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với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tử</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từ</a:t>
            </a:r>
            <a:r>
              <a:rPr lang="en-US" sz="2200" dirty="0">
                <a:latin typeface="Lato" panose="020F0502020204030203" pitchFamily="34" charset="0"/>
                <a:ea typeface="Lato" panose="020F0502020204030203" pitchFamily="34" charset="0"/>
                <a:cs typeface="Lato" panose="020F0502020204030203" pitchFamily="34" charset="0"/>
              </a:rPr>
              <a:t> 1 </a:t>
            </a:r>
            <a:r>
              <a:rPr lang="en-US" sz="2200" dirty="0" err="1">
                <a:latin typeface="Lato" panose="020F0502020204030203" pitchFamily="34" charset="0"/>
                <a:ea typeface="Lato" panose="020F0502020204030203" pitchFamily="34" charset="0"/>
                <a:cs typeface="Lato" panose="020F0502020204030203" pitchFamily="34" charset="0"/>
              </a:rPr>
              <a:t>đến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n/2</a:t>
            </a:r>
            <a:endParaRPr lang="en-US"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8066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274320" indent="-274320">
              <a:buFont typeface="Wingdings" panose="05000000000000000000" pitchFamily="2" charset="2"/>
              <a:buChar char="§"/>
            </a:pPr>
            <a:r>
              <a:rPr lang="en-US" sz="2600" b="0" dirty="0"/>
              <a:t>Ví dụ 3</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81</a:t>
            </a:fld>
            <a:endParaRPr lang="vi-VN"/>
          </a:p>
        </p:txBody>
      </p:sp>
      <p:sp>
        <p:nvSpPr>
          <p:cNvPr id="3" name="Rectangle 2">
            <a:extLst>
              <a:ext uri="{FF2B5EF4-FFF2-40B4-BE49-F238E27FC236}">
                <a16:creationId xmlns:a16="http://schemas.microsoft.com/office/drawing/2014/main" id="{19D328D1-704D-20FC-7B69-989A5AFF751E}"/>
              </a:ext>
            </a:extLst>
          </p:cNvPr>
          <p:cNvSpPr txBox="1">
            <a:spLocks noChangeArrowheads="1"/>
          </p:cNvSpPr>
          <p:nvPr/>
        </p:nvSpPr>
        <p:spPr>
          <a:xfrm>
            <a:off x="1909530" y="714534"/>
            <a:ext cx="7886700" cy="1325563"/>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pPr>
              <a:defRPr/>
            </a:pPr>
            <a:r>
              <a:rPr lang="en-US" sz="2400">
                <a:solidFill>
                  <a:schemeClr val="accent4"/>
                </a:solidFill>
              </a:rPr>
              <a:t>A:</a:t>
            </a:r>
            <a:endParaRPr lang="en-US" sz="2400" dirty="0">
              <a:solidFill>
                <a:schemeClr val="accent4"/>
              </a:solidFill>
            </a:endParaRPr>
          </a:p>
        </p:txBody>
      </p:sp>
      <p:graphicFrame>
        <p:nvGraphicFramePr>
          <p:cNvPr id="39" name="Group 3">
            <a:extLst>
              <a:ext uri="{FF2B5EF4-FFF2-40B4-BE49-F238E27FC236}">
                <a16:creationId xmlns:a16="http://schemas.microsoft.com/office/drawing/2014/main" id="{107576FC-434D-EED6-C94C-76D2A885FA36}"/>
              </a:ext>
            </a:extLst>
          </p:cNvPr>
          <p:cNvGraphicFramePr>
            <a:graphicFrameLocks/>
          </p:cNvGraphicFramePr>
          <p:nvPr/>
        </p:nvGraphicFramePr>
        <p:xfrm>
          <a:off x="3590925" y="1209675"/>
          <a:ext cx="5867400" cy="335280"/>
        </p:xfrm>
        <a:graphic>
          <a:graphicData uri="http://schemas.openxmlformats.org/drawingml/2006/table">
            <a:tbl>
              <a:tblPr/>
              <a:tblGrid>
                <a:gridCol w="586965">
                  <a:extLst>
                    <a:ext uri="{9D8B030D-6E8A-4147-A177-3AD203B41FA5}">
                      <a16:colId xmlns:a16="http://schemas.microsoft.com/office/drawing/2014/main" val="20000"/>
                    </a:ext>
                  </a:extLst>
                </a:gridCol>
                <a:gridCol w="589215">
                  <a:extLst>
                    <a:ext uri="{9D8B030D-6E8A-4147-A177-3AD203B41FA5}">
                      <a16:colId xmlns:a16="http://schemas.microsoft.com/office/drawing/2014/main" val="20001"/>
                    </a:ext>
                  </a:extLst>
                </a:gridCol>
                <a:gridCol w="584715">
                  <a:extLst>
                    <a:ext uri="{9D8B030D-6E8A-4147-A177-3AD203B41FA5}">
                      <a16:colId xmlns:a16="http://schemas.microsoft.com/office/drawing/2014/main" val="20002"/>
                    </a:ext>
                  </a:extLst>
                </a:gridCol>
                <a:gridCol w="586965">
                  <a:extLst>
                    <a:ext uri="{9D8B030D-6E8A-4147-A177-3AD203B41FA5}">
                      <a16:colId xmlns:a16="http://schemas.microsoft.com/office/drawing/2014/main" val="20003"/>
                    </a:ext>
                  </a:extLst>
                </a:gridCol>
                <a:gridCol w="586965">
                  <a:extLst>
                    <a:ext uri="{9D8B030D-6E8A-4147-A177-3AD203B41FA5}">
                      <a16:colId xmlns:a16="http://schemas.microsoft.com/office/drawing/2014/main" val="20004"/>
                    </a:ext>
                  </a:extLst>
                </a:gridCol>
                <a:gridCol w="584715">
                  <a:extLst>
                    <a:ext uri="{9D8B030D-6E8A-4147-A177-3AD203B41FA5}">
                      <a16:colId xmlns:a16="http://schemas.microsoft.com/office/drawing/2014/main" val="20005"/>
                    </a:ext>
                  </a:extLst>
                </a:gridCol>
                <a:gridCol w="586965">
                  <a:extLst>
                    <a:ext uri="{9D8B030D-6E8A-4147-A177-3AD203B41FA5}">
                      <a16:colId xmlns:a16="http://schemas.microsoft.com/office/drawing/2014/main" val="20006"/>
                    </a:ext>
                  </a:extLst>
                </a:gridCol>
                <a:gridCol w="584715">
                  <a:extLst>
                    <a:ext uri="{9D8B030D-6E8A-4147-A177-3AD203B41FA5}">
                      <a16:colId xmlns:a16="http://schemas.microsoft.com/office/drawing/2014/main" val="20007"/>
                    </a:ext>
                  </a:extLst>
                </a:gridCol>
                <a:gridCol w="589215">
                  <a:extLst>
                    <a:ext uri="{9D8B030D-6E8A-4147-A177-3AD203B41FA5}">
                      <a16:colId xmlns:a16="http://schemas.microsoft.com/office/drawing/2014/main" val="20008"/>
                    </a:ext>
                  </a:extLst>
                </a:gridCol>
                <a:gridCol w="586965">
                  <a:extLst>
                    <a:ext uri="{9D8B030D-6E8A-4147-A177-3AD203B41FA5}">
                      <a16:colId xmlns:a16="http://schemas.microsoft.com/office/drawing/2014/main" val="20009"/>
                    </a:ext>
                  </a:extLst>
                </a:gridCol>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4</a:t>
                      </a:r>
                    </a:p>
                  </a:txBody>
                  <a:tcPr marL="181688" marR="1816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1</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3</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2</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accent2"/>
                          </a:solidFill>
                          <a:effectLst/>
                          <a:latin typeface="Times New Roman" pitchFamily="18" charset="0"/>
                          <a:cs typeface="Times New Roman" pitchFamily="18" charset="0"/>
                        </a:rPr>
                        <a:t>16</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9</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10</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14</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accent2"/>
                          </a:solidFill>
                          <a:effectLst/>
                          <a:latin typeface="Times New Roman" pitchFamily="18" charset="0"/>
                          <a:cs typeface="Times New Roman" pitchFamily="18" charset="0"/>
                        </a:rPr>
                        <a:t>8</a:t>
                      </a:r>
                    </a:p>
                  </a:txBody>
                  <a:tcPr marL="181688" marR="1816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accent2"/>
                          </a:solidFill>
                          <a:effectLst/>
                          <a:latin typeface="Times New Roman" pitchFamily="18" charset="0"/>
                          <a:cs typeface="Times New Roman" pitchFamily="18" charset="0"/>
                        </a:rPr>
                        <a:t>7</a:t>
                      </a:r>
                    </a:p>
                  </a:txBody>
                  <a:tcPr marL="181688" marR="1816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40" name="Group 27">
            <a:extLst>
              <a:ext uri="{FF2B5EF4-FFF2-40B4-BE49-F238E27FC236}">
                <a16:creationId xmlns:a16="http://schemas.microsoft.com/office/drawing/2014/main" id="{E04234B0-1798-E433-9CDE-86F3B247C8C1}"/>
              </a:ext>
            </a:extLst>
          </p:cNvPr>
          <p:cNvGrpSpPr>
            <a:grpSpLocks/>
          </p:cNvGrpSpPr>
          <p:nvPr/>
        </p:nvGrpSpPr>
        <p:grpSpPr bwMode="auto">
          <a:xfrm>
            <a:off x="1712914" y="1924049"/>
            <a:ext cx="2943225" cy="2044700"/>
            <a:chOff x="137" y="715"/>
            <a:chExt cx="1854" cy="1288"/>
          </a:xfrm>
        </p:grpSpPr>
        <p:sp>
          <p:nvSpPr>
            <p:cNvPr id="41" name="Line 28">
              <a:extLst>
                <a:ext uri="{FF2B5EF4-FFF2-40B4-BE49-F238E27FC236}">
                  <a16:creationId xmlns:a16="http://schemas.microsoft.com/office/drawing/2014/main" id="{66FF2DF2-9C45-2AFF-6AA9-18BE73159E26}"/>
                </a:ext>
              </a:extLst>
            </p:cNvPr>
            <p:cNvSpPr>
              <a:spLocks noChangeAspect="1" noChangeShapeType="1"/>
            </p:cNvSpPr>
            <p:nvPr/>
          </p:nvSpPr>
          <p:spPr bwMode="auto">
            <a:xfrm flipV="1">
              <a:off x="851" y="1653"/>
              <a:ext cx="259" cy="247"/>
            </a:xfrm>
            <a:prstGeom prst="line">
              <a:avLst/>
            </a:prstGeom>
            <a:noFill/>
            <a:ln w="9525">
              <a:solidFill>
                <a:schemeClr val="tx1"/>
              </a:solidFill>
              <a:round/>
              <a:headEnd/>
              <a:tailEnd/>
            </a:ln>
          </p:spPr>
          <p:txBody>
            <a:bodyPr/>
            <a:lstStyle/>
            <a:p>
              <a:endParaRPr lang="en-US"/>
            </a:p>
          </p:txBody>
        </p:sp>
        <p:sp>
          <p:nvSpPr>
            <p:cNvPr id="42" name="Line 29">
              <a:extLst>
                <a:ext uri="{FF2B5EF4-FFF2-40B4-BE49-F238E27FC236}">
                  <a16:creationId xmlns:a16="http://schemas.microsoft.com/office/drawing/2014/main" id="{706443AC-B364-239E-0BCD-0749AC331CD6}"/>
                </a:ext>
              </a:extLst>
            </p:cNvPr>
            <p:cNvSpPr>
              <a:spLocks noChangeAspect="1" noChangeShapeType="1"/>
            </p:cNvSpPr>
            <p:nvPr/>
          </p:nvSpPr>
          <p:spPr bwMode="auto">
            <a:xfrm flipV="1">
              <a:off x="1318" y="1366"/>
              <a:ext cx="322" cy="307"/>
            </a:xfrm>
            <a:prstGeom prst="line">
              <a:avLst/>
            </a:prstGeom>
            <a:noFill/>
            <a:ln w="9525">
              <a:solidFill>
                <a:schemeClr val="tx1"/>
              </a:solidFill>
              <a:round/>
              <a:headEnd/>
              <a:tailEnd/>
            </a:ln>
          </p:spPr>
          <p:txBody>
            <a:bodyPr/>
            <a:lstStyle/>
            <a:p>
              <a:endParaRPr lang="en-US"/>
            </a:p>
          </p:txBody>
        </p:sp>
        <p:sp>
          <p:nvSpPr>
            <p:cNvPr id="43" name="Line 30">
              <a:extLst>
                <a:ext uri="{FF2B5EF4-FFF2-40B4-BE49-F238E27FC236}">
                  <a16:creationId xmlns:a16="http://schemas.microsoft.com/office/drawing/2014/main" id="{C2EC53CE-000F-48DD-6E9D-31FE776D8286}"/>
                </a:ext>
              </a:extLst>
            </p:cNvPr>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p:spPr>
          <p:txBody>
            <a:bodyPr/>
            <a:lstStyle/>
            <a:p>
              <a:endParaRPr lang="en-US"/>
            </a:p>
          </p:txBody>
        </p:sp>
        <p:sp>
          <p:nvSpPr>
            <p:cNvPr id="44" name="Line 31">
              <a:extLst>
                <a:ext uri="{FF2B5EF4-FFF2-40B4-BE49-F238E27FC236}">
                  <a16:creationId xmlns:a16="http://schemas.microsoft.com/office/drawing/2014/main" id="{D9D9AA66-E6CD-34A8-6DDE-09DDE2550B5A}"/>
                </a:ext>
              </a:extLst>
            </p:cNvPr>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p:spPr>
          <p:txBody>
            <a:bodyPr/>
            <a:lstStyle/>
            <a:p>
              <a:endParaRPr lang="en-US"/>
            </a:p>
          </p:txBody>
        </p:sp>
        <p:sp>
          <p:nvSpPr>
            <p:cNvPr id="45" name="Line 32">
              <a:extLst>
                <a:ext uri="{FF2B5EF4-FFF2-40B4-BE49-F238E27FC236}">
                  <a16:creationId xmlns:a16="http://schemas.microsoft.com/office/drawing/2014/main" id="{867211F3-F010-925C-34DA-45A14B98664F}"/>
                </a:ext>
              </a:extLst>
            </p:cNvPr>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p:spPr>
          <p:txBody>
            <a:bodyPr/>
            <a:lstStyle/>
            <a:p>
              <a:endParaRPr lang="en-US"/>
            </a:p>
          </p:txBody>
        </p:sp>
        <p:sp>
          <p:nvSpPr>
            <p:cNvPr id="46" name="Line 33">
              <a:extLst>
                <a:ext uri="{FF2B5EF4-FFF2-40B4-BE49-F238E27FC236}">
                  <a16:creationId xmlns:a16="http://schemas.microsoft.com/office/drawing/2014/main" id="{067F2621-49FA-C6AA-B16C-160CF9466EFD}"/>
                </a:ext>
              </a:extLst>
            </p:cNvPr>
            <p:cNvSpPr>
              <a:spLocks noChangeShapeType="1"/>
            </p:cNvSpPr>
            <p:nvPr/>
          </p:nvSpPr>
          <p:spPr bwMode="auto">
            <a:xfrm flipV="1">
              <a:off x="243" y="937"/>
              <a:ext cx="1008" cy="960"/>
            </a:xfrm>
            <a:prstGeom prst="line">
              <a:avLst/>
            </a:prstGeom>
            <a:noFill/>
            <a:ln w="9525">
              <a:solidFill>
                <a:schemeClr val="tx1"/>
              </a:solidFill>
              <a:round/>
              <a:headEnd/>
              <a:tailEnd/>
            </a:ln>
          </p:spPr>
          <p:txBody>
            <a:bodyPr/>
            <a:lstStyle/>
            <a:p>
              <a:endParaRPr lang="en-US"/>
            </a:p>
          </p:txBody>
        </p:sp>
        <p:sp>
          <p:nvSpPr>
            <p:cNvPr id="47" name="Oval 34">
              <a:extLst>
                <a:ext uri="{FF2B5EF4-FFF2-40B4-BE49-F238E27FC236}">
                  <a16:creationId xmlns:a16="http://schemas.microsoft.com/office/drawing/2014/main" id="{B5D8C946-AC0D-8DF1-7082-57F6FE8A57B8}"/>
                </a:ext>
              </a:extLst>
            </p:cNvPr>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p:spPr>
          <p:txBody>
            <a:bodyPr wrap="none" anchor="ctr"/>
            <a:lstStyle/>
            <a:p>
              <a:pPr algn="ctr"/>
              <a:r>
                <a:rPr lang="en-US"/>
                <a:t>2</a:t>
              </a:r>
            </a:p>
          </p:txBody>
        </p:sp>
        <p:sp>
          <p:nvSpPr>
            <p:cNvPr id="48" name="Oval 35">
              <a:extLst>
                <a:ext uri="{FF2B5EF4-FFF2-40B4-BE49-F238E27FC236}">
                  <a16:creationId xmlns:a16="http://schemas.microsoft.com/office/drawing/2014/main" id="{C883D833-A313-3B8C-F8ED-AF2497D36324}"/>
                </a:ext>
              </a:extLst>
            </p:cNvPr>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49" name="Oval 36">
              <a:extLst>
                <a:ext uri="{FF2B5EF4-FFF2-40B4-BE49-F238E27FC236}">
                  <a16:creationId xmlns:a16="http://schemas.microsoft.com/office/drawing/2014/main" id="{F707CCA4-27FD-B536-F9D8-F446AEFF79DC}"/>
                </a:ext>
              </a:extLst>
            </p:cNvPr>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50" name="Oval 37">
              <a:extLst>
                <a:ext uri="{FF2B5EF4-FFF2-40B4-BE49-F238E27FC236}">
                  <a16:creationId xmlns:a16="http://schemas.microsoft.com/office/drawing/2014/main" id="{3DC7B4FE-DA49-A3BC-A525-E469BC7F86D3}"/>
                </a:ext>
              </a:extLst>
            </p:cNvPr>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p:spPr>
          <p:txBody>
            <a:bodyPr wrap="none" anchor="ctr"/>
            <a:lstStyle/>
            <a:p>
              <a:pPr algn="ctr"/>
              <a:r>
                <a:rPr lang="en-US"/>
                <a:t>1</a:t>
              </a:r>
            </a:p>
          </p:txBody>
        </p:sp>
        <p:sp>
          <p:nvSpPr>
            <p:cNvPr id="51" name="Oval 38">
              <a:extLst>
                <a:ext uri="{FF2B5EF4-FFF2-40B4-BE49-F238E27FC236}">
                  <a16:creationId xmlns:a16="http://schemas.microsoft.com/office/drawing/2014/main" id="{47D50240-A64B-78A1-8AE3-32F8358D83FA}"/>
                </a:ext>
              </a:extLst>
            </p:cNvPr>
            <p:cNvSpPr>
              <a:spLocks noChangeArrowheads="1"/>
            </p:cNvSpPr>
            <p:nvPr/>
          </p:nvSpPr>
          <p:spPr bwMode="auto">
            <a:xfrm>
              <a:off x="963" y="1551"/>
              <a:ext cx="202" cy="202"/>
            </a:xfrm>
            <a:prstGeom prst="ellipse">
              <a:avLst/>
            </a:prstGeom>
            <a:solidFill>
              <a:schemeClr val="bg1"/>
            </a:solidFill>
            <a:ln w="38100">
              <a:solidFill>
                <a:srgbClr val="DD0111"/>
              </a:solidFill>
              <a:round/>
              <a:headEnd/>
              <a:tailEnd/>
            </a:ln>
          </p:spPr>
          <p:txBody>
            <a:bodyPr wrap="none" anchor="ctr"/>
            <a:lstStyle/>
            <a:p>
              <a:pPr algn="ctr"/>
              <a:r>
                <a:rPr lang="en-US"/>
                <a:t>16</a:t>
              </a:r>
            </a:p>
          </p:txBody>
        </p:sp>
        <p:sp>
          <p:nvSpPr>
            <p:cNvPr id="52" name="Oval 39">
              <a:extLst>
                <a:ext uri="{FF2B5EF4-FFF2-40B4-BE49-F238E27FC236}">
                  <a16:creationId xmlns:a16="http://schemas.microsoft.com/office/drawing/2014/main" id="{BC7E2829-9D24-9844-2DA7-399330E4AC2D}"/>
                </a:ext>
              </a:extLst>
            </p:cNvPr>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53" name="Oval 40">
              <a:extLst>
                <a:ext uri="{FF2B5EF4-FFF2-40B4-BE49-F238E27FC236}">
                  <a16:creationId xmlns:a16="http://schemas.microsoft.com/office/drawing/2014/main" id="{86DE37B3-72FF-3D27-230B-C381AF46B075}"/>
                </a:ext>
              </a:extLst>
            </p:cNvPr>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p:spPr>
          <p:txBody>
            <a:bodyPr wrap="none" anchor="ctr"/>
            <a:lstStyle/>
            <a:p>
              <a:pPr algn="ctr"/>
              <a:r>
                <a:rPr lang="en-US"/>
                <a:t>4</a:t>
              </a:r>
            </a:p>
          </p:txBody>
        </p:sp>
        <p:sp>
          <p:nvSpPr>
            <p:cNvPr id="54" name="Oval 41">
              <a:extLst>
                <a:ext uri="{FF2B5EF4-FFF2-40B4-BE49-F238E27FC236}">
                  <a16:creationId xmlns:a16="http://schemas.microsoft.com/office/drawing/2014/main" id="{5EA64FD6-FF9A-A84A-5716-0C33A81C0894}"/>
                </a:ext>
              </a:extLst>
            </p:cNvPr>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p:spPr>
          <p:txBody>
            <a:bodyPr wrap="none" anchor="ctr"/>
            <a:lstStyle/>
            <a:p>
              <a:pPr algn="ctr"/>
              <a:r>
                <a:rPr lang="en-US"/>
                <a:t>3</a:t>
              </a:r>
            </a:p>
          </p:txBody>
        </p:sp>
        <p:sp>
          <p:nvSpPr>
            <p:cNvPr id="55" name="Oval 42">
              <a:extLst>
                <a:ext uri="{FF2B5EF4-FFF2-40B4-BE49-F238E27FC236}">
                  <a16:creationId xmlns:a16="http://schemas.microsoft.com/office/drawing/2014/main" id="{46EF5D7C-1227-4813-CB74-03B874B84E59}"/>
                </a:ext>
              </a:extLst>
            </p:cNvPr>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56" name="Oval 43">
              <a:extLst>
                <a:ext uri="{FF2B5EF4-FFF2-40B4-BE49-F238E27FC236}">
                  <a16:creationId xmlns:a16="http://schemas.microsoft.com/office/drawing/2014/main" id="{A8E18AE5-CC0B-0883-A4D5-626B6593C822}"/>
                </a:ext>
              </a:extLst>
            </p:cNvPr>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p:spPr>
          <p:txBody>
            <a:bodyPr wrap="none" anchor="ctr"/>
            <a:lstStyle/>
            <a:p>
              <a:pPr algn="ctr"/>
              <a:r>
                <a:rPr lang="en-US"/>
                <a:t>10</a:t>
              </a:r>
            </a:p>
          </p:txBody>
        </p:sp>
        <p:sp>
          <p:nvSpPr>
            <p:cNvPr id="57" name="Text Box 44">
              <a:extLst>
                <a:ext uri="{FF2B5EF4-FFF2-40B4-BE49-F238E27FC236}">
                  <a16:creationId xmlns:a16="http://schemas.microsoft.com/office/drawing/2014/main" id="{8B59A309-D802-AEB8-5A11-F191119E08B9}"/>
                </a:ext>
              </a:extLst>
            </p:cNvPr>
            <p:cNvSpPr txBox="1">
              <a:spLocks noChangeArrowheads="1"/>
            </p:cNvSpPr>
            <p:nvPr/>
          </p:nvSpPr>
          <p:spPr bwMode="auto">
            <a:xfrm>
              <a:off x="1152" y="715"/>
              <a:ext cx="160" cy="154"/>
            </a:xfrm>
            <a:prstGeom prst="rect">
              <a:avLst/>
            </a:prstGeom>
            <a:noFill/>
            <a:ln w="9525">
              <a:noFill/>
              <a:miter lim="800000"/>
              <a:headEnd/>
              <a:tailEnd/>
            </a:ln>
          </p:spPr>
          <p:txBody>
            <a:bodyPr wrap="none">
              <a:spAutoFit/>
            </a:bodyPr>
            <a:lstStyle/>
            <a:p>
              <a:r>
                <a:rPr lang="en-US" sz="1000"/>
                <a:t>1</a:t>
              </a:r>
            </a:p>
          </p:txBody>
        </p:sp>
        <p:sp>
          <p:nvSpPr>
            <p:cNvPr id="58" name="Text Box 45">
              <a:extLst>
                <a:ext uri="{FF2B5EF4-FFF2-40B4-BE49-F238E27FC236}">
                  <a16:creationId xmlns:a16="http://schemas.microsoft.com/office/drawing/2014/main" id="{33D40E3C-7E0E-251B-E8B3-D4FC46BEE051}"/>
                </a:ext>
              </a:extLst>
            </p:cNvPr>
            <p:cNvSpPr txBox="1">
              <a:spLocks noChangeArrowheads="1"/>
            </p:cNvSpPr>
            <p:nvPr/>
          </p:nvSpPr>
          <p:spPr bwMode="auto">
            <a:xfrm>
              <a:off x="699" y="1148"/>
              <a:ext cx="160" cy="154"/>
            </a:xfrm>
            <a:prstGeom prst="rect">
              <a:avLst/>
            </a:prstGeom>
            <a:noFill/>
            <a:ln w="9525">
              <a:noFill/>
              <a:miter lim="800000"/>
              <a:headEnd/>
              <a:tailEnd/>
            </a:ln>
          </p:spPr>
          <p:txBody>
            <a:bodyPr wrap="none">
              <a:spAutoFit/>
            </a:bodyPr>
            <a:lstStyle/>
            <a:p>
              <a:r>
                <a:rPr lang="en-US" sz="1000"/>
                <a:t>2</a:t>
              </a:r>
            </a:p>
          </p:txBody>
        </p:sp>
        <p:sp>
          <p:nvSpPr>
            <p:cNvPr id="59" name="Text Box 46">
              <a:extLst>
                <a:ext uri="{FF2B5EF4-FFF2-40B4-BE49-F238E27FC236}">
                  <a16:creationId xmlns:a16="http://schemas.microsoft.com/office/drawing/2014/main" id="{5BFF2038-5A92-B92E-94CD-8C5D79FE8747}"/>
                </a:ext>
              </a:extLst>
            </p:cNvPr>
            <p:cNvSpPr txBox="1">
              <a:spLocks noChangeArrowheads="1"/>
            </p:cNvSpPr>
            <p:nvPr/>
          </p:nvSpPr>
          <p:spPr bwMode="auto">
            <a:xfrm>
              <a:off x="1552" y="1148"/>
              <a:ext cx="160" cy="154"/>
            </a:xfrm>
            <a:prstGeom prst="rect">
              <a:avLst/>
            </a:prstGeom>
            <a:noFill/>
            <a:ln w="9525">
              <a:noFill/>
              <a:miter lim="800000"/>
              <a:headEnd/>
              <a:tailEnd/>
            </a:ln>
          </p:spPr>
          <p:txBody>
            <a:bodyPr wrap="none">
              <a:spAutoFit/>
            </a:bodyPr>
            <a:lstStyle/>
            <a:p>
              <a:r>
                <a:rPr lang="en-US" sz="1000"/>
                <a:t>3</a:t>
              </a:r>
            </a:p>
          </p:txBody>
        </p:sp>
        <p:sp>
          <p:nvSpPr>
            <p:cNvPr id="60" name="Text Box 47">
              <a:extLst>
                <a:ext uri="{FF2B5EF4-FFF2-40B4-BE49-F238E27FC236}">
                  <a16:creationId xmlns:a16="http://schemas.microsoft.com/office/drawing/2014/main" id="{1ACD78E4-DED1-5FD5-1922-D4FFE97B54D7}"/>
                </a:ext>
              </a:extLst>
            </p:cNvPr>
            <p:cNvSpPr txBox="1">
              <a:spLocks noChangeArrowheads="1"/>
            </p:cNvSpPr>
            <p:nvPr/>
          </p:nvSpPr>
          <p:spPr bwMode="auto">
            <a:xfrm>
              <a:off x="406" y="1423"/>
              <a:ext cx="160" cy="154"/>
            </a:xfrm>
            <a:prstGeom prst="rect">
              <a:avLst/>
            </a:prstGeom>
            <a:noFill/>
            <a:ln w="9525">
              <a:noFill/>
              <a:miter lim="800000"/>
              <a:headEnd/>
              <a:tailEnd/>
            </a:ln>
          </p:spPr>
          <p:txBody>
            <a:bodyPr wrap="none">
              <a:spAutoFit/>
            </a:bodyPr>
            <a:lstStyle/>
            <a:p>
              <a:r>
                <a:rPr lang="en-US" sz="1000"/>
                <a:t>4</a:t>
              </a:r>
            </a:p>
          </p:txBody>
        </p:sp>
        <p:sp>
          <p:nvSpPr>
            <p:cNvPr id="61" name="Text Box 48">
              <a:extLst>
                <a:ext uri="{FF2B5EF4-FFF2-40B4-BE49-F238E27FC236}">
                  <a16:creationId xmlns:a16="http://schemas.microsoft.com/office/drawing/2014/main" id="{D252F6AC-01F4-C649-509B-317062D31E1B}"/>
                </a:ext>
              </a:extLst>
            </p:cNvPr>
            <p:cNvSpPr txBox="1">
              <a:spLocks noChangeArrowheads="1"/>
            </p:cNvSpPr>
            <p:nvPr/>
          </p:nvSpPr>
          <p:spPr bwMode="auto">
            <a:xfrm>
              <a:off x="992" y="1423"/>
              <a:ext cx="160" cy="154"/>
            </a:xfrm>
            <a:prstGeom prst="rect">
              <a:avLst/>
            </a:prstGeom>
            <a:noFill/>
            <a:ln w="9525">
              <a:noFill/>
              <a:miter lim="800000"/>
              <a:headEnd/>
              <a:tailEnd/>
            </a:ln>
          </p:spPr>
          <p:txBody>
            <a:bodyPr wrap="none">
              <a:spAutoFit/>
            </a:bodyPr>
            <a:lstStyle/>
            <a:p>
              <a:r>
                <a:rPr lang="en-US" sz="1000"/>
                <a:t>5</a:t>
              </a:r>
            </a:p>
          </p:txBody>
        </p:sp>
        <p:sp>
          <p:nvSpPr>
            <p:cNvPr id="62" name="Text Box 49">
              <a:extLst>
                <a:ext uri="{FF2B5EF4-FFF2-40B4-BE49-F238E27FC236}">
                  <a16:creationId xmlns:a16="http://schemas.microsoft.com/office/drawing/2014/main" id="{B7E3FE3F-4659-C961-BA29-CE2EB7F25483}"/>
                </a:ext>
              </a:extLst>
            </p:cNvPr>
            <p:cNvSpPr txBox="1">
              <a:spLocks noChangeArrowheads="1"/>
            </p:cNvSpPr>
            <p:nvPr/>
          </p:nvSpPr>
          <p:spPr bwMode="auto">
            <a:xfrm>
              <a:off x="1237" y="1423"/>
              <a:ext cx="160" cy="154"/>
            </a:xfrm>
            <a:prstGeom prst="rect">
              <a:avLst/>
            </a:prstGeom>
            <a:noFill/>
            <a:ln w="9525">
              <a:noFill/>
              <a:miter lim="800000"/>
              <a:headEnd/>
              <a:tailEnd/>
            </a:ln>
          </p:spPr>
          <p:txBody>
            <a:bodyPr wrap="none">
              <a:spAutoFit/>
            </a:bodyPr>
            <a:lstStyle/>
            <a:p>
              <a:r>
                <a:rPr lang="en-US" sz="1000"/>
                <a:t>6</a:t>
              </a:r>
            </a:p>
          </p:txBody>
        </p:sp>
        <p:sp>
          <p:nvSpPr>
            <p:cNvPr id="63" name="Text Box 50">
              <a:extLst>
                <a:ext uri="{FF2B5EF4-FFF2-40B4-BE49-F238E27FC236}">
                  <a16:creationId xmlns:a16="http://schemas.microsoft.com/office/drawing/2014/main" id="{DA5C3967-7820-4A95-91DF-34A415EFD277}"/>
                </a:ext>
              </a:extLst>
            </p:cNvPr>
            <p:cNvSpPr txBox="1">
              <a:spLocks noChangeArrowheads="1"/>
            </p:cNvSpPr>
            <p:nvPr/>
          </p:nvSpPr>
          <p:spPr bwMode="auto">
            <a:xfrm>
              <a:off x="1824" y="1423"/>
              <a:ext cx="160" cy="154"/>
            </a:xfrm>
            <a:prstGeom prst="rect">
              <a:avLst/>
            </a:prstGeom>
            <a:noFill/>
            <a:ln w="9525">
              <a:noFill/>
              <a:miter lim="800000"/>
              <a:headEnd/>
              <a:tailEnd/>
            </a:ln>
          </p:spPr>
          <p:txBody>
            <a:bodyPr wrap="none">
              <a:spAutoFit/>
            </a:bodyPr>
            <a:lstStyle/>
            <a:p>
              <a:r>
                <a:rPr lang="en-US" sz="1000"/>
                <a:t>7</a:t>
              </a:r>
            </a:p>
          </p:txBody>
        </p:sp>
        <p:sp>
          <p:nvSpPr>
            <p:cNvPr id="64" name="Text Box 51">
              <a:extLst>
                <a:ext uri="{FF2B5EF4-FFF2-40B4-BE49-F238E27FC236}">
                  <a16:creationId xmlns:a16="http://schemas.microsoft.com/office/drawing/2014/main" id="{50D49AB7-C8F0-28CD-4C01-2604BA21F73D}"/>
                </a:ext>
              </a:extLst>
            </p:cNvPr>
            <p:cNvSpPr txBox="1">
              <a:spLocks noChangeArrowheads="1"/>
            </p:cNvSpPr>
            <p:nvPr/>
          </p:nvSpPr>
          <p:spPr bwMode="auto">
            <a:xfrm>
              <a:off x="150" y="1664"/>
              <a:ext cx="160" cy="154"/>
            </a:xfrm>
            <a:prstGeom prst="rect">
              <a:avLst/>
            </a:prstGeom>
            <a:noFill/>
            <a:ln w="9525">
              <a:noFill/>
              <a:miter lim="800000"/>
              <a:headEnd/>
              <a:tailEnd/>
            </a:ln>
          </p:spPr>
          <p:txBody>
            <a:bodyPr wrap="none">
              <a:spAutoFit/>
            </a:bodyPr>
            <a:lstStyle/>
            <a:p>
              <a:r>
                <a:rPr lang="en-US" sz="1000"/>
                <a:t>8</a:t>
              </a:r>
            </a:p>
          </p:txBody>
        </p:sp>
        <p:sp>
          <p:nvSpPr>
            <p:cNvPr id="65" name="Text Box 52">
              <a:extLst>
                <a:ext uri="{FF2B5EF4-FFF2-40B4-BE49-F238E27FC236}">
                  <a16:creationId xmlns:a16="http://schemas.microsoft.com/office/drawing/2014/main" id="{328B0496-7CFE-63C8-1A95-8A4DF1C98009}"/>
                </a:ext>
              </a:extLst>
            </p:cNvPr>
            <p:cNvSpPr txBox="1">
              <a:spLocks noChangeArrowheads="1"/>
            </p:cNvSpPr>
            <p:nvPr/>
          </p:nvSpPr>
          <p:spPr bwMode="auto">
            <a:xfrm>
              <a:off x="603" y="1664"/>
              <a:ext cx="160" cy="154"/>
            </a:xfrm>
            <a:prstGeom prst="rect">
              <a:avLst/>
            </a:prstGeom>
            <a:noFill/>
            <a:ln w="9525">
              <a:noFill/>
              <a:miter lim="800000"/>
              <a:headEnd/>
              <a:tailEnd/>
            </a:ln>
          </p:spPr>
          <p:txBody>
            <a:bodyPr wrap="none">
              <a:spAutoFit/>
            </a:bodyPr>
            <a:lstStyle/>
            <a:p>
              <a:r>
                <a:rPr lang="en-US" sz="1000"/>
                <a:t>9</a:t>
              </a:r>
            </a:p>
          </p:txBody>
        </p:sp>
        <p:sp>
          <p:nvSpPr>
            <p:cNvPr id="66" name="Text Box 53">
              <a:extLst>
                <a:ext uri="{FF2B5EF4-FFF2-40B4-BE49-F238E27FC236}">
                  <a16:creationId xmlns:a16="http://schemas.microsoft.com/office/drawing/2014/main" id="{027346A3-3C93-2BC1-DE60-E1C48BF2C712}"/>
                </a:ext>
              </a:extLst>
            </p:cNvPr>
            <p:cNvSpPr txBox="1">
              <a:spLocks noChangeArrowheads="1"/>
            </p:cNvSpPr>
            <p:nvPr/>
          </p:nvSpPr>
          <p:spPr bwMode="auto">
            <a:xfrm>
              <a:off x="808" y="1664"/>
              <a:ext cx="204" cy="154"/>
            </a:xfrm>
            <a:prstGeom prst="rect">
              <a:avLst/>
            </a:prstGeom>
            <a:noFill/>
            <a:ln w="9525">
              <a:noFill/>
              <a:miter lim="800000"/>
              <a:headEnd/>
              <a:tailEnd/>
            </a:ln>
          </p:spPr>
          <p:txBody>
            <a:bodyPr wrap="none">
              <a:spAutoFit/>
            </a:bodyPr>
            <a:lstStyle/>
            <a:p>
              <a:r>
                <a:rPr lang="en-US" sz="1000"/>
                <a:t>10</a:t>
              </a:r>
            </a:p>
          </p:txBody>
        </p:sp>
      </p:grpSp>
      <p:grpSp>
        <p:nvGrpSpPr>
          <p:cNvPr id="67" name="Group 54">
            <a:extLst>
              <a:ext uri="{FF2B5EF4-FFF2-40B4-BE49-F238E27FC236}">
                <a16:creationId xmlns:a16="http://schemas.microsoft.com/office/drawing/2014/main" id="{89983D72-BE2B-A272-4039-D4C82E236E6E}"/>
              </a:ext>
            </a:extLst>
          </p:cNvPr>
          <p:cNvGrpSpPr>
            <a:grpSpLocks/>
          </p:cNvGrpSpPr>
          <p:nvPr/>
        </p:nvGrpSpPr>
        <p:grpSpPr bwMode="auto">
          <a:xfrm>
            <a:off x="1704976" y="4436105"/>
            <a:ext cx="2943225" cy="2044700"/>
            <a:chOff x="137" y="2528"/>
            <a:chExt cx="1854" cy="1288"/>
          </a:xfrm>
        </p:grpSpPr>
        <p:sp>
          <p:nvSpPr>
            <p:cNvPr id="68" name="Line 55">
              <a:extLst>
                <a:ext uri="{FF2B5EF4-FFF2-40B4-BE49-F238E27FC236}">
                  <a16:creationId xmlns:a16="http://schemas.microsoft.com/office/drawing/2014/main" id="{E11F8D74-C183-ABA7-E1AF-EEE55F3067BE}"/>
                </a:ext>
              </a:extLst>
            </p:cNvPr>
            <p:cNvSpPr>
              <a:spLocks noChangeAspect="1" noChangeShapeType="1"/>
            </p:cNvSpPr>
            <p:nvPr/>
          </p:nvSpPr>
          <p:spPr bwMode="auto">
            <a:xfrm flipV="1">
              <a:off x="851" y="3466"/>
              <a:ext cx="259" cy="247"/>
            </a:xfrm>
            <a:prstGeom prst="line">
              <a:avLst/>
            </a:prstGeom>
            <a:noFill/>
            <a:ln w="9525">
              <a:solidFill>
                <a:schemeClr val="tx1"/>
              </a:solidFill>
              <a:round/>
              <a:headEnd/>
              <a:tailEnd/>
            </a:ln>
          </p:spPr>
          <p:txBody>
            <a:bodyPr/>
            <a:lstStyle/>
            <a:p>
              <a:endParaRPr lang="en-US"/>
            </a:p>
          </p:txBody>
        </p:sp>
        <p:sp>
          <p:nvSpPr>
            <p:cNvPr id="69" name="Line 56">
              <a:extLst>
                <a:ext uri="{FF2B5EF4-FFF2-40B4-BE49-F238E27FC236}">
                  <a16:creationId xmlns:a16="http://schemas.microsoft.com/office/drawing/2014/main" id="{E38FDFC1-65DA-8D33-B2B0-AEA8834DFE32}"/>
                </a:ext>
              </a:extLst>
            </p:cNvPr>
            <p:cNvSpPr>
              <a:spLocks noChangeAspect="1" noChangeShapeType="1"/>
            </p:cNvSpPr>
            <p:nvPr/>
          </p:nvSpPr>
          <p:spPr bwMode="auto">
            <a:xfrm flipV="1">
              <a:off x="1318" y="3179"/>
              <a:ext cx="322" cy="307"/>
            </a:xfrm>
            <a:prstGeom prst="line">
              <a:avLst/>
            </a:prstGeom>
            <a:noFill/>
            <a:ln w="9525">
              <a:solidFill>
                <a:schemeClr val="tx1"/>
              </a:solidFill>
              <a:round/>
              <a:headEnd/>
              <a:tailEnd/>
            </a:ln>
          </p:spPr>
          <p:txBody>
            <a:bodyPr/>
            <a:lstStyle/>
            <a:p>
              <a:endParaRPr lang="en-US"/>
            </a:p>
          </p:txBody>
        </p:sp>
        <p:sp>
          <p:nvSpPr>
            <p:cNvPr id="70" name="Line 57">
              <a:extLst>
                <a:ext uri="{FF2B5EF4-FFF2-40B4-BE49-F238E27FC236}">
                  <a16:creationId xmlns:a16="http://schemas.microsoft.com/office/drawing/2014/main" id="{98D57181-677C-94B8-093B-3307F3B87D07}"/>
                </a:ext>
              </a:extLst>
            </p:cNvPr>
            <p:cNvSpPr>
              <a:spLocks noChangeAspect="1" noChangeShapeType="1"/>
            </p:cNvSpPr>
            <p:nvPr/>
          </p:nvSpPr>
          <p:spPr bwMode="auto">
            <a:xfrm rot="16200000" flipV="1">
              <a:off x="417" y="3424"/>
              <a:ext cx="322" cy="307"/>
            </a:xfrm>
            <a:prstGeom prst="line">
              <a:avLst/>
            </a:prstGeom>
            <a:noFill/>
            <a:ln w="9525">
              <a:solidFill>
                <a:schemeClr val="tx1"/>
              </a:solidFill>
              <a:round/>
              <a:headEnd/>
              <a:tailEnd/>
            </a:ln>
          </p:spPr>
          <p:txBody>
            <a:bodyPr/>
            <a:lstStyle/>
            <a:p>
              <a:endParaRPr lang="en-US"/>
            </a:p>
          </p:txBody>
        </p:sp>
        <p:sp>
          <p:nvSpPr>
            <p:cNvPr id="71" name="Line 58">
              <a:extLst>
                <a:ext uri="{FF2B5EF4-FFF2-40B4-BE49-F238E27FC236}">
                  <a16:creationId xmlns:a16="http://schemas.microsoft.com/office/drawing/2014/main" id="{69FA9D0F-7480-D6F8-F891-87605957D461}"/>
                </a:ext>
              </a:extLst>
            </p:cNvPr>
            <p:cNvSpPr>
              <a:spLocks noChangeAspect="1" noChangeShapeType="1"/>
            </p:cNvSpPr>
            <p:nvPr/>
          </p:nvSpPr>
          <p:spPr bwMode="auto">
            <a:xfrm rot="16200000" flipV="1">
              <a:off x="758" y="3174"/>
              <a:ext cx="322" cy="307"/>
            </a:xfrm>
            <a:prstGeom prst="line">
              <a:avLst/>
            </a:prstGeom>
            <a:noFill/>
            <a:ln w="9525">
              <a:solidFill>
                <a:schemeClr val="tx1"/>
              </a:solidFill>
              <a:round/>
              <a:headEnd/>
              <a:tailEnd/>
            </a:ln>
          </p:spPr>
          <p:txBody>
            <a:bodyPr/>
            <a:lstStyle/>
            <a:p>
              <a:endParaRPr lang="en-US"/>
            </a:p>
          </p:txBody>
        </p:sp>
        <p:sp>
          <p:nvSpPr>
            <p:cNvPr id="72" name="Line 59">
              <a:extLst>
                <a:ext uri="{FF2B5EF4-FFF2-40B4-BE49-F238E27FC236}">
                  <a16:creationId xmlns:a16="http://schemas.microsoft.com/office/drawing/2014/main" id="{FB7E58E8-A504-1DF1-C1D9-AEB661230789}"/>
                </a:ext>
              </a:extLst>
            </p:cNvPr>
            <p:cNvSpPr>
              <a:spLocks noChangeAspect="1" noChangeShapeType="1"/>
            </p:cNvSpPr>
            <p:nvPr/>
          </p:nvSpPr>
          <p:spPr bwMode="auto">
            <a:xfrm rot="16200000" flipV="1">
              <a:off x="1154" y="2722"/>
              <a:ext cx="806" cy="768"/>
            </a:xfrm>
            <a:prstGeom prst="line">
              <a:avLst/>
            </a:prstGeom>
            <a:noFill/>
            <a:ln w="9525">
              <a:solidFill>
                <a:schemeClr val="tx1"/>
              </a:solidFill>
              <a:round/>
              <a:headEnd/>
              <a:tailEnd/>
            </a:ln>
          </p:spPr>
          <p:txBody>
            <a:bodyPr/>
            <a:lstStyle/>
            <a:p>
              <a:endParaRPr lang="en-US"/>
            </a:p>
          </p:txBody>
        </p:sp>
        <p:sp>
          <p:nvSpPr>
            <p:cNvPr id="73" name="Line 60">
              <a:extLst>
                <a:ext uri="{FF2B5EF4-FFF2-40B4-BE49-F238E27FC236}">
                  <a16:creationId xmlns:a16="http://schemas.microsoft.com/office/drawing/2014/main" id="{42637557-86DD-08BA-ED92-6DE58C3786DF}"/>
                </a:ext>
              </a:extLst>
            </p:cNvPr>
            <p:cNvSpPr>
              <a:spLocks noChangeShapeType="1"/>
            </p:cNvSpPr>
            <p:nvPr/>
          </p:nvSpPr>
          <p:spPr bwMode="auto">
            <a:xfrm flipV="1">
              <a:off x="243" y="2750"/>
              <a:ext cx="1008" cy="960"/>
            </a:xfrm>
            <a:prstGeom prst="line">
              <a:avLst/>
            </a:prstGeom>
            <a:noFill/>
            <a:ln w="9525">
              <a:solidFill>
                <a:schemeClr val="tx1"/>
              </a:solidFill>
              <a:round/>
              <a:headEnd/>
              <a:tailEnd/>
            </a:ln>
          </p:spPr>
          <p:txBody>
            <a:bodyPr/>
            <a:lstStyle/>
            <a:p>
              <a:endParaRPr lang="en-US"/>
            </a:p>
          </p:txBody>
        </p:sp>
        <p:sp>
          <p:nvSpPr>
            <p:cNvPr id="74" name="Oval 61">
              <a:extLst>
                <a:ext uri="{FF2B5EF4-FFF2-40B4-BE49-F238E27FC236}">
                  <a16:creationId xmlns:a16="http://schemas.microsoft.com/office/drawing/2014/main" id="{F85BAE23-A854-9DF0-019B-DDCE32E308FE}"/>
                </a:ext>
              </a:extLst>
            </p:cNvPr>
            <p:cNvSpPr>
              <a:spLocks noChangeArrowheads="1"/>
            </p:cNvSpPr>
            <p:nvPr/>
          </p:nvSpPr>
          <p:spPr bwMode="auto">
            <a:xfrm>
              <a:off x="387" y="3364"/>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75" name="Oval 62">
              <a:extLst>
                <a:ext uri="{FF2B5EF4-FFF2-40B4-BE49-F238E27FC236}">
                  <a16:creationId xmlns:a16="http://schemas.microsoft.com/office/drawing/2014/main" id="{BC124576-5A0D-42E2-9E14-D716E6908B5D}"/>
                </a:ext>
              </a:extLst>
            </p:cNvPr>
            <p:cNvSpPr>
              <a:spLocks noChangeArrowheads="1"/>
            </p:cNvSpPr>
            <p:nvPr/>
          </p:nvSpPr>
          <p:spPr bwMode="auto">
            <a:xfrm>
              <a:off x="137" y="3614"/>
              <a:ext cx="202" cy="202"/>
            </a:xfrm>
            <a:prstGeom prst="ellipse">
              <a:avLst/>
            </a:prstGeom>
            <a:solidFill>
              <a:schemeClr val="bg1"/>
            </a:solidFill>
            <a:ln w="12700">
              <a:solidFill>
                <a:schemeClr val="tx1"/>
              </a:solidFill>
              <a:round/>
              <a:headEnd/>
              <a:tailEnd/>
            </a:ln>
          </p:spPr>
          <p:txBody>
            <a:bodyPr wrap="none" anchor="ctr"/>
            <a:lstStyle/>
            <a:p>
              <a:pPr algn="ctr"/>
              <a:r>
                <a:rPr lang="en-US"/>
                <a:t>2</a:t>
              </a:r>
            </a:p>
          </p:txBody>
        </p:sp>
        <p:sp>
          <p:nvSpPr>
            <p:cNvPr id="76" name="Oval 63">
              <a:extLst>
                <a:ext uri="{FF2B5EF4-FFF2-40B4-BE49-F238E27FC236}">
                  <a16:creationId xmlns:a16="http://schemas.microsoft.com/office/drawing/2014/main" id="{E8A96450-C468-A635-4E79-A385627395F0}"/>
                </a:ext>
              </a:extLst>
            </p:cNvPr>
            <p:cNvSpPr>
              <a:spLocks noChangeArrowheads="1"/>
            </p:cNvSpPr>
            <p:nvPr/>
          </p:nvSpPr>
          <p:spPr bwMode="auto">
            <a:xfrm>
              <a:off x="579" y="3614"/>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77" name="Oval 64">
              <a:extLst>
                <a:ext uri="{FF2B5EF4-FFF2-40B4-BE49-F238E27FC236}">
                  <a16:creationId xmlns:a16="http://schemas.microsoft.com/office/drawing/2014/main" id="{D98B1EAA-5928-4C7C-DB5C-12B438CB8C96}"/>
                </a:ext>
              </a:extLst>
            </p:cNvPr>
            <p:cNvSpPr>
              <a:spLocks noChangeArrowheads="1"/>
            </p:cNvSpPr>
            <p:nvPr/>
          </p:nvSpPr>
          <p:spPr bwMode="auto">
            <a:xfrm>
              <a:off x="675" y="3086"/>
              <a:ext cx="202" cy="202"/>
            </a:xfrm>
            <a:prstGeom prst="ellipse">
              <a:avLst/>
            </a:prstGeom>
            <a:solidFill>
              <a:schemeClr val="bg1"/>
            </a:solidFill>
            <a:ln w="38100">
              <a:solidFill>
                <a:srgbClr val="DD0111"/>
              </a:solidFill>
              <a:round/>
              <a:headEnd/>
              <a:tailEnd/>
            </a:ln>
          </p:spPr>
          <p:txBody>
            <a:bodyPr wrap="none" anchor="ctr"/>
            <a:lstStyle/>
            <a:p>
              <a:pPr algn="ctr"/>
              <a:r>
                <a:rPr lang="en-US"/>
                <a:t>1</a:t>
              </a:r>
            </a:p>
          </p:txBody>
        </p:sp>
        <p:sp>
          <p:nvSpPr>
            <p:cNvPr id="78" name="Oval 65">
              <a:extLst>
                <a:ext uri="{FF2B5EF4-FFF2-40B4-BE49-F238E27FC236}">
                  <a16:creationId xmlns:a16="http://schemas.microsoft.com/office/drawing/2014/main" id="{839CD055-CDD0-CF6F-7D71-4F83AAB73D61}"/>
                </a:ext>
              </a:extLst>
            </p:cNvPr>
            <p:cNvSpPr>
              <a:spLocks noChangeArrowheads="1"/>
            </p:cNvSpPr>
            <p:nvPr/>
          </p:nvSpPr>
          <p:spPr bwMode="auto">
            <a:xfrm>
              <a:off x="963" y="3364"/>
              <a:ext cx="202" cy="202"/>
            </a:xfrm>
            <a:prstGeom prst="ellipse">
              <a:avLst/>
            </a:prstGeom>
            <a:solidFill>
              <a:schemeClr val="bg1"/>
            </a:solidFill>
            <a:ln w="12700">
              <a:solidFill>
                <a:schemeClr val="tx1"/>
              </a:solidFill>
              <a:round/>
              <a:headEnd/>
              <a:tailEnd/>
            </a:ln>
          </p:spPr>
          <p:txBody>
            <a:bodyPr wrap="none" anchor="ctr"/>
            <a:lstStyle/>
            <a:p>
              <a:pPr algn="ctr"/>
              <a:r>
                <a:rPr lang="en-US"/>
                <a:t>16</a:t>
              </a:r>
            </a:p>
          </p:txBody>
        </p:sp>
        <p:sp>
          <p:nvSpPr>
            <p:cNvPr id="79" name="Oval 66">
              <a:extLst>
                <a:ext uri="{FF2B5EF4-FFF2-40B4-BE49-F238E27FC236}">
                  <a16:creationId xmlns:a16="http://schemas.microsoft.com/office/drawing/2014/main" id="{AF3C82A7-B7DC-6569-8F84-621EB0DADDB8}"/>
                </a:ext>
              </a:extLst>
            </p:cNvPr>
            <p:cNvSpPr>
              <a:spLocks noChangeArrowheads="1"/>
            </p:cNvSpPr>
            <p:nvPr/>
          </p:nvSpPr>
          <p:spPr bwMode="auto">
            <a:xfrm>
              <a:off x="819" y="3614"/>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80" name="Oval 67">
              <a:extLst>
                <a:ext uri="{FF2B5EF4-FFF2-40B4-BE49-F238E27FC236}">
                  <a16:creationId xmlns:a16="http://schemas.microsoft.com/office/drawing/2014/main" id="{D5F37817-7269-4415-DA14-6BDC5FE1C8BC}"/>
                </a:ext>
              </a:extLst>
            </p:cNvPr>
            <p:cNvSpPr>
              <a:spLocks noChangeArrowheads="1"/>
            </p:cNvSpPr>
            <p:nvPr/>
          </p:nvSpPr>
          <p:spPr bwMode="auto">
            <a:xfrm>
              <a:off x="1131" y="2654"/>
              <a:ext cx="202" cy="202"/>
            </a:xfrm>
            <a:prstGeom prst="ellipse">
              <a:avLst/>
            </a:prstGeom>
            <a:solidFill>
              <a:schemeClr val="bg1"/>
            </a:solidFill>
            <a:ln w="12700">
              <a:solidFill>
                <a:schemeClr val="tx1"/>
              </a:solidFill>
              <a:round/>
              <a:headEnd/>
              <a:tailEnd/>
            </a:ln>
          </p:spPr>
          <p:txBody>
            <a:bodyPr wrap="none" anchor="ctr"/>
            <a:lstStyle/>
            <a:p>
              <a:pPr algn="ctr"/>
              <a:r>
                <a:rPr lang="en-US"/>
                <a:t>4</a:t>
              </a:r>
            </a:p>
          </p:txBody>
        </p:sp>
        <p:sp>
          <p:nvSpPr>
            <p:cNvPr id="81" name="Oval 68">
              <a:extLst>
                <a:ext uri="{FF2B5EF4-FFF2-40B4-BE49-F238E27FC236}">
                  <a16:creationId xmlns:a16="http://schemas.microsoft.com/office/drawing/2014/main" id="{AC3494FC-FEDF-2D96-198B-B380C9D1993A}"/>
                </a:ext>
              </a:extLst>
            </p:cNvPr>
            <p:cNvSpPr>
              <a:spLocks noChangeArrowheads="1"/>
            </p:cNvSpPr>
            <p:nvPr/>
          </p:nvSpPr>
          <p:spPr bwMode="auto">
            <a:xfrm>
              <a:off x="1537" y="3086"/>
              <a:ext cx="202" cy="202"/>
            </a:xfrm>
            <a:prstGeom prst="ellipse">
              <a:avLst/>
            </a:prstGeom>
            <a:solidFill>
              <a:schemeClr val="bg1"/>
            </a:solidFill>
            <a:ln w="12700">
              <a:solidFill>
                <a:schemeClr val="tx1"/>
              </a:solidFill>
              <a:round/>
              <a:headEnd/>
              <a:tailEnd/>
            </a:ln>
          </p:spPr>
          <p:txBody>
            <a:bodyPr wrap="none" anchor="ctr"/>
            <a:lstStyle/>
            <a:p>
              <a:pPr algn="ctr"/>
              <a:r>
                <a:rPr lang="en-US"/>
                <a:t>10</a:t>
              </a:r>
            </a:p>
          </p:txBody>
        </p:sp>
        <p:sp>
          <p:nvSpPr>
            <p:cNvPr id="82" name="Oval 69">
              <a:extLst>
                <a:ext uri="{FF2B5EF4-FFF2-40B4-BE49-F238E27FC236}">
                  <a16:creationId xmlns:a16="http://schemas.microsoft.com/office/drawing/2014/main" id="{6DA45B36-E9C3-1F11-35D5-3F714E06A37D}"/>
                </a:ext>
              </a:extLst>
            </p:cNvPr>
            <p:cNvSpPr>
              <a:spLocks noChangeArrowheads="1"/>
            </p:cNvSpPr>
            <p:nvPr/>
          </p:nvSpPr>
          <p:spPr bwMode="auto">
            <a:xfrm>
              <a:off x="1213" y="3364"/>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83" name="Oval 70">
              <a:extLst>
                <a:ext uri="{FF2B5EF4-FFF2-40B4-BE49-F238E27FC236}">
                  <a16:creationId xmlns:a16="http://schemas.microsoft.com/office/drawing/2014/main" id="{33A48530-DE9A-7B27-5432-AFE26212ADBA}"/>
                </a:ext>
              </a:extLst>
            </p:cNvPr>
            <p:cNvSpPr>
              <a:spLocks noChangeArrowheads="1"/>
            </p:cNvSpPr>
            <p:nvPr/>
          </p:nvSpPr>
          <p:spPr bwMode="auto">
            <a:xfrm>
              <a:off x="1789" y="3364"/>
              <a:ext cx="202" cy="202"/>
            </a:xfrm>
            <a:prstGeom prst="ellipse">
              <a:avLst/>
            </a:prstGeom>
            <a:solidFill>
              <a:schemeClr val="bg1"/>
            </a:solidFill>
            <a:ln w="12700">
              <a:solidFill>
                <a:schemeClr val="tx1"/>
              </a:solidFill>
              <a:round/>
              <a:headEnd/>
              <a:tailEnd/>
            </a:ln>
          </p:spPr>
          <p:txBody>
            <a:bodyPr wrap="none" anchor="ctr"/>
            <a:lstStyle/>
            <a:p>
              <a:pPr algn="ctr"/>
              <a:r>
                <a:rPr lang="en-US"/>
                <a:t>3</a:t>
              </a:r>
            </a:p>
          </p:txBody>
        </p:sp>
        <p:sp>
          <p:nvSpPr>
            <p:cNvPr id="84" name="Text Box 71">
              <a:extLst>
                <a:ext uri="{FF2B5EF4-FFF2-40B4-BE49-F238E27FC236}">
                  <a16:creationId xmlns:a16="http://schemas.microsoft.com/office/drawing/2014/main" id="{B3A5B095-B69E-C2E4-C2E4-3A9BC320C2C9}"/>
                </a:ext>
              </a:extLst>
            </p:cNvPr>
            <p:cNvSpPr txBox="1">
              <a:spLocks noChangeArrowheads="1"/>
            </p:cNvSpPr>
            <p:nvPr/>
          </p:nvSpPr>
          <p:spPr bwMode="auto">
            <a:xfrm>
              <a:off x="1152" y="2528"/>
              <a:ext cx="160" cy="154"/>
            </a:xfrm>
            <a:prstGeom prst="rect">
              <a:avLst/>
            </a:prstGeom>
            <a:noFill/>
            <a:ln w="9525">
              <a:noFill/>
              <a:miter lim="800000"/>
              <a:headEnd/>
              <a:tailEnd/>
            </a:ln>
          </p:spPr>
          <p:txBody>
            <a:bodyPr wrap="none">
              <a:spAutoFit/>
            </a:bodyPr>
            <a:lstStyle/>
            <a:p>
              <a:r>
                <a:rPr lang="en-US" sz="1000"/>
                <a:t>1</a:t>
              </a:r>
            </a:p>
          </p:txBody>
        </p:sp>
        <p:sp>
          <p:nvSpPr>
            <p:cNvPr id="85" name="Text Box 72">
              <a:extLst>
                <a:ext uri="{FF2B5EF4-FFF2-40B4-BE49-F238E27FC236}">
                  <a16:creationId xmlns:a16="http://schemas.microsoft.com/office/drawing/2014/main" id="{60EA5D07-4557-7C74-23C8-435650BC4A0B}"/>
                </a:ext>
              </a:extLst>
            </p:cNvPr>
            <p:cNvSpPr txBox="1">
              <a:spLocks noChangeArrowheads="1"/>
            </p:cNvSpPr>
            <p:nvPr/>
          </p:nvSpPr>
          <p:spPr bwMode="auto">
            <a:xfrm>
              <a:off x="699" y="2961"/>
              <a:ext cx="160" cy="154"/>
            </a:xfrm>
            <a:prstGeom prst="rect">
              <a:avLst/>
            </a:prstGeom>
            <a:noFill/>
            <a:ln w="9525">
              <a:noFill/>
              <a:miter lim="800000"/>
              <a:headEnd/>
              <a:tailEnd/>
            </a:ln>
          </p:spPr>
          <p:txBody>
            <a:bodyPr wrap="none">
              <a:spAutoFit/>
            </a:bodyPr>
            <a:lstStyle/>
            <a:p>
              <a:r>
                <a:rPr lang="en-US" sz="1000"/>
                <a:t>2</a:t>
              </a:r>
            </a:p>
          </p:txBody>
        </p:sp>
        <p:sp>
          <p:nvSpPr>
            <p:cNvPr id="86" name="Text Box 73">
              <a:extLst>
                <a:ext uri="{FF2B5EF4-FFF2-40B4-BE49-F238E27FC236}">
                  <a16:creationId xmlns:a16="http://schemas.microsoft.com/office/drawing/2014/main" id="{61B87741-E036-1CB6-E9FA-AA385D1A112D}"/>
                </a:ext>
              </a:extLst>
            </p:cNvPr>
            <p:cNvSpPr txBox="1">
              <a:spLocks noChangeArrowheads="1"/>
            </p:cNvSpPr>
            <p:nvPr/>
          </p:nvSpPr>
          <p:spPr bwMode="auto">
            <a:xfrm>
              <a:off x="1552" y="2961"/>
              <a:ext cx="160" cy="154"/>
            </a:xfrm>
            <a:prstGeom prst="rect">
              <a:avLst/>
            </a:prstGeom>
            <a:noFill/>
            <a:ln w="9525">
              <a:noFill/>
              <a:miter lim="800000"/>
              <a:headEnd/>
              <a:tailEnd/>
            </a:ln>
          </p:spPr>
          <p:txBody>
            <a:bodyPr wrap="none">
              <a:spAutoFit/>
            </a:bodyPr>
            <a:lstStyle/>
            <a:p>
              <a:r>
                <a:rPr lang="en-US" sz="1000"/>
                <a:t>3</a:t>
              </a:r>
            </a:p>
          </p:txBody>
        </p:sp>
        <p:sp>
          <p:nvSpPr>
            <p:cNvPr id="87" name="Text Box 74">
              <a:extLst>
                <a:ext uri="{FF2B5EF4-FFF2-40B4-BE49-F238E27FC236}">
                  <a16:creationId xmlns:a16="http://schemas.microsoft.com/office/drawing/2014/main" id="{0201B561-E7D2-5F94-4AD6-E3F242575228}"/>
                </a:ext>
              </a:extLst>
            </p:cNvPr>
            <p:cNvSpPr txBox="1">
              <a:spLocks noChangeArrowheads="1"/>
            </p:cNvSpPr>
            <p:nvPr/>
          </p:nvSpPr>
          <p:spPr bwMode="auto">
            <a:xfrm>
              <a:off x="406" y="3236"/>
              <a:ext cx="160" cy="154"/>
            </a:xfrm>
            <a:prstGeom prst="rect">
              <a:avLst/>
            </a:prstGeom>
            <a:noFill/>
            <a:ln w="9525">
              <a:noFill/>
              <a:miter lim="800000"/>
              <a:headEnd/>
              <a:tailEnd/>
            </a:ln>
          </p:spPr>
          <p:txBody>
            <a:bodyPr wrap="none">
              <a:spAutoFit/>
            </a:bodyPr>
            <a:lstStyle/>
            <a:p>
              <a:r>
                <a:rPr lang="en-US" sz="1000"/>
                <a:t>4</a:t>
              </a:r>
            </a:p>
          </p:txBody>
        </p:sp>
        <p:sp>
          <p:nvSpPr>
            <p:cNvPr id="88" name="Text Box 75">
              <a:extLst>
                <a:ext uri="{FF2B5EF4-FFF2-40B4-BE49-F238E27FC236}">
                  <a16:creationId xmlns:a16="http://schemas.microsoft.com/office/drawing/2014/main" id="{33D8E567-CBE2-619A-B264-A3037E32F60C}"/>
                </a:ext>
              </a:extLst>
            </p:cNvPr>
            <p:cNvSpPr txBox="1">
              <a:spLocks noChangeArrowheads="1"/>
            </p:cNvSpPr>
            <p:nvPr/>
          </p:nvSpPr>
          <p:spPr bwMode="auto">
            <a:xfrm>
              <a:off x="992" y="3236"/>
              <a:ext cx="160" cy="154"/>
            </a:xfrm>
            <a:prstGeom prst="rect">
              <a:avLst/>
            </a:prstGeom>
            <a:noFill/>
            <a:ln w="9525">
              <a:noFill/>
              <a:miter lim="800000"/>
              <a:headEnd/>
              <a:tailEnd/>
            </a:ln>
          </p:spPr>
          <p:txBody>
            <a:bodyPr wrap="none">
              <a:spAutoFit/>
            </a:bodyPr>
            <a:lstStyle/>
            <a:p>
              <a:r>
                <a:rPr lang="en-US" sz="1000"/>
                <a:t>5</a:t>
              </a:r>
            </a:p>
          </p:txBody>
        </p:sp>
        <p:sp>
          <p:nvSpPr>
            <p:cNvPr id="89" name="Text Box 76">
              <a:extLst>
                <a:ext uri="{FF2B5EF4-FFF2-40B4-BE49-F238E27FC236}">
                  <a16:creationId xmlns:a16="http://schemas.microsoft.com/office/drawing/2014/main" id="{DD56F3D6-92C3-2406-D26D-6609514E4963}"/>
                </a:ext>
              </a:extLst>
            </p:cNvPr>
            <p:cNvSpPr txBox="1">
              <a:spLocks noChangeArrowheads="1"/>
            </p:cNvSpPr>
            <p:nvPr/>
          </p:nvSpPr>
          <p:spPr bwMode="auto">
            <a:xfrm>
              <a:off x="1237" y="3236"/>
              <a:ext cx="160" cy="154"/>
            </a:xfrm>
            <a:prstGeom prst="rect">
              <a:avLst/>
            </a:prstGeom>
            <a:noFill/>
            <a:ln w="9525">
              <a:noFill/>
              <a:miter lim="800000"/>
              <a:headEnd/>
              <a:tailEnd/>
            </a:ln>
          </p:spPr>
          <p:txBody>
            <a:bodyPr wrap="none">
              <a:spAutoFit/>
            </a:bodyPr>
            <a:lstStyle/>
            <a:p>
              <a:r>
                <a:rPr lang="en-US" sz="1000"/>
                <a:t>6</a:t>
              </a:r>
            </a:p>
          </p:txBody>
        </p:sp>
        <p:sp>
          <p:nvSpPr>
            <p:cNvPr id="90" name="Text Box 77">
              <a:extLst>
                <a:ext uri="{FF2B5EF4-FFF2-40B4-BE49-F238E27FC236}">
                  <a16:creationId xmlns:a16="http://schemas.microsoft.com/office/drawing/2014/main" id="{C7A0C51D-4245-2D2F-EBDA-276A78C3607C}"/>
                </a:ext>
              </a:extLst>
            </p:cNvPr>
            <p:cNvSpPr txBox="1">
              <a:spLocks noChangeArrowheads="1"/>
            </p:cNvSpPr>
            <p:nvPr/>
          </p:nvSpPr>
          <p:spPr bwMode="auto">
            <a:xfrm>
              <a:off x="1824" y="3236"/>
              <a:ext cx="160" cy="154"/>
            </a:xfrm>
            <a:prstGeom prst="rect">
              <a:avLst/>
            </a:prstGeom>
            <a:noFill/>
            <a:ln w="9525">
              <a:noFill/>
              <a:miter lim="800000"/>
              <a:headEnd/>
              <a:tailEnd/>
            </a:ln>
          </p:spPr>
          <p:txBody>
            <a:bodyPr wrap="none">
              <a:spAutoFit/>
            </a:bodyPr>
            <a:lstStyle/>
            <a:p>
              <a:r>
                <a:rPr lang="en-US" sz="1000"/>
                <a:t>7</a:t>
              </a:r>
            </a:p>
          </p:txBody>
        </p:sp>
        <p:sp>
          <p:nvSpPr>
            <p:cNvPr id="91" name="Text Box 78">
              <a:extLst>
                <a:ext uri="{FF2B5EF4-FFF2-40B4-BE49-F238E27FC236}">
                  <a16:creationId xmlns:a16="http://schemas.microsoft.com/office/drawing/2014/main" id="{9FA20967-7ECA-618F-5D8A-F4993435B37B}"/>
                </a:ext>
              </a:extLst>
            </p:cNvPr>
            <p:cNvSpPr txBox="1">
              <a:spLocks noChangeArrowheads="1"/>
            </p:cNvSpPr>
            <p:nvPr/>
          </p:nvSpPr>
          <p:spPr bwMode="auto">
            <a:xfrm>
              <a:off x="150" y="3477"/>
              <a:ext cx="160" cy="154"/>
            </a:xfrm>
            <a:prstGeom prst="rect">
              <a:avLst/>
            </a:prstGeom>
            <a:noFill/>
            <a:ln w="9525">
              <a:noFill/>
              <a:miter lim="800000"/>
              <a:headEnd/>
              <a:tailEnd/>
            </a:ln>
          </p:spPr>
          <p:txBody>
            <a:bodyPr wrap="none">
              <a:spAutoFit/>
            </a:bodyPr>
            <a:lstStyle/>
            <a:p>
              <a:r>
                <a:rPr lang="en-US" sz="1000"/>
                <a:t>8</a:t>
              </a:r>
            </a:p>
          </p:txBody>
        </p:sp>
        <p:sp>
          <p:nvSpPr>
            <p:cNvPr id="92" name="Text Box 79">
              <a:extLst>
                <a:ext uri="{FF2B5EF4-FFF2-40B4-BE49-F238E27FC236}">
                  <a16:creationId xmlns:a16="http://schemas.microsoft.com/office/drawing/2014/main" id="{943BD924-3C1D-037A-CABE-5E7BD55E3385}"/>
                </a:ext>
              </a:extLst>
            </p:cNvPr>
            <p:cNvSpPr txBox="1">
              <a:spLocks noChangeArrowheads="1"/>
            </p:cNvSpPr>
            <p:nvPr/>
          </p:nvSpPr>
          <p:spPr bwMode="auto">
            <a:xfrm>
              <a:off x="603" y="3477"/>
              <a:ext cx="160" cy="154"/>
            </a:xfrm>
            <a:prstGeom prst="rect">
              <a:avLst/>
            </a:prstGeom>
            <a:noFill/>
            <a:ln w="9525">
              <a:noFill/>
              <a:miter lim="800000"/>
              <a:headEnd/>
              <a:tailEnd/>
            </a:ln>
          </p:spPr>
          <p:txBody>
            <a:bodyPr wrap="none">
              <a:spAutoFit/>
            </a:bodyPr>
            <a:lstStyle/>
            <a:p>
              <a:r>
                <a:rPr lang="en-US" sz="1000"/>
                <a:t>9</a:t>
              </a:r>
            </a:p>
          </p:txBody>
        </p:sp>
        <p:sp>
          <p:nvSpPr>
            <p:cNvPr id="93" name="Text Box 80">
              <a:extLst>
                <a:ext uri="{FF2B5EF4-FFF2-40B4-BE49-F238E27FC236}">
                  <a16:creationId xmlns:a16="http://schemas.microsoft.com/office/drawing/2014/main" id="{A6A1F729-7DFE-3771-7294-B4EE3E4D52F1}"/>
                </a:ext>
              </a:extLst>
            </p:cNvPr>
            <p:cNvSpPr txBox="1">
              <a:spLocks noChangeArrowheads="1"/>
            </p:cNvSpPr>
            <p:nvPr/>
          </p:nvSpPr>
          <p:spPr bwMode="auto">
            <a:xfrm>
              <a:off x="808" y="3477"/>
              <a:ext cx="204" cy="154"/>
            </a:xfrm>
            <a:prstGeom prst="rect">
              <a:avLst/>
            </a:prstGeom>
            <a:noFill/>
            <a:ln w="9525">
              <a:noFill/>
              <a:miter lim="800000"/>
              <a:headEnd/>
              <a:tailEnd/>
            </a:ln>
          </p:spPr>
          <p:txBody>
            <a:bodyPr wrap="none">
              <a:spAutoFit/>
            </a:bodyPr>
            <a:lstStyle/>
            <a:p>
              <a:r>
                <a:rPr lang="en-US" sz="1000"/>
                <a:t>10</a:t>
              </a:r>
            </a:p>
          </p:txBody>
        </p:sp>
      </p:grpSp>
      <p:grpSp>
        <p:nvGrpSpPr>
          <p:cNvPr id="94" name="Group 81">
            <a:extLst>
              <a:ext uri="{FF2B5EF4-FFF2-40B4-BE49-F238E27FC236}">
                <a16:creationId xmlns:a16="http://schemas.microsoft.com/office/drawing/2014/main" id="{A5C1C318-37FE-6B42-6D90-31A7F9E40350}"/>
              </a:ext>
            </a:extLst>
          </p:cNvPr>
          <p:cNvGrpSpPr>
            <a:grpSpLocks/>
          </p:cNvGrpSpPr>
          <p:nvPr/>
        </p:nvGrpSpPr>
        <p:grpSpPr bwMode="auto">
          <a:xfrm>
            <a:off x="4575176" y="1924049"/>
            <a:ext cx="2943225" cy="2044700"/>
            <a:chOff x="1940" y="715"/>
            <a:chExt cx="1854" cy="1288"/>
          </a:xfrm>
        </p:grpSpPr>
        <p:sp>
          <p:nvSpPr>
            <p:cNvPr id="95" name="Line 82">
              <a:extLst>
                <a:ext uri="{FF2B5EF4-FFF2-40B4-BE49-F238E27FC236}">
                  <a16:creationId xmlns:a16="http://schemas.microsoft.com/office/drawing/2014/main" id="{A8FECBFE-D3BC-12A3-A8AF-FEDB272445D5}"/>
                </a:ext>
              </a:extLst>
            </p:cNvPr>
            <p:cNvSpPr>
              <a:spLocks noChangeAspect="1" noChangeShapeType="1"/>
            </p:cNvSpPr>
            <p:nvPr/>
          </p:nvSpPr>
          <p:spPr bwMode="auto">
            <a:xfrm flipV="1">
              <a:off x="2654" y="1653"/>
              <a:ext cx="259" cy="247"/>
            </a:xfrm>
            <a:prstGeom prst="line">
              <a:avLst/>
            </a:prstGeom>
            <a:noFill/>
            <a:ln w="9525">
              <a:solidFill>
                <a:schemeClr val="tx1"/>
              </a:solidFill>
              <a:round/>
              <a:headEnd/>
              <a:tailEnd/>
            </a:ln>
          </p:spPr>
          <p:txBody>
            <a:bodyPr/>
            <a:lstStyle/>
            <a:p>
              <a:endParaRPr lang="en-US"/>
            </a:p>
          </p:txBody>
        </p:sp>
        <p:sp>
          <p:nvSpPr>
            <p:cNvPr id="96" name="Line 83">
              <a:extLst>
                <a:ext uri="{FF2B5EF4-FFF2-40B4-BE49-F238E27FC236}">
                  <a16:creationId xmlns:a16="http://schemas.microsoft.com/office/drawing/2014/main" id="{41C351EC-BF73-8F7E-4BF5-5A2D44356CA4}"/>
                </a:ext>
              </a:extLst>
            </p:cNvPr>
            <p:cNvSpPr>
              <a:spLocks noChangeAspect="1" noChangeShapeType="1"/>
            </p:cNvSpPr>
            <p:nvPr/>
          </p:nvSpPr>
          <p:spPr bwMode="auto">
            <a:xfrm flipV="1">
              <a:off x="3121" y="1366"/>
              <a:ext cx="322" cy="307"/>
            </a:xfrm>
            <a:prstGeom prst="line">
              <a:avLst/>
            </a:prstGeom>
            <a:noFill/>
            <a:ln w="9525">
              <a:solidFill>
                <a:schemeClr val="tx1"/>
              </a:solidFill>
              <a:round/>
              <a:headEnd/>
              <a:tailEnd/>
            </a:ln>
          </p:spPr>
          <p:txBody>
            <a:bodyPr/>
            <a:lstStyle/>
            <a:p>
              <a:endParaRPr lang="en-US"/>
            </a:p>
          </p:txBody>
        </p:sp>
        <p:sp>
          <p:nvSpPr>
            <p:cNvPr id="97" name="Line 84">
              <a:extLst>
                <a:ext uri="{FF2B5EF4-FFF2-40B4-BE49-F238E27FC236}">
                  <a16:creationId xmlns:a16="http://schemas.microsoft.com/office/drawing/2014/main" id="{4C3B5E44-E1F1-06BB-34A0-1E5FE8DDF2F8}"/>
                </a:ext>
              </a:extLst>
            </p:cNvPr>
            <p:cNvSpPr>
              <a:spLocks noChangeAspect="1" noChangeShapeType="1"/>
            </p:cNvSpPr>
            <p:nvPr/>
          </p:nvSpPr>
          <p:spPr bwMode="auto">
            <a:xfrm rot="16200000" flipV="1">
              <a:off x="2220" y="1611"/>
              <a:ext cx="322" cy="307"/>
            </a:xfrm>
            <a:prstGeom prst="line">
              <a:avLst/>
            </a:prstGeom>
            <a:noFill/>
            <a:ln w="9525">
              <a:solidFill>
                <a:schemeClr val="tx1"/>
              </a:solidFill>
              <a:round/>
              <a:headEnd/>
              <a:tailEnd/>
            </a:ln>
          </p:spPr>
          <p:txBody>
            <a:bodyPr/>
            <a:lstStyle/>
            <a:p>
              <a:endParaRPr lang="en-US"/>
            </a:p>
          </p:txBody>
        </p:sp>
        <p:sp>
          <p:nvSpPr>
            <p:cNvPr id="98" name="Line 85">
              <a:extLst>
                <a:ext uri="{FF2B5EF4-FFF2-40B4-BE49-F238E27FC236}">
                  <a16:creationId xmlns:a16="http://schemas.microsoft.com/office/drawing/2014/main" id="{22A9C999-8DE7-D94C-0E28-443C1FCD07DE}"/>
                </a:ext>
              </a:extLst>
            </p:cNvPr>
            <p:cNvSpPr>
              <a:spLocks noChangeAspect="1" noChangeShapeType="1"/>
            </p:cNvSpPr>
            <p:nvPr/>
          </p:nvSpPr>
          <p:spPr bwMode="auto">
            <a:xfrm rot="16200000" flipV="1">
              <a:off x="2561" y="1361"/>
              <a:ext cx="322" cy="307"/>
            </a:xfrm>
            <a:prstGeom prst="line">
              <a:avLst/>
            </a:prstGeom>
            <a:noFill/>
            <a:ln w="9525">
              <a:solidFill>
                <a:schemeClr val="tx1"/>
              </a:solidFill>
              <a:round/>
              <a:headEnd/>
              <a:tailEnd/>
            </a:ln>
          </p:spPr>
          <p:txBody>
            <a:bodyPr/>
            <a:lstStyle/>
            <a:p>
              <a:endParaRPr lang="en-US"/>
            </a:p>
          </p:txBody>
        </p:sp>
        <p:sp>
          <p:nvSpPr>
            <p:cNvPr id="99" name="Line 86">
              <a:extLst>
                <a:ext uri="{FF2B5EF4-FFF2-40B4-BE49-F238E27FC236}">
                  <a16:creationId xmlns:a16="http://schemas.microsoft.com/office/drawing/2014/main" id="{F8B691C1-3C8C-956C-086B-6809CDD8A0E8}"/>
                </a:ext>
              </a:extLst>
            </p:cNvPr>
            <p:cNvSpPr>
              <a:spLocks noChangeAspect="1" noChangeShapeType="1"/>
            </p:cNvSpPr>
            <p:nvPr/>
          </p:nvSpPr>
          <p:spPr bwMode="auto">
            <a:xfrm rot="16200000" flipV="1">
              <a:off x="2957" y="909"/>
              <a:ext cx="806" cy="768"/>
            </a:xfrm>
            <a:prstGeom prst="line">
              <a:avLst/>
            </a:prstGeom>
            <a:noFill/>
            <a:ln w="9525">
              <a:solidFill>
                <a:schemeClr val="tx1"/>
              </a:solidFill>
              <a:round/>
              <a:headEnd/>
              <a:tailEnd/>
            </a:ln>
          </p:spPr>
          <p:txBody>
            <a:bodyPr/>
            <a:lstStyle/>
            <a:p>
              <a:endParaRPr lang="en-US"/>
            </a:p>
          </p:txBody>
        </p:sp>
        <p:sp>
          <p:nvSpPr>
            <p:cNvPr id="100" name="Line 87">
              <a:extLst>
                <a:ext uri="{FF2B5EF4-FFF2-40B4-BE49-F238E27FC236}">
                  <a16:creationId xmlns:a16="http://schemas.microsoft.com/office/drawing/2014/main" id="{59E958C0-440C-7CDA-344D-F01F4A48BBC6}"/>
                </a:ext>
              </a:extLst>
            </p:cNvPr>
            <p:cNvSpPr>
              <a:spLocks noChangeShapeType="1"/>
            </p:cNvSpPr>
            <p:nvPr/>
          </p:nvSpPr>
          <p:spPr bwMode="auto">
            <a:xfrm flipV="1">
              <a:off x="2046" y="937"/>
              <a:ext cx="1008" cy="960"/>
            </a:xfrm>
            <a:prstGeom prst="line">
              <a:avLst/>
            </a:prstGeom>
            <a:noFill/>
            <a:ln w="9525">
              <a:solidFill>
                <a:schemeClr val="tx1"/>
              </a:solidFill>
              <a:round/>
              <a:headEnd/>
              <a:tailEnd/>
            </a:ln>
          </p:spPr>
          <p:txBody>
            <a:bodyPr/>
            <a:lstStyle/>
            <a:p>
              <a:endParaRPr lang="en-US"/>
            </a:p>
          </p:txBody>
        </p:sp>
        <p:sp>
          <p:nvSpPr>
            <p:cNvPr id="101" name="Oval 88">
              <a:extLst>
                <a:ext uri="{FF2B5EF4-FFF2-40B4-BE49-F238E27FC236}">
                  <a16:creationId xmlns:a16="http://schemas.microsoft.com/office/drawing/2014/main" id="{DA9418BA-8593-0D09-2809-3CDA646B5FF1}"/>
                </a:ext>
              </a:extLst>
            </p:cNvPr>
            <p:cNvSpPr>
              <a:spLocks noChangeArrowheads="1"/>
            </p:cNvSpPr>
            <p:nvPr/>
          </p:nvSpPr>
          <p:spPr bwMode="auto">
            <a:xfrm>
              <a:off x="2190" y="1551"/>
              <a:ext cx="202" cy="202"/>
            </a:xfrm>
            <a:prstGeom prst="ellipse">
              <a:avLst/>
            </a:prstGeom>
            <a:solidFill>
              <a:schemeClr val="bg1"/>
            </a:solidFill>
            <a:ln w="38100">
              <a:solidFill>
                <a:srgbClr val="DD0111"/>
              </a:solidFill>
              <a:round/>
              <a:headEnd/>
              <a:tailEnd/>
            </a:ln>
          </p:spPr>
          <p:txBody>
            <a:bodyPr wrap="none" anchor="ctr"/>
            <a:lstStyle/>
            <a:p>
              <a:pPr algn="ctr"/>
              <a:r>
                <a:rPr lang="en-US"/>
                <a:t>2</a:t>
              </a:r>
            </a:p>
          </p:txBody>
        </p:sp>
        <p:sp>
          <p:nvSpPr>
            <p:cNvPr id="102" name="Oval 89">
              <a:extLst>
                <a:ext uri="{FF2B5EF4-FFF2-40B4-BE49-F238E27FC236}">
                  <a16:creationId xmlns:a16="http://schemas.microsoft.com/office/drawing/2014/main" id="{D0CE1E16-020B-696F-470E-279A05517CD9}"/>
                </a:ext>
              </a:extLst>
            </p:cNvPr>
            <p:cNvSpPr>
              <a:spLocks noChangeArrowheads="1"/>
            </p:cNvSpPr>
            <p:nvPr/>
          </p:nvSpPr>
          <p:spPr bwMode="auto">
            <a:xfrm>
              <a:off x="1940" y="1801"/>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103" name="Oval 90">
              <a:extLst>
                <a:ext uri="{FF2B5EF4-FFF2-40B4-BE49-F238E27FC236}">
                  <a16:creationId xmlns:a16="http://schemas.microsoft.com/office/drawing/2014/main" id="{0AF01D47-5573-ADD9-F8FF-652A029DDCB9}"/>
                </a:ext>
              </a:extLst>
            </p:cNvPr>
            <p:cNvSpPr>
              <a:spLocks noChangeArrowheads="1"/>
            </p:cNvSpPr>
            <p:nvPr/>
          </p:nvSpPr>
          <p:spPr bwMode="auto">
            <a:xfrm>
              <a:off x="2382" y="1801"/>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104" name="Oval 91">
              <a:extLst>
                <a:ext uri="{FF2B5EF4-FFF2-40B4-BE49-F238E27FC236}">
                  <a16:creationId xmlns:a16="http://schemas.microsoft.com/office/drawing/2014/main" id="{F139BE46-44C8-C8B6-F592-2219FC096F09}"/>
                </a:ext>
              </a:extLst>
            </p:cNvPr>
            <p:cNvSpPr>
              <a:spLocks noChangeArrowheads="1"/>
            </p:cNvSpPr>
            <p:nvPr/>
          </p:nvSpPr>
          <p:spPr bwMode="auto">
            <a:xfrm>
              <a:off x="2478" y="1273"/>
              <a:ext cx="202" cy="202"/>
            </a:xfrm>
            <a:prstGeom prst="ellipse">
              <a:avLst/>
            </a:prstGeom>
            <a:solidFill>
              <a:schemeClr val="bg1"/>
            </a:solidFill>
            <a:ln w="12700">
              <a:solidFill>
                <a:schemeClr val="tx1"/>
              </a:solidFill>
              <a:round/>
              <a:headEnd/>
              <a:tailEnd/>
            </a:ln>
          </p:spPr>
          <p:txBody>
            <a:bodyPr wrap="none" anchor="ctr"/>
            <a:lstStyle/>
            <a:p>
              <a:pPr algn="ctr"/>
              <a:r>
                <a:rPr lang="en-US"/>
                <a:t>1</a:t>
              </a:r>
            </a:p>
          </p:txBody>
        </p:sp>
        <p:sp>
          <p:nvSpPr>
            <p:cNvPr id="105" name="Oval 92">
              <a:extLst>
                <a:ext uri="{FF2B5EF4-FFF2-40B4-BE49-F238E27FC236}">
                  <a16:creationId xmlns:a16="http://schemas.microsoft.com/office/drawing/2014/main" id="{F4570BA6-BF05-D626-C8F3-9F24C5FC334F}"/>
                </a:ext>
              </a:extLst>
            </p:cNvPr>
            <p:cNvSpPr>
              <a:spLocks noChangeArrowheads="1"/>
            </p:cNvSpPr>
            <p:nvPr/>
          </p:nvSpPr>
          <p:spPr bwMode="auto">
            <a:xfrm>
              <a:off x="2766" y="1551"/>
              <a:ext cx="202" cy="202"/>
            </a:xfrm>
            <a:prstGeom prst="ellipse">
              <a:avLst/>
            </a:prstGeom>
            <a:solidFill>
              <a:schemeClr val="bg1"/>
            </a:solidFill>
            <a:ln w="12700">
              <a:solidFill>
                <a:schemeClr val="tx1"/>
              </a:solidFill>
              <a:round/>
              <a:headEnd/>
              <a:tailEnd/>
            </a:ln>
          </p:spPr>
          <p:txBody>
            <a:bodyPr wrap="none" anchor="ctr"/>
            <a:lstStyle/>
            <a:p>
              <a:pPr algn="ctr"/>
              <a:r>
                <a:rPr lang="en-US"/>
                <a:t>16</a:t>
              </a:r>
            </a:p>
          </p:txBody>
        </p:sp>
        <p:sp>
          <p:nvSpPr>
            <p:cNvPr id="106" name="Oval 93">
              <a:extLst>
                <a:ext uri="{FF2B5EF4-FFF2-40B4-BE49-F238E27FC236}">
                  <a16:creationId xmlns:a16="http://schemas.microsoft.com/office/drawing/2014/main" id="{3C8AC8F5-3339-CB7D-A720-96AA03110357}"/>
                </a:ext>
              </a:extLst>
            </p:cNvPr>
            <p:cNvSpPr>
              <a:spLocks noChangeArrowheads="1"/>
            </p:cNvSpPr>
            <p:nvPr/>
          </p:nvSpPr>
          <p:spPr bwMode="auto">
            <a:xfrm>
              <a:off x="2622" y="1801"/>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107" name="Oval 94">
              <a:extLst>
                <a:ext uri="{FF2B5EF4-FFF2-40B4-BE49-F238E27FC236}">
                  <a16:creationId xmlns:a16="http://schemas.microsoft.com/office/drawing/2014/main" id="{B3609760-F86B-A543-0D14-0FF899D20476}"/>
                </a:ext>
              </a:extLst>
            </p:cNvPr>
            <p:cNvSpPr>
              <a:spLocks noChangeArrowheads="1"/>
            </p:cNvSpPr>
            <p:nvPr/>
          </p:nvSpPr>
          <p:spPr bwMode="auto">
            <a:xfrm>
              <a:off x="2934" y="841"/>
              <a:ext cx="202" cy="202"/>
            </a:xfrm>
            <a:prstGeom prst="ellipse">
              <a:avLst/>
            </a:prstGeom>
            <a:solidFill>
              <a:schemeClr val="bg1"/>
            </a:solidFill>
            <a:ln w="12700">
              <a:solidFill>
                <a:schemeClr val="tx1"/>
              </a:solidFill>
              <a:round/>
              <a:headEnd/>
              <a:tailEnd/>
            </a:ln>
          </p:spPr>
          <p:txBody>
            <a:bodyPr wrap="none" anchor="ctr"/>
            <a:lstStyle/>
            <a:p>
              <a:pPr algn="ctr"/>
              <a:r>
                <a:rPr lang="en-US"/>
                <a:t>4</a:t>
              </a:r>
            </a:p>
          </p:txBody>
        </p:sp>
        <p:sp>
          <p:nvSpPr>
            <p:cNvPr id="108" name="Oval 95">
              <a:extLst>
                <a:ext uri="{FF2B5EF4-FFF2-40B4-BE49-F238E27FC236}">
                  <a16:creationId xmlns:a16="http://schemas.microsoft.com/office/drawing/2014/main" id="{959F1FC8-3FC5-A56D-8FFF-2C94BA3F4604}"/>
                </a:ext>
              </a:extLst>
            </p:cNvPr>
            <p:cNvSpPr>
              <a:spLocks noChangeArrowheads="1"/>
            </p:cNvSpPr>
            <p:nvPr/>
          </p:nvSpPr>
          <p:spPr bwMode="auto">
            <a:xfrm>
              <a:off x="3340" y="1273"/>
              <a:ext cx="202" cy="202"/>
            </a:xfrm>
            <a:prstGeom prst="ellipse">
              <a:avLst/>
            </a:prstGeom>
            <a:solidFill>
              <a:schemeClr val="bg1"/>
            </a:solidFill>
            <a:ln w="12700">
              <a:solidFill>
                <a:schemeClr val="tx1"/>
              </a:solidFill>
              <a:round/>
              <a:headEnd/>
              <a:tailEnd/>
            </a:ln>
          </p:spPr>
          <p:txBody>
            <a:bodyPr wrap="none" anchor="ctr"/>
            <a:lstStyle/>
            <a:p>
              <a:pPr algn="ctr"/>
              <a:r>
                <a:rPr lang="en-US"/>
                <a:t>3</a:t>
              </a:r>
            </a:p>
          </p:txBody>
        </p:sp>
        <p:sp>
          <p:nvSpPr>
            <p:cNvPr id="109" name="Oval 96">
              <a:extLst>
                <a:ext uri="{FF2B5EF4-FFF2-40B4-BE49-F238E27FC236}">
                  <a16:creationId xmlns:a16="http://schemas.microsoft.com/office/drawing/2014/main" id="{06345C2B-20BA-EAA3-5280-C8F02950B220}"/>
                </a:ext>
              </a:extLst>
            </p:cNvPr>
            <p:cNvSpPr>
              <a:spLocks noChangeArrowheads="1"/>
            </p:cNvSpPr>
            <p:nvPr/>
          </p:nvSpPr>
          <p:spPr bwMode="auto">
            <a:xfrm>
              <a:off x="3016" y="1551"/>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110" name="Oval 97">
              <a:extLst>
                <a:ext uri="{FF2B5EF4-FFF2-40B4-BE49-F238E27FC236}">
                  <a16:creationId xmlns:a16="http://schemas.microsoft.com/office/drawing/2014/main" id="{2C6F1A8D-0950-9682-33A8-5594DEB64920}"/>
                </a:ext>
              </a:extLst>
            </p:cNvPr>
            <p:cNvSpPr>
              <a:spLocks noChangeArrowheads="1"/>
            </p:cNvSpPr>
            <p:nvPr/>
          </p:nvSpPr>
          <p:spPr bwMode="auto">
            <a:xfrm>
              <a:off x="3592" y="1551"/>
              <a:ext cx="202" cy="202"/>
            </a:xfrm>
            <a:prstGeom prst="ellipse">
              <a:avLst/>
            </a:prstGeom>
            <a:solidFill>
              <a:schemeClr val="bg1"/>
            </a:solidFill>
            <a:ln w="12700">
              <a:solidFill>
                <a:schemeClr val="tx1"/>
              </a:solidFill>
              <a:round/>
              <a:headEnd/>
              <a:tailEnd/>
            </a:ln>
          </p:spPr>
          <p:txBody>
            <a:bodyPr wrap="none" anchor="ctr"/>
            <a:lstStyle/>
            <a:p>
              <a:pPr algn="ctr"/>
              <a:r>
                <a:rPr lang="en-US"/>
                <a:t>10</a:t>
              </a:r>
            </a:p>
          </p:txBody>
        </p:sp>
        <p:sp>
          <p:nvSpPr>
            <p:cNvPr id="111" name="Text Box 98">
              <a:extLst>
                <a:ext uri="{FF2B5EF4-FFF2-40B4-BE49-F238E27FC236}">
                  <a16:creationId xmlns:a16="http://schemas.microsoft.com/office/drawing/2014/main" id="{D6A34988-8179-7174-66A5-ADDB3C05C723}"/>
                </a:ext>
              </a:extLst>
            </p:cNvPr>
            <p:cNvSpPr txBox="1">
              <a:spLocks noChangeArrowheads="1"/>
            </p:cNvSpPr>
            <p:nvPr/>
          </p:nvSpPr>
          <p:spPr bwMode="auto">
            <a:xfrm>
              <a:off x="2955" y="715"/>
              <a:ext cx="160" cy="154"/>
            </a:xfrm>
            <a:prstGeom prst="rect">
              <a:avLst/>
            </a:prstGeom>
            <a:noFill/>
            <a:ln w="9525">
              <a:noFill/>
              <a:miter lim="800000"/>
              <a:headEnd/>
              <a:tailEnd/>
            </a:ln>
          </p:spPr>
          <p:txBody>
            <a:bodyPr wrap="none">
              <a:spAutoFit/>
            </a:bodyPr>
            <a:lstStyle/>
            <a:p>
              <a:r>
                <a:rPr lang="en-US" sz="1000"/>
                <a:t>1</a:t>
              </a:r>
            </a:p>
          </p:txBody>
        </p:sp>
        <p:sp>
          <p:nvSpPr>
            <p:cNvPr id="112" name="Text Box 99">
              <a:extLst>
                <a:ext uri="{FF2B5EF4-FFF2-40B4-BE49-F238E27FC236}">
                  <a16:creationId xmlns:a16="http://schemas.microsoft.com/office/drawing/2014/main" id="{4DD23F82-13FC-2CC9-579D-014ABD9619B5}"/>
                </a:ext>
              </a:extLst>
            </p:cNvPr>
            <p:cNvSpPr txBox="1">
              <a:spLocks noChangeArrowheads="1"/>
            </p:cNvSpPr>
            <p:nvPr/>
          </p:nvSpPr>
          <p:spPr bwMode="auto">
            <a:xfrm>
              <a:off x="2502" y="1148"/>
              <a:ext cx="160" cy="154"/>
            </a:xfrm>
            <a:prstGeom prst="rect">
              <a:avLst/>
            </a:prstGeom>
            <a:noFill/>
            <a:ln w="9525">
              <a:noFill/>
              <a:miter lim="800000"/>
              <a:headEnd/>
              <a:tailEnd/>
            </a:ln>
          </p:spPr>
          <p:txBody>
            <a:bodyPr wrap="none">
              <a:spAutoFit/>
            </a:bodyPr>
            <a:lstStyle/>
            <a:p>
              <a:r>
                <a:rPr lang="en-US" sz="1000"/>
                <a:t>2</a:t>
              </a:r>
            </a:p>
          </p:txBody>
        </p:sp>
        <p:sp>
          <p:nvSpPr>
            <p:cNvPr id="113" name="Text Box 100">
              <a:extLst>
                <a:ext uri="{FF2B5EF4-FFF2-40B4-BE49-F238E27FC236}">
                  <a16:creationId xmlns:a16="http://schemas.microsoft.com/office/drawing/2014/main" id="{B5843F1C-DA13-900E-9BC4-C0FE95ACA708}"/>
                </a:ext>
              </a:extLst>
            </p:cNvPr>
            <p:cNvSpPr txBox="1">
              <a:spLocks noChangeArrowheads="1"/>
            </p:cNvSpPr>
            <p:nvPr/>
          </p:nvSpPr>
          <p:spPr bwMode="auto">
            <a:xfrm>
              <a:off x="3355" y="1148"/>
              <a:ext cx="160" cy="154"/>
            </a:xfrm>
            <a:prstGeom prst="rect">
              <a:avLst/>
            </a:prstGeom>
            <a:noFill/>
            <a:ln w="9525">
              <a:noFill/>
              <a:miter lim="800000"/>
              <a:headEnd/>
              <a:tailEnd/>
            </a:ln>
          </p:spPr>
          <p:txBody>
            <a:bodyPr wrap="none">
              <a:spAutoFit/>
            </a:bodyPr>
            <a:lstStyle/>
            <a:p>
              <a:r>
                <a:rPr lang="en-US" sz="1000"/>
                <a:t>3</a:t>
              </a:r>
            </a:p>
          </p:txBody>
        </p:sp>
        <p:sp>
          <p:nvSpPr>
            <p:cNvPr id="114" name="Text Box 101">
              <a:extLst>
                <a:ext uri="{FF2B5EF4-FFF2-40B4-BE49-F238E27FC236}">
                  <a16:creationId xmlns:a16="http://schemas.microsoft.com/office/drawing/2014/main" id="{6428D994-B09B-A016-3776-65DA483F24C3}"/>
                </a:ext>
              </a:extLst>
            </p:cNvPr>
            <p:cNvSpPr txBox="1">
              <a:spLocks noChangeArrowheads="1"/>
            </p:cNvSpPr>
            <p:nvPr/>
          </p:nvSpPr>
          <p:spPr bwMode="auto">
            <a:xfrm>
              <a:off x="2209" y="1423"/>
              <a:ext cx="160" cy="154"/>
            </a:xfrm>
            <a:prstGeom prst="rect">
              <a:avLst/>
            </a:prstGeom>
            <a:noFill/>
            <a:ln w="9525">
              <a:noFill/>
              <a:miter lim="800000"/>
              <a:headEnd/>
              <a:tailEnd/>
            </a:ln>
          </p:spPr>
          <p:txBody>
            <a:bodyPr wrap="none">
              <a:spAutoFit/>
            </a:bodyPr>
            <a:lstStyle/>
            <a:p>
              <a:r>
                <a:rPr lang="en-US" sz="1000"/>
                <a:t>4</a:t>
              </a:r>
            </a:p>
          </p:txBody>
        </p:sp>
        <p:sp>
          <p:nvSpPr>
            <p:cNvPr id="115" name="Text Box 102">
              <a:extLst>
                <a:ext uri="{FF2B5EF4-FFF2-40B4-BE49-F238E27FC236}">
                  <a16:creationId xmlns:a16="http://schemas.microsoft.com/office/drawing/2014/main" id="{AAA4304C-1875-B751-0063-5901C3D9F5F4}"/>
                </a:ext>
              </a:extLst>
            </p:cNvPr>
            <p:cNvSpPr txBox="1">
              <a:spLocks noChangeArrowheads="1"/>
            </p:cNvSpPr>
            <p:nvPr/>
          </p:nvSpPr>
          <p:spPr bwMode="auto">
            <a:xfrm>
              <a:off x="2795" y="1423"/>
              <a:ext cx="160" cy="154"/>
            </a:xfrm>
            <a:prstGeom prst="rect">
              <a:avLst/>
            </a:prstGeom>
            <a:noFill/>
            <a:ln w="9525">
              <a:noFill/>
              <a:miter lim="800000"/>
              <a:headEnd/>
              <a:tailEnd/>
            </a:ln>
          </p:spPr>
          <p:txBody>
            <a:bodyPr wrap="none">
              <a:spAutoFit/>
            </a:bodyPr>
            <a:lstStyle/>
            <a:p>
              <a:r>
                <a:rPr lang="en-US" sz="1000"/>
                <a:t>5</a:t>
              </a:r>
            </a:p>
          </p:txBody>
        </p:sp>
        <p:sp>
          <p:nvSpPr>
            <p:cNvPr id="116" name="Text Box 103">
              <a:extLst>
                <a:ext uri="{FF2B5EF4-FFF2-40B4-BE49-F238E27FC236}">
                  <a16:creationId xmlns:a16="http://schemas.microsoft.com/office/drawing/2014/main" id="{A9CF6C5E-56C1-38CF-6A57-7B212A7B9264}"/>
                </a:ext>
              </a:extLst>
            </p:cNvPr>
            <p:cNvSpPr txBox="1">
              <a:spLocks noChangeArrowheads="1"/>
            </p:cNvSpPr>
            <p:nvPr/>
          </p:nvSpPr>
          <p:spPr bwMode="auto">
            <a:xfrm>
              <a:off x="3040" y="1423"/>
              <a:ext cx="160" cy="154"/>
            </a:xfrm>
            <a:prstGeom prst="rect">
              <a:avLst/>
            </a:prstGeom>
            <a:noFill/>
            <a:ln w="9525">
              <a:noFill/>
              <a:miter lim="800000"/>
              <a:headEnd/>
              <a:tailEnd/>
            </a:ln>
          </p:spPr>
          <p:txBody>
            <a:bodyPr wrap="none">
              <a:spAutoFit/>
            </a:bodyPr>
            <a:lstStyle/>
            <a:p>
              <a:r>
                <a:rPr lang="en-US" sz="1000"/>
                <a:t>6</a:t>
              </a:r>
            </a:p>
          </p:txBody>
        </p:sp>
        <p:sp>
          <p:nvSpPr>
            <p:cNvPr id="117" name="Text Box 104">
              <a:extLst>
                <a:ext uri="{FF2B5EF4-FFF2-40B4-BE49-F238E27FC236}">
                  <a16:creationId xmlns:a16="http://schemas.microsoft.com/office/drawing/2014/main" id="{F1D435C8-EA0B-C8F3-6BC6-BCC39E1A7562}"/>
                </a:ext>
              </a:extLst>
            </p:cNvPr>
            <p:cNvSpPr txBox="1">
              <a:spLocks noChangeArrowheads="1"/>
            </p:cNvSpPr>
            <p:nvPr/>
          </p:nvSpPr>
          <p:spPr bwMode="auto">
            <a:xfrm>
              <a:off x="3627" y="1423"/>
              <a:ext cx="160" cy="154"/>
            </a:xfrm>
            <a:prstGeom prst="rect">
              <a:avLst/>
            </a:prstGeom>
            <a:noFill/>
            <a:ln w="9525">
              <a:noFill/>
              <a:miter lim="800000"/>
              <a:headEnd/>
              <a:tailEnd/>
            </a:ln>
          </p:spPr>
          <p:txBody>
            <a:bodyPr wrap="none">
              <a:spAutoFit/>
            </a:bodyPr>
            <a:lstStyle/>
            <a:p>
              <a:r>
                <a:rPr lang="en-US" sz="1000"/>
                <a:t>7</a:t>
              </a:r>
            </a:p>
          </p:txBody>
        </p:sp>
        <p:sp>
          <p:nvSpPr>
            <p:cNvPr id="118" name="Text Box 105">
              <a:extLst>
                <a:ext uri="{FF2B5EF4-FFF2-40B4-BE49-F238E27FC236}">
                  <a16:creationId xmlns:a16="http://schemas.microsoft.com/office/drawing/2014/main" id="{F91970FF-A150-604D-CFC5-97E28CB79AAD}"/>
                </a:ext>
              </a:extLst>
            </p:cNvPr>
            <p:cNvSpPr txBox="1">
              <a:spLocks noChangeArrowheads="1"/>
            </p:cNvSpPr>
            <p:nvPr/>
          </p:nvSpPr>
          <p:spPr bwMode="auto">
            <a:xfrm>
              <a:off x="1953" y="1664"/>
              <a:ext cx="160" cy="154"/>
            </a:xfrm>
            <a:prstGeom prst="rect">
              <a:avLst/>
            </a:prstGeom>
            <a:noFill/>
            <a:ln w="9525">
              <a:noFill/>
              <a:miter lim="800000"/>
              <a:headEnd/>
              <a:tailEnd/>
            </a:ln>
          </p:spPr>
          <p:txBody>
            <a:bodyPr wrap="none">
              <a:spAutoFit/>
            </a:bodyPr>
            <a:lstStyle/>
            <a:p>
              <a:r>
                <a:rPr lang="en-US" sz="1000"/>
                <a:t>8</a:t>
              </a:r>
            </a:p>
          </p:txBody>
        </p:sp>
        <p:sp>
          <p:nvSpPr>
            <p:cNvPr id="119" name="Text Box 106">
              <a:extLst>
                <a:ext uri="{FF2B5EF4-FFF2-40B4-BE49-F238E27FC236}">
                  <a16:creationId xmlns:a16="http://schemas.microsoft.com/office/drawing/2014/main" id="{43FBFED7-A36E-3514-B86A-8FBAC1837721}"/>
                </a:ext>
              </a:extLst>
            </p:cNvPr>
            <p:cNvSpPr txBox="1">
              <a:spLocks noChangeArrowheads="1"/>
            </p:cNvSpPr>
            <p:nvPr/>
          </p:nvSpPr>
          <p:spPr bwMode="auto">
            <a:xfrm>
              <a:off x="2406" y="1664"/>
              <a:ext cx="160" cy="154"/>
            </a:xfrm>
            <a:prstGeom prst="rect">
              <a:avLst/>
            </a:prstGeom>
            <a:noFill/>
            <a:ln w="9525">
              <a:noFill/>
              <a:miter lim="800000"/>
              <a:headEnd/>
              <a:tailEnd/>
            </a:ln>
          </p:spPr>
          <p:txBody>
            <a:bodyPr wrap="none">
              <a:spAutoFit/>
            </a:bodyPr>
            <a:lstStyle/>
            <a:p>
              <a:r>
                <a:rPr lang="en-US" sz="1000"/>
                <a:t>9</a:t>
              </a:r>
            </a:p>
          </p:txBody>
        </p:sp>
        <p:sp>
          <p:nvSpPr>
            <p:cNvPr id="120" name="Text Box 107">
              <a:extLst>
                <a:ext uri="{FF2B5EF4-FFF2-40B4-BE49-F238E27FC236}">
                  <a16:creationId xmlns:a16="http://schemas.microsoft.com/office/drawing/2014/main" id="{F4E832C3-A6EF-C0F1-C4C9-32B7E697EA85}"/>
                </a:ext>
              </a:extLst>
            </p:cNvPr>
            <p:cNvSpPr txBox="1">
              <a:spLocks noChangeArrowheads="1"/>
            </p:cNvSpPr>
            <p:nvPr/>
          </p:nvSpPr>
          <p:spPr bwMode="auto">
            <a:xfrm>
              <a:off x="2611" y="1664"/>
              <a:ext cx="204" cy="154"/>
            </a:xfrm>
            <a:prstGeom prst="rect">
              <a:avLst/>
            </a:prstGeom>
            <a:noFill/>
            <a:ln w="9525">
              <a:noFill/>
              <a:miter lim="800000"/>
              <a:headEnd/>
              <a:tailEnd/>
            </a:ln>
          </p:spPr>
          <p:txBody>
            <a:bodyPr wrap="none">
              <a:spAutoFit/>
            </a:bodyPr>
            <a:lstStyle/>
            <a:p>
              <a:r>
                <a:rPr lang="en-US" sz="1000"/>
                <a:t>10</a:t>
              </a:r>
            </a:p>
          </p:txBody>
        </p:sp>
      </p:grpSp>
      <p:grpSp>
        <p:nvGrpSpPr>
          <p:cNvPr id="121" name="Group 108">
            <a:extLst>
              <a:ext uri="{FF2B5EF4-FFF2-40B4-BE49-F238E27FC236}">
                <a16:creationId xmlns:a16="http://schemas.microsoft.com/office/drawing/2014/main" id="{1B575E06-8356-2E97-D29A-DD90AA380483}"/>
              </a:ext>
            </a:extLst>
          </p:cNvPr>
          <p:cNvGrpSpPr>
            <a:grpSpLocks/>
          </p:cNvGrpSpPr>
          <p:nvPr/>
        </p:nvGrpSpPr>
        <p:grpSpPr bwMode="auto">
          <a:xfrm>
            <a:off x="7437439" y="1924049"/>
            <a:ext cx="2943225" cy="2044700"/>
            <a:chOff x="3743" y="715"/>
            <a:chExt cx="1854" cy="1288"/>
          </a:xfrm>
        </p:grpSpPr>
        <p:sp>
          <p:nvSpPr>
            <p:cNvPr id="122" name="Line 109">
              <a:extLst>
                <a:ext uri="{FF2B5EF4-FFF2-40B4-BE49-F238E27FC236}">
                  <a16:creationId xmlns:a16="http://schemas.microsoft.com/office/drawing/2014/main" id="{47A8BCC2-FD1E-A1C8-1144-2A045F5D3CC5}"/>
                </a:ext>
              </a:extLst>
            </p:cNvPr>
            <p:cNvSpPr>
              <a:spLocks noChangeAspect="1" noChangeShapeType="1"/>
            </p:cNvSpPr>
            <p:nvPr/>
          </p:nvSpPr>
          <p:spPr bwMode="auto">
            <a:xfrm flipV="1">
              <a:off x="4457" y="1653"/>
              <a:ext cx="259" cy="247"/>
            </a:xfrm>
            <a:prstGeom prst="line">
              <a:avLst/>
            </a:prstGeom>
            <a:noFill/>
            <a:ln w="9525">
              <a:solidFill>
                <a:schemeClr val="tx1"/>
              </a:solidFill>
              <a:round/>
              <a:headEnd/>
              <a:tailEnd/>
            </a:ln>
          </p:spPr>
          <p:txBody>
            <a:bodyPr/>
            <a:lstStyle/>
            <a:p>
              <a:endParaRPr lang="en-US"/>
            </a:p>
          </p:txBody>
        </p:sp>
        <p:sp>
          <p:nvSpPr>
            <p:cNvPr id="123" name="Line 110">
              <a:extLst>
                <a:ext uri="{FF2B5EF4-FFF2-40B4-BE49-F238E27FC236}">
                  <a16:creationId xmlns:a16="http://schemas.microsoft.com/office/drawing/2014/main" id="{8F51A6AA-3A10-B5FC-8C92-3C3A8401D0A7}"/>
                </a:ext>
              </a:extLst>
            </p:cNvPr>
            <p:cNvSpPr>
              <a:spLocks noChangeAspect="1" noChangeShapeType="1"/>
            </p:cNvSpPr>
            <p:nvPr/>
          </p:nvSpPr>
          <p:spPr bwMode="auto">
            <a:xfrm flipV="1">
              <a:off x="4924" y="1366"/>
              <a:ext cx="322" cy="307"/>
            </a:xfrm>
            <a:prstGeom prst="line">
              <a:avLst/>
            </a:prstGeom>
            <a:noFill/>
            <a:ln w="9525">
              <a:solidFill>
                <a:schemeClr val="tx1"/>
              </a:solidFill>
              <a:round/>
              <a:headEnd/>
              <a:tailEnd/>
            </a:ln>
          </p:spPr>
          <p:txBody>
            <a:bodyPr/>
            <a:lstStyle/>
            <a:p>
              <a:endParaRPr lang="en-US"/>
            </a:p>
          </p:txBody>
        </p:sp>
        <p:sp>
          <p:nvSpPr>
            <p:cNvPr id="124" name="Line 111">
              <a:extLst>
                <a:ext uri="{FF2B5EF4-FFF2-40B4-BE49-F238E27FC236}">
                  <a16:creationId xmlns:a16="http://schemas.microsoft.com/office/drawing/2014/main" id="{F63EFB5A-6CD8-F4B9-C791-7144C85B6622}"/>
                </a:ext>
              </a:extLst>
            </p:cNvPr>
            <p:cNvSpPr>
              <a:spLocks noChangeAspect="1" noChangeShapeType="1"/>
            </p:cNvSpPr>
            <p:nvPr/>
          </p:nvSpPr>
          <p:spPr bwMode="auto">
            <a:xfrm rot="16200000" flipV="1">
              <a:off x="4023" y="1611"/>
              <a:ext cx="322" cy="307"/>
            </a:xfrm>
            <a:prstGeom prst="line">
              <a:avLst/>
            </a:prstGeom>
            <a:noFill/>
            <a:ln w="9525">
              <a:solidFill>
                <a:schemeClr val="tx1"/>
              </a:solidFill>
              <a:round/>
              <a:headEnd/>
              <a:tailEnd/>
            </a:ln>
          </p:spPr>
          <p:txBody>
            <a:bodyPr/>
            <a:lstStyle/>
            <a:p>
              <a:endParaRPr lang="en-US"/>
            </a:p>
          </p:txBody>
        </p:sp>
        <p:sp>
          <p:nvSpPr>
            <p:cNvPr id="125" name="Line 112">
              <a:extLst>
                <a:ext uri="{FF2B5EF4-FFF2-40B4-BE49-F238E27FC236}">
                  <a16:creationId xmlns:a16="http://schemas.microsoft.com/office/drawing/2014/main" id="{74521706-1FC1-4E1E-0D61-4BC9C1174EA3}"/>
                </a:ext>
              </a:extLst>
            </p:cNvPr>
            <p:cNvSpPr>
              <a:spLocks noChangeAspect="1" noChangeShapeType="1"/>
            </p:cNvSpPr>
            <p:nvPr/>
          </p:nvSpPr>
          <p:spPr bwMode="auto">
            <a:xfrm rot="16200000" flipV="1">
              <a:off x="4364" y="1361"/>
              <a:ext cx="322" cy="307"/>
            </a:xfrm>
            <a:prstGeom prst="line">
              <a:avLst/>
            </a:prstGeom>
            <a:noFill/>
            <a:ln w="9525">
              <a:solidFill>
                <a:schemeClr val="tx1"/>
              </a:solidFill>
              <a:round/>
              <a:headEnd/>
              <a:tailEnd/>
            </a:ln>
          </p:spPr>
          <p:txBody>
            <a:bodyPr/>
            <a:lstStyle/>
            <a:p>
              <a:endParaRPr lang="en-US"/>
            </a:p>
          </p:txBody>
        </p:sp>
        <p:sp>
          <p:nvSpPr>
            <p:cNvPr id="126" name="Line 113">
              <a:extLst>
                <a:ext uri="{FF2B5EF4-FFF2-40B4-BE49-F238E27FC236}">
                  <a16:creationId xmlns:a16="http://schemas.microsoft.com/office/drawing/2014/main" id="{104496E2-1164-2AC9-BEF1-54F1ACAD1EEA}"/>
                </a:ext>
              </a:extLst>
            </p:cNvPr>
            <p:cNvSpPr>
              <a:spLocks noChangeAspect="1" noChangeShapeType="1"/>
            </p:cNvSpPr>
            <p:nvPr/>
          </p:nvSpPr>
          <p:spPr bwMode="auto">
            <a:xfrm rot="16200000" flipV="1">
              <a:off x="4760" y="909"/>
              <a:ext cx="806" cy="768"/>
            </a:xfrm>
            <a:prstGeom prst="line">
              <a:avLst/>
            </a:prstGeom>
            <a:noFill/>
            <a:ln w="9525">
              <a:solidFill>
                <a:schemeClr val="tx1"/>
              </a:solidFill>
              <a:round/>
              <a:headEnd/>
              <a:tailEnd/>
            </a:ln>
          </p:spPr>
          <p:txBody>
            <a:bodyPr/>
            <a:lstStyle/>
            <a:p>
              <a:endParaRPr lang="en-US"/>
            </a:p>
          </p:txBody>
        </p:sp>
        <p:sp>
          <p:nvSpPr>
            <p:cNvPr id="127" name="Line 114">
              <a:extLst>
                <a:ext uri="{FF2B5EF4-FFF2-40B4-BE49-F238E27FC236}">
                  <a16:creationId xmlns:a16="http://schemas.microsoft.com/office/drawing/2014/main" id="{D9DA6135-159C-01C7-BCD1-F394491E247A}"/>
                </a:ext>
              </a:extLst>
            </p:cNvPr>
            <p:cNvSpPr>
              <a:spLocks noChangeShapeType="1"/>
            </p:cNvSpPr>
            <p:nvPr/>
          </p:nvSpPr>
          <p:spPr bwMode="auto">
            <a:xfrm flipV="1">
              <a:off x="3849" y="937"/>
              <a:ext cx="1008" cy="960"/>
            </a:xfrm>
            <a:prstGeom prst="line">
              <a:avLst/>
            </a:prstGeom>
            <a:noFill/>
            <a:ln w="9525">
              <a:solidFill>
                <a:schemeClr val="tx1"/>
              </a:solidFill>
              <a:round/>
              <a:headEnd/>
              <a:tailEnd/>
            </a:ln>
          </p:spPr>
          <p:txBody>
            <a:bodyPr/>
            <a:lstStyle/>
            <a:p>
              <a:endParaRPr lang="en-US"/>
            </a:p>
          </p:txBody>
        </p:sp>
        <p:sp>
          <p:nvSpPr>
            <p:cNvPr id="128" name="Oval 115">
              <a:extLst>
                <a:ext uri="{FF2B5EF4-FFF2-40B4-BE49-F238E27FC236}">
                  <a16:creationId xmlns:a16="http://schemas.microsoft.com/office/drawing/2014/main" id="{53E551F4-347D-0EDD-BC5A-B7472C422E88}"/>
                </a:ext>
              </a:extLst>
            </p:cNvPr>
            <p:cNvSpPr>
              <a:spLocks noChangeArrowheads="1"/>
            </p:cNvSpPr>
            <p:nvPr/>
          </p:nvSpPr>
          <p:spPr bwMode="auto">
            <a:xfrm>
              <a:off x="3993" y="1551"/>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129" name="Oval 116">
              <a:extLst>
                <a:ext uri="{FF2B5EF4-FFF2-40B4-BE49-F238E27FC236}">
                  <a16:creationId xmlns:a16="http://schemas.microsoft.com/office/drawing/2014/main" id="{D53FED78-2546-7040-CAAF-42C8860D8C45}"/>
                </a:ext>
              </a:extLst>
            </p:cNvPr>
            <p:cNvSpPr>
              <a:spLocks noChangeArrowheads="1"/>
            </p:cNvSpPr>
            <p:nvPr/>
          </p:nvSpPr>
          <p:spPr bwMode="auto">
            <a:xfrm>
              <a:off x="3743" y="1801"/>
              <a:ext cx="202" cy="202"/>
            </a:xfrm>
            <a:prstGeom prst="ellipse">
              <a:avLst/>
            </a:prstGeom>
            <a:solidFill>
              <a:schemeClr val="bg1"/>
            </a:solidFill>
            <a:ln w="12700">
              <a:solidFill>
                <a:schemeClr val="tx1"/>
              </a:solidFill>
              <a:round/>
              <a:headEnd/>
              <a:tailEnd/>
            </a:ln>
          </p:spPr>
          <p:txBody>
            <a:bodyPr wrap="none" anchor="ctr"/>
            <a:lstStyle/>
            <a:p>
              <a:pPr algn="ctr"/>
              <a:r>
                <a:rPr lang="en-US"/>
                <a:t>2</a:t>
              </a:r>
            </a:p>
          </p:txBody>
        </p:sp>
        <p:sp>
          <p:nvSpPr>
            <p:cNvPr id="130" name="Oval 117">
              <a:extLst>
                <a:ext uri="{FF2B5EF4-FFF2-40B4-BE49-F238E27FC236}">
                  <a16:creationId xmlns:a16="http://schemas.microsoft.com/office/drawing/2014/main" id="{F591C11D-DDF2-B32A-2908-8EF06CB346EA}"/>
                </a:ext>
              </a:extLst>
            </p:cNvPr>
            <p:cNvSpPr>
              <a:spLocks noChangeArrowheads="1"/>
            </p:cNvSpPr>
            <p:nvPr/>
          </p:nvSpPr>
          <p:spPr bwMode="auto">
            <a:xfrm>
              <a:off x="4185" y="1801"/>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131" name="Oval 118">
              <a:extLst>
                <a:ext uri="{FF2B5EF4-FFF2-40B4-BE49-F238E27FC236}">
                  <a16:creationId xmlns:a16="http://schemas.microsoft.com/office/drawing/2014/main" id="{2D921F18-F46C-D0B4-1C91-92E1EB30B790}"/>
                </a:ext>
              </a:extLst>
            </p:cNvPr>
            <p:cNvSpPr>
              <a:spLocks noChangeArrowheads="1"/>
            </p:cNvSpPr>
            <p:nvPr/>
          </p:nvSpPr>
          <p:spPr bwMode="auto">
            <a:xfrm>
              <a:off x="4281" y="1273"/>
              <a:ext cx="202" cy="202"/>
            </a:xfrm>
            <a:prstGeom prst="ellipse">
              <a:avLst/>
            </a:prstGeom>
            <a:solidFill>
              <a:schemeClr val="bg1"/>
            </a:solidFill>
            <a:ln w="12700">
              <a:solidFill>
                <a:schemeClr val="tx1"/>
              </a:solidFill>
              <a:round/>
              <a:headEnd/>
              <a:tailEnd/>
            </a:ln>
          </p:spPr>
          <p:txBody>
            <a:bodyPr wrap="none" anchor="ctr"/>
            <a:lstStyle/>
            <a:p>
              <a:pPr algn="ctr"/>
              <a:r>
                <a:rPr lang="en-US"/>
                <a:t>1</a:t>
              </a:r>
            </a:p>
          </p:txBody>
        </p:sp>
        <p:sp>
          <p:nvSpPr>
            <p:cNvPr id="132" name="Oval 119">
              <a:extLst>
                <a:ext uri="{FF2B5EF4-FFF2-40B4-BE49-F238E27FC236}">
                  <a16:creationId xmlns:a16="http://schemas.microsoft.com/office/drawing/2014/main" id="{C654DDDE-B5F8-524E-AFF6-5343A2282520}"/>
                </a:ext>
              </a:extLst>
            </p:cNvPr>
            <p:cNvSpPr>
              <a:spLocks noChangeArrowheads="1"/>
            </p:cNvSpPr>
            <p:nvPr/>
          </p:nvSpPr>
          <p:spPr bwMode="auto">
            <a:xfrm>
              <a:off x="4569" y="1551"/>
              <a:ext cx="202" cy="202"/>
            </a:xfrm>
            <a:prstGeom prst="ellipse">
              <a:avLst/>
            </a:prstGeom>
            <a:solidFill>
              <a:schemeClr val="bg1"/>
            </a:solidFill>
            <a:ln w="12700">
              <a:solidFill>
                <a:schemeClr val="tx1"/>
              </a:solidFill>
              <a:round/>
              <a:headEnd/>
              <a:tailEnd/>
            </a:ln>
          </p:spPr>
          <p:txBody>
            <a:bodyPr wrap="none" anchor="ctr"/>
            <a:lstStyle/>
            <a:p>
              <a:pPr algn="ctr"/>
              <a:r>
                <a:rPr lang="en-US"/>
                <a:t>16</a:t>
              </a:r>
            </a:p>
          </p:txBody>
        </p:sp>
        <p:sp>
          <p:nvSpPr>
            <p:cNvPr id="133" name="Oval 120">
              <a:extLst>
                <a:ext uri="{FF2B5EF4-FFF2-40B4-BE49-F238E27FC236}">
                  <a16:creationId xmlns:a16="http://schemas.microsoft.com/office/drawing/2014/main" id="{CF6C40EE-08A7-0838-DBEC-78BC505FEAFA}"/>
                </a:ext>
              </a:extLst>
            </p:cNvPr>
            <p:cNvSpPr>
              <a:spLocks noChangeArrowheads="1"/>
            </p:cNvSpPr>
            <p:nvPr/>
          </p:nvSpPr>
          <p:spPr bwMode="auto">
            <a:xfrm>
              <a:off x="4425" y="1801"/>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134" name="Oval 121">
              <a:extLst>
                <a:ext uri="{FF2B5EF4-FFF2-40B4-BE49-F238E27FC236}">
                  <a16:creationId xmlns:a16="http://schemas.microsoft.com/office/drawing/2014/main" id="{48E224D3-5A9D-184B-64A5-F7129D72231A}"/>
                </a:ext>
              </a:extLst>
            </p:cNvPr>
            <p:cNvSpPr>
              <a:spLocks noChangeArrowheads="1"/>
            </p:cNvSpPr>
            <p:nvPr/>
          </p:nvSpPr>
          <p:spPr bwMode="auto">
            <a:xfrm>
              <a:off x="4737" y="841"/>
              <a:ext cx="202" cy="202"/>
            </a:xfrm>
            <a:prstGeom prst="ellipse">
              <a:avLst/>
            </a:prstGeom>
            <a:solidFill>
              <a:schemeClr val="bg1"/>
            </a:solidFill>
            <a:ln w="12700">
              <a:solidFill>
                <a:schemeClr val="tx1"/>
              </a:solidFill>
              <a:round/>
              <a:headEnd/>
              <a:tailEnd/>
            </a:ln>
          </p:spPr>
          <p:txBody>
            <a:bodyPr wrap="none" anchor="ctr"/>
            <a:lstStyle/>
            <a:p>
              <a:pPr algn="ctr"/>
              <a:r>
                <a:rPr lang="en-US"/>
                <a:t>4</a:t>
              </a:r>
            </a:p>
          </p:txBody>
        </p:sp>
        <p:sp>
          <p:nvSpPr>
            <p:cNvPr id="135" name="Oval 122">
              <a:extLst>
                <a:ext uri="{FF2B5EF4-FFF2-40B4-BE49-F238E27FC236}">
                  <a16:creationId xmlns:a16="http://schemas.microsoft.com/office/drawing/2014/main" id="{4DEF94A9-01B5-C657-DA64-9A5798B5D4DD}"/>
                </a:ext>
              </a:extLst>
            </p:cNvPr>
            <p:cNvSpPr>
              <a:spLocks noChangeArrowheads="1"/>
            </p:cNvSpPr>
            <p:nvPr/>
          </p:nvSpPr>
          <p:spPr bwMode="auto">
            <a:xfrm>
              <a:off x="5143" y="1273"/>
              <a:ext cx="202" cy="202"/>
            </a:xfrm>
            <a:prstGeom prst="ellipse">
              <a:avLst/>
            </a:prstGeom>
            <a:solidFill>
              <a:schemeClr val="bg1"/>
            </a:solidFill>
            <a:ln w="38100">
              <a:solidFill>
                <a:srgbClr val="DD0111"/>
              </a:solidFill>
              <a:round/>
              <a:headEnd/>
              <a:tailEnd/>
            </a:ln>
          </p:spPr>
          <p:txBody>
            <a:bodyPr wrap="none" anchor="ctr"/>
            <a:lstStyle/>
            <a:p>
              <a:pPr algn="ctr"/>
              <a:r>
                <a:rPr lang="en-US"/>
                <a:t>3</a:t>
              </a:r>
            </a:p>
          </p:txBody>
        </p:sp>
        <p:sp>
          <p:nvSpPr>
            <p:cNvPr id="136" name="Oval 123">
              <a:extLst>
                <a:ext uri="{FF2B5EF4-FFF2-40B4-BE49-F238E27FC236}">
                  <a16:creationId xmlns:a16="http://schemas.microsoft.com/office/drawing/2014/main" id="{BF002FFA-4683-E642-C41A-5F834B603A42}"/>
                </a:ext>
              </a:extLst>
            </p:cNvPr>
            <p:cNvSpPr>
              <a:spLocks noChangeArrowheads="1"/>
            </p:cNvSpPr>
            <p:nvPr/>
          </p:nvSpPr>
          <p:spPr bwMode="auto">
            <a:xfrm>
              <a:off x="4819" y="1551"/>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137" name="Oval 124">
              <a:extLst>
                <a:ext uri="{FF2B5EF4-FFF2-40B4-BE49-F238E27FC236}">
                  <a16:creationId xmlns:a16="http://schemas.microsoft.com/office/drawing/2014/main" id="{40E3E4C7-C420-4A82-C75A-3E93BBD3E3D3}"/>
                </a:ext>
              </a:extLst>
            </p:cNvPr>
            <p:cNvSpPr>
              <a:spLocks noChangeArrowheads="1"/>
            </p:cNvSpPr>
            <p:nvPr/>
          </p:nvSpPr>
          <p:spPr bwMode="auto">
            <a:xfrm>
              <a:off x="5395" y="1551"/>
              <a:ext cx="202" cy="202"/>
            </a:xfrm>
            <a:prstGeom prst="ellipse">
              <a:avLst/>
            </a:prstGeom>
            <a:solidFill>
              <a:schemeClr val="bg1"/>
            </a:solidFill>
            <a:ln w="12700">
              <a:solidFill>
                <a:schemeClr val="tx1"/>
              </a:solidFill>
              <a:round/>
              <a:headEnd/>
              <a:tailEnd/>
            </a:ln>
          </p:spPr>
          <p:txBody>
            <a:bodyPr wrap="none" anchor="ctr"/>
            <a:lstStyle/>
            <a:p>
              <a:pPr algn="ctr"/>
              <a:r>
                <a:rPr lang="en-US" dirty="0"/>
                <a:t>10</a:t>
              </a:r>
            </a:p>
          </p:txBody>
        </p:sp>
        <p:sp>
          <p:nvSpPr>
            <p:cNvPr id="138" name="Text Box 125">
              <a:extLst>
                <a:ext uri="{FF2B5EF4-FFF2-40B4-BE49-F238E27FC236}">
                  <a16:creationId xmlns:a16="http://schemas.microsoft.com/office/drawing/2014/main" id="{7FD1FEAD-B0BD-75FC-2E74-C97BC9B362A2}"/>
                </a:ext>
              </a:extLst>
            </p:cNvPr>
            <p:cNvSpPr txBox="1">
              <a:spLocks noChangeArrowheads="1"/>
            </p:cNvSpPr>
            <p:nvPr/>
          </p:nvSpPr>
          <p:spPr bwMode="auto">
            <a:xfrm>
              <a:off x="4758" y="715"/>
              <a:ext cx="160" cy="154"/>
            </a:xfrm>
            <a:prstGeom prst="rect">
              <a:avLst/>
            </a:prstGeom>
            <a:noFill/>
            <a:ln w="9525">
              <a:noFill/>
              <a:miter lim="800000"/>
              <a:headEnd/>
              <a:tailEnd/>
            </a:ln>
          </p:spPr>
          <p:txBody>
            <a:bodyPr wrap="none">
              <a:spAutoFit/>
            </a:bodyPr>
            <a:lstStyle/>
            <a:p>
              <a:r>
                <a:rPr lang="en-US" sz="1000"/>
                <a:t>1</a:t>
              </a:r>
            </a:p>
          </p:txBody>
        </p:sp>
        <p:sp>
          <p:nvSpPr>
            <p:cNvPr id="139" name="Text Box 126">
              <a:extLst>
                <a:ext uri="{FF2B5EF4-FFF2-40B4-BE49-F238E27FC236}">
                  <a16:creationId xmlns:a16="http://schemas.microsoft.com/office/drawing/2014/main" id="{1B678CA7-62CF-7402-2A8E-E83028691BAA}"/>
                </a:ext>
              </a:extLst>
            </p:cNvPr>
            <p:cNvSpPr txBox="1">
              <a:spLocks noChangeArrowheads="1"/>
            </p:cNvSpPr>
            <p:nvPr/>
          </p:nvSpPr>
          <p:spPr bwMode="auto">
            <a:xfrm>
              <a:off x="4305" y="1148"/>
              <a:ext cx="160" cy="154"/>
            </a:xfrm>
            <a:prstGeom prst="rect">
              <a:avLst/>
            </a:prstGeom>
            <a:noFill/>
            <a:ln w="9525">
              <a:noFill/>
              <a:miter lim="800000"/>
              <a:headEnd/>
              <a:tailEnd/>
            </a:ln>
          </p:spPr>
          <p:txBody>
            <a:bodyPr wrap="none">
              <a:spAutoFit/>
            </a:bodyPr>
            <a:lstStyle/>
            <a:p>
              <a:r>
                <a:rPr lang="en-US" sz="1000"/>
                <a:t>2</a:t>
              </a:r>
            </a:p>
          </p:txBody>
        </p:sp>
        <p:sp>
          <p:nvSpPr>
            <p:cNvPr id="140" name="Text Box 127">
              <a:extLst>
                <a:ext uri="{FF2B5EF4-FFF2-40B4-BE49-F238E27FC236}">
                  <a16:creationId xmlns:a16="http://schemas.microsoft.com/office/drawing/2014/main" id="{ECBD0386-95FC-3B99-2AE0-BFB71AE1127C}"/>
                </a:ext>
              </a:extLst>
            </p:cNvPr>
            <p:cNvSpPr txBox="1">
              <a:spLocks noChangeArrowheads="1"/>
            </p:cNvSpPr>
            <p:nvPr/>
          </p:nvSpPr>
          <p:spPr bwMode="auto">
            <a:xfrm>
              <a:off x="5158" y="1148"/>
              <a:ext cx="160" cy="154"/>
            </a:xfrm>
            <a:prstGeom prst="rect">
              <a:avLst/>
            </a:prstGeom>
            <a:noFill/>
            <a:ln w="9525">
              <a:noFill/>
              <a:miter lim="800000"/>
              <a:headEnd/>
              <a:tailEnd/>
            </a:ln>
          </p:spPr>
          <p:txBody>
            <a:bodyPr wrap="none">
              <a:spAutoFit/>
            </a:bodyPr>
            <a:lstStyle/>
            <a:p>
              <a:r>
                <a:rPr lang="en-US" sz="1000"/>
                <a:t>3</a:t>
              </a:r>
            </a:p>
          </p:txBody>
        </p:sp>
        <p:sp>
          <p:nvSpPr>
            <p:cNvPr id="141" name="Text Box 128">
              <a:extLst>
                <a:ext uri="{FF2B5EF4-FFF2-40B4-BE49-F238E27FC236}">
                  <a16:creationId xmlns:a16="http://schemas.microsoft.com/office/drawing/2014/main" id="{969F52B2-9FCF-04B0-D229-CE7977E03889}"/>
                </a:ext>
              </a:extLst>
            </p:cNvPr>
            <p:cNvSpPr txBox="1">
              <a:spLocks noChangeArrowheads="1"/>
            </p:cNvSpPr>
            <p:nvPr/>
          </p:nvSpPr>
          <p:spPr bwMode="auto">
            <a:xfrm>
              <a:off x="4012" y="1423"/>
              <a:ext cx="160" cy="154"/>
            </a:xfrm>
            <a:prstGeom prst="rect">
              <a:avLst/>
            </a:prstGeom>
            <a:noFill/>
            <a:ln w="9525">
              <a:noFill/>
              <a:miter lim="800000"/>
              <a:headEnd/>
              <a:tailEnd/>
            </a:ln>
          </p:spPr>
          <p:txBody>
            <a:bodyPr wrap="none">
              <a:spAutoFit/>
            </a:bodyPr>
            <a:lstStyle/>
            <a:p>
              <a:r>
                <a:rPr lang="en-US" sz="1000"/>
                <a:t>4</a:t>
              </a:r>
            </a:p>
          </p:txBody>
        </p:sp>
        <p:sp>
          <p:nvSpPr>
            <p:cNvPr id="142" name="Text Box 129">
              <a:extLst>
                <a:ext uri="{FF2B5EF4-FFF2-40B4-BE49-F238E27FC236}">
                  <a16:creationId xmlns:a16="http://schemas.microsoft.com/office/drawing/2014/main" id="{E93EDE10-3CAD-79D8-3B32-EEBB785D85BB}"/>
                </a:ext>
              </a:extLst>
            </p:cNvPr>
            <p:cNvSpPr txBox="1">
              <a:spLocks noChangeArrowheads="1"/>
            </p:cNvSpPr>
            <p:nvPr/>
          </p:nvSpPr>
          <p:spPr bwMode="auto">
            <a:xfrm>
              <a:off x="4598" y="1423"/>
              <a:ext cx="160" cy="154"/>
            </a:xfrm>
            <a:prstGeom prst="rect">
              <a:avLst/>
            </a:prstGeom>
            <a:noFill/>
            <a:ln w="9525">
              <a:noFill/>
              <a:miter lim="800000"/>
              <a:headEnd/>
              <a:tailEnd/>
            </a:ln>
          </p:spPr>
          <p:txBody>
            <a:bodyPr wrap="none">
              <a:spAutoFit/>
            </a:bodyPr>
            <a:lstStyle/>
            <a:p>
              <a:r>
                <a:rPr lang="en-US" sz="1000"/>
                <a:t>5</a:t>
              </a:r>
            </a:p>
          </p:txBody>
        </p:sp>
        <p:sp>
          <p:nvSpPr>
            <p:cNvPr id="143" name="Text Box 130">
              <a:extLst>
                <a:ext uri="{FF2B5EF4-FFF2-40B4-BE49-F238E27FC236}">
                  <a16:creationId xmlns:a16="http://schemas.microsoft.com/office/drawing/2014/main" id="{DC427571-D938-6539-537F-F7F6BC178724}"/>
                </a:ext>
              </a:extLst>
            </p:cNvPr>
            <p:cNvSpPr txBox="1">
              <a:spLocks noChangeArrowheads="1"/>
            </p:cNvSpPr>
            <p:nvPr/>
          </p:nvSpPr>
          <p:spPr bwMode="auto">
            <a:xfrm>
              <a:off x="4843" y="1423"/>
              <a:ext cx="160" cy="154"/>
            </a:xfrm>
            <a:prstGeom prst="rect">
              <a:avLst/>
            </a:prstGeom>
            <a:noFill/>
            <a:ln w="9525">
              <a:noFill/>
              <a:miter lim="800000"/>
              <a:headEnd/>
              <a:tailEnd/>
            </a:ln>
          </p:spPr>
          <p:txBody>
            <a:bodyPr wrap="none">
              <a:spAutoFit/>
            </a:bodyPr>
            <a:lstStyle/>
            <a:p>
              <a:r>
                <a:rPr lang="en-US" sz="1000"/>
                <a:t>6</a:t>
              </a:r>
            </a:p>
          </p:txBody>
        </p:sp>
        <p:sp>
          <p:nvSpPr>
            <p:cNvPr id="144" name="Text Box 131">
              <a:extLst>
                <a:ext uri="{FF2B5EF4-FFF2-40B4-BE49-F238E27FC236}">
                  <a16:creationId xmlns:a16="http://schemas.microsoft.com/office/drawing/2014/main" id="{70943CFD-1A6E-6416-D18B-4A52957E307A}"/>
                </a:ext>
              </a:extLst>
            </p:cNvPr>
            <p:cNvSpPr txBox="1">
              <a:spLocks noChangeArrowheads="1"/>
            </p:cNvSpPr>
            <p:nvPr/>
          </p:nvSpPr>
          <p:spPr bwMode="auto">
            <a:xfrm>
              <a:off x="5430" y="1423"/>
              <a:ext cx="160" cy="154"/>
            </a:xfrm>
            <a:prstGeom prst="rect">
              <a:avLst/>
            </a:prstGeom>
            <a:noFill/>
            <a:ln w="9525">
              <a:noFill/>
              <a:miter lim="800000"/>
              <a:headEnd/>
              <a:tailEnd/>
            </a:ln>
          </p:spPr>
          <p:txBody>
            <a:bodyPr wrap="none">
              <a:spAutoFit/>
            </a:bodyPr>
            <a:lstStyle/>
            <a:p>
              <a:r>
                <a:rPr lang="en-US" sz="1000"/>
                <a:t>7</a:t>
              </a:r>
            </a:p>
          </p:txBody>
        </p:sp>
        <p:sp>
          <p:nvSpPr>
            <p:cNvPr id="145" name="Text Box 132">
              <a:extLst>
                <a:ext uri="{FF2B5EF4-FFF2-40B4-BE49-F238E27FC236}">
                  <a16:creationId xmlns:a16="http://schemas.microsoft.com/office/drawing/2014/main" id="{B7BB27D0-AD9F-8D7F-98A7-6CAC46F2F35F}"/>
                </a:ext>
              </a:extLst>
            </p:cNvPr>
            <p:cNvSpPr txBox="1">
              <a:spLocks noChangeArrowheads="1"/>
            </p:cNvSpPr>
            <p:nvPr/>
          </p:nvSpPr>
          <p:spPr bwMode="auto">
            <a:xfrm>
              <a:off x="3756" y="1664"/>
              <a:ext cx="160" cy="154"/>
            </a:xfrm>
            <a:prstGeom prst="rect">
              <a:avLst/>
            </a:prstGeom>
            <a:noFill/>
            <a:ln w="9525">
              <a:noFill/>
              <a:miter lim="800000"/>
              <a:headEnd/>
              <a:tailEnd/>
            </a:ln>
          </p:spPr>
          <p:txBody>
            <a:bodyPr wrap="none">
              <a:spAutoFit/>
            </a:bodyPr>
            <a:lstStyle/>
            <a:p>
              <a:r>
                <a:rPr lang="en-US" sz="1000"/>
                <a:t>8</a:t>
              </a:r>
            </a:p>
          </p:txBody>
        </p:sp>
        <p:sp>
          <p:nvSpPr>
            <p:cNvPr id="146" name="Text Box 133">
              <a:extLst>
                <a:ext uri="{FF2B5EF4-FFF2-40B4-BE49-F238E27FC236}">
                  <a16:creationId xmlns:a16="http://schemas.microsoft.com/office/drawing/2014/main" id="{0268B6B5-DBE7-48F6-B108-2598E08B5249}"/>
                </a:ext>
              </a:extLst>
            </p:cNvPr>
            <p:cNvSpPr txBox="1">
              <a:spLocks noChangeArrowheads="1"/>
            </p:cNvSpPr>
            <p:nvPr/>
          </p:nvSpPr>
          <p:spPr bwMode="auto">
            <a:xfrm>
              <a:off x="4209" y="1664"/>
              <a:ext cx="160" cy="154"/>
            </a:xfrm>
            <a:prstGeom prst="rect">
              <a:avLst/>
            </a:prstGeom>
            <a:noFill/>
            <a:ln w="9525">
              <a:noFill/>
              <a:miter lim="800000"/>
              <a:headEnd/>
              <a:tailEnd/>
            </a:ln>
          </p:spPr>
          <p:txBody>
            <a:bodyPr wrap="none">
              <a:spAutoFit/>
            </a:bodyPr>
            <a:lstStyle/>
            <a:p>
              <a:r>
                <a:rPr lang="en-US" sz="1000"/>
                <a:t>9</a:t>
              </a:r>
            </a:p>
          </p:txBody>
        </p:sp>
        <p:sp>
          <p:nvSpPr>
            <p:cNvPr id="147" name="Text Box 134">
              <a:extLst>
                <a:ext uri="{FF2B5EF4-FFF2-40B4-BE49-F238E27FC236}">
                  <a16:creationId xmlns:a16="http://schemas.microsoft.com/office/drawing/2014/main" id="{031CF202-ED1C-3A73-5B8A-3D77AC5DB2AB}"/>
                </a:ext>
              </a:extLst>
            </p:cNvPr>
            <p:cNvSpPr txBox="1">
              <a:spLocks noChangeArrowheads="1"/>
            </p:cNvSpPr>
            <p:nvPr/>
          </p:nvSpPr>
          <p:spPr bwMode="auto">
            <a:xfrm>
              <a:off x="4414" y="1664"/>
              <a:ext cx="204" cy="154"/>
            </a:xfrm>
            <a:prstGeom prst="rect">
              <a:avLst/>
            </a:prstGeom>
            <a:noFill/>
            <a:ln w="9525">
              <a:noFill/>
              <a:miter lim="800000"/>
              <a:headEnd/>
              <a:tailEnd/>
            </a:ln>
          </p:spPr>
          <p:txBody>
            <a:bodyPr wrap="none">
              <a:spAutoFit/>
            </a:bodyPr>
            <a:lstStyle/>
            <a:p>
              <a:r>
                <a:rPr lang="en-US" sz="1000"/>
                <a:t>10</a:t>
              </a:r>
            </a:p>
          </p:txBody>
        </p:sp>
      </p:grpSp>
      <p:grpSp>
        <p:nvGrpSpPr>
          <p:cNvPr id="148" name="Group 135">
            <a:extLst>
              <a:ext uri="{FF2B5EF4-FFF2-40B4-BE49-F238E27FC236}">
                <a16:creationId xmlns:a16="http://schemas.microsoft.com/office/drawing/2014/main" id="{1CD1A781-CA3D-047E-ACAC-D420EF56CFE5}"/>
              </a:ext>
            </a:extLst>
          </p:cNvPr>
          <p:cNvGrpSpPr>
            <a:grpSpLocks/>
          </p:cNvGrpSpPr>
          <p:nvPr/>
        </p:nvGrpSpPr>
        <p:grpSpPr bwMode="auto">
          <a:xfrm>
            <a:off x="4567239" y="4436105"/>
            <a:ext cx="2943225" cy="2044700"/>
            <a:chOff x="1940" y="2528"/>
            <a:chExt cx="1854" cy="1288"/>
          </a:xfrm>
        </p:grpSpPr>
        <p:sp>
          <p:nvSpPr>
            <p:cNvPr id="149" name="Line 136">
              <a:extLst>
                <a:ext uri="{FF2B5EF4-FFF2-40B4-BE49-F238E27FC236}">
                  <a16:creationId xmlns:a16="http://schemas.microsoft.com/office/drawing/2014/main" id="{593A3E71-5B5A-E149-468B-2EE403F8A26E}"/>
                </a:ext>
              </a:extLst>
            </p:cNvPr>
            <p:cNvSpPr>
              <a:spLocks noChangeAspect="1" noChangeShapeType="1"/>
            </p:cNvSpPr>
            <p:nvPr/>
          </p:nvSpPr>
          <p:spPr bwMode="auto">
            <a:xfrm flipV="1">
              <a:off x="2654" y="3466"/>
              <a:ext cx="259" cy="247"/>
            </a:xfrm>
            <a:prstGeom prst="line">
              <a:avLst/>
            </a:prstGeom>
            <a:noFill/>
            <a:ln w="9525">
              <a:solidFill>
                <a:schemeClr val="tx1"/>
              </a:solidFill>
              <a:round/>
              <a:headEnd/>
              <a:tailEnd/>
            </a:ln>
          </p:spPr>
          <p:txBody>
            <a:bodyPr/>
            <a:lstStyle/>
            <a:p>
              <a:endParaRPr lang="en-US"/>
            </a:p>
          </p:txBody>
        </p:sp>
        <p:sp>
          <p:nvSpPr>
            <p:cNvPr id="150" name="Line 137">
              <a:extLst>
                <a:ext uri="{FF2B5EF4-FFF2-40B4-BE49-F238E27FC236}">
                  <a16:creationId xmlns:a16="http://schemas.microsoft.com/office/drawing/2014/main" id="{872D3118-E6A9-ADDF-43D9-18BE565E4AEC}"/>
                </a:ext>
              </a:extLst>
            </p:cNvPr>
            <p:cNvSpPr>
              <a:spLocks noChangeAspect="1" noChangeShapeType="1"/>
            </p:cNvSpPr>
            <p:nvPr/>
          </p:nvSpPr>
          <p:spPr bwMode="auto">
            <a:xfrm flipV="1">
              <a:off x="3121" y="3179"/>
              <a:ext cx="322" cy="307"/>
            </a:xfrm>
            <a:prstGeom prst="line">
              <a:avLst/>
            </a:prstGeom>
            <a:noFill/>
            <a:ln w="9525">
              <a:solidFill>
                <a:schemeClr val="tx1"/>
              </a:solidFill>
              <a:round/>
              <a:headEnd/>
              <a:tailEnd/>
            </a:ln>
          </p:spPr>
          <p:txBody>
            <a:bodyPr/>
            <a:lstStyle/>
            <a:p>
              <a:endParaRPr lang="en-US"/>
            </a:p>
          </p:txBody>
        </p:sp>
        <p:sp>
          <p:nvSpPr>
            <p:cNvPr id="151" name="Line 138">
              <a:extLst>
                <a:ext uri="{FF2B5EF4-FFF2-40B4-BE49-F238E27FC236}">
                  <a16:creationId xmlns:a16="http://schemas.microsoft.com/office/drawing/2014/main" id="{95966194-CF90-DC50-3B2D-9134C58CEA36}"/>
                </a:ext>
              </a:extLst>
            </p:cNvPr>
            <p:cNvSpPr>
              <a:spLocks noChangeAspect="1" noChangeShapeType="1"/>
            </p:cNvSpPr>
            <p:nvPr/>
          </p:nvSpPr>
          <p:spPr bwMode="auto">
            <a:xfrm rot="16200000" flipV="1">
              <a:off x="2220" y="3424"/>
              <a:ext cx="322" cy="307"/>
            </a:xfrm>
            <a:prstGeom prst="line">
              <a:avLst/>
            </a:prstGeom>
            <a:noFill/>
            <a:ln w="9525">
              <a:solidFill>
                <a:schemeClr val="tx1"/>
              </a:solidFill>
              <a:round/>
              <a:headEnd/>
              <a:tailEnd/>
            </a:ln>
          </p:spPr>
          <p:txBody>
            <a:bodyPr/>
            <a:lstStyle/>
            <a:p>
              <a:endParaRPr lang="en-US"/>
            </a:p>
          </p:txBody>
        </p:sp>
        <p:sp>
          <p:nvSpPr>
            <p:cNvPr id="152" name="Line 139">
              <a:extLst>
                <a:ext uri="{FF2B5EF4-FFF2-40B4-BE49-F238E27FC236}">
                  <a16:creationId xmlns:a16="http://schemas.microsoft.com/office/drawing/2014/main" id="{09F3F1A8-3A4E-0221-F7D2-E0F0A3E77038}"/>
                </a:ext>
              </a:extLst>
            </p:cNvPr>
            <p:cNvSpPr>
              <a:spLocks noChangeAspect="1" noChangeShapeType="1"/>
            </p:cNvSpPr>
            <p:nvPr/>
          </p:nvSpPr>
          <p:spPr bwMode="auto">
            <a:xfrm rot="16200000" flipV="1">
              <a:off x="2561" y="3174"/>
              <a:ext cx="322" cy="307"/>
            </a:xfrm>
            <a:prstGeom prst="line">
              <a:avLst/>
            </a:prstGeom>
            <a:noFill/>
            <a:ln w="9525">
              <a:solidFill>
                <a:schemeClr val="tx1"/>
              </a:solidFill>
              <a:round/>
              <a:headEnd/>
              <a:tailEnd/>
            </a:ln>
          </p:spPr>
          <p:txBody>
            <a:bodyPr/>
            <a:lstStyle/>
            <a:p>
              <a:endParaRPr lang="en-US"/>
            </a:p>
          </p:txBody>
        </p:sp>
        <p:sp>
          <p:nvSpPr>
            <p:cNvPr id="153" name="Line 140">
              <a:extLst>
                <a:ext uri="{FF2B5EF4-FFF2-40B4-BE49-F238E27FC236}">
                  <a16:creationId xmlns:a16="http://schemas.microsoft.com/office/drawing/2014/main" id="{30408A96-4839-1196-E89A-04AA8E1A74CD}"/>
                </a:ext>
              </a:extLst>
            </p:cNvPr>
            <p:cNvSpPr>
              <a:spLocks noChangeAspect="1" noChangeShapeType="1"/>
            </p:cNvSpPr>
            <p:nvPr/>
          </p:nvSpPr>
          <p:spPr bwMode="auto">
            <a:xfrm rot="16200000" flipV="1">
              <a:off x="2957" y="2722"/>
              <a:ext cx="806" cy="768"/>
            </a:xfrm>
            <a:prstGeom prst="line">
              <a:avLst/>
            </a:prstGeom>
            <a:noFill/>
            <a:ln w="9525">
              <a:solidFill>
                <a:schemeClr val="tx1"/>
              </a:solidFill>
              <a:round/>
              <a:headEnd/>
              <a:tailEnd/>
            </a:ln>
          </p:spPr>
          <p:txBody>
            <a:bodyPr/>
            <a:lstStyle/>
            <a:p>
              <a:endParaRPr lang="en-US"/>
            </a:p>
          </p:txBody>
        </p:sp>
        <p:sp>
          <p:nvSpPr>
            <p:cNvPr id="154" name="Line 141">
              <a:extLst>
                <a:ext uri="{FF2B5EF4-FFF2-40B4-BE49-F238E27FC236}">
                  <a16:creationId xmlns:a16="http://schemas.microsoft.com/office/drawing/2014/main" id="{BBDF9547-2E86-DE16-4555-820E09519185}"/>
                </a:ext>
              </a:extLst>
            </p:cNvPr>
            <p:cNvSpPr>
              <a:spLocks noChangeShapeType="1"/>
            </p:cNvSpPr>
            <p:nvPr/>
          </p:nvSpPr>
          <p:spPr bwMode="auto">
            <a:xfrm flipV="1">
              <a:off x="2046" y="2750"/>
              <a:ext cx="1008" cy="960"/>
            </a:xfrm>
            <a:prstGeom prst="line">
              <a:avLst/>
            </a:prstGeom>
            <a:noFill/>
            <a:ln w="9525">
              <a:solidFill>
                <a:schemeClr val="tx1"/>
              </a:solidFill>
              <a:round/>
              <a:headEnd/>
              <a:tailEnd/>
            </a:ln>
          </p:spPr>
          <p:txBody>
            <a:bodyPr/>
            <a:lstStyle/>
            <a:p>
              <a:endParaRPr lang="en-US"/>
            </a:p>
          </p:txBody>
        </p:sp>
        <p:sp>
          <p:nvSpPr>
            <p:cNvPr id="155" name="Oval 142">
              <a:extLst>
                <a:ext uri="{FF2B5EF4-FFF2-40B4-BE49-F238E27FC236}">
                  <a16:creationId xmlns:a16="http://schemas.microsoft.com/office/drawing/2014/main" id="{EB3E069E-01E2-43E7-43E1-258326F32B36}"/>
                </a:ext>
              </a:extLst>
            </p:cNvPr>
            <p:cNvSpPr>
              <a:spLocks noChangeArrowheads="1"/>
            </p:cNvSpPr>
            <p:nvPr/>
          </p:nvSpPr>
          <p:spPr bwMode="auto">
            <a:xfrm>
              <a:off x="2190" y="3364"/>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156" name="Oval 143">
              <a:extLst>
                <a:ext uri="{FF2B5EF4-FFF2-40B4-BE49-F238E27FC236}">
                  <a16:creationId xmlns:a16="http://schemas.microsoft.com/office/drawing/2014/main" id="{9024C3F3-0E41-EC7A-EBFE-8A58E037B623}"/>
                </a:ext>
              </a:extLst>
            </p:cNvPr>
            <p:cNvSpPr>
              <a:spLocks noChangeArrowheads="1"/>
            </p:cNvSpPr>
            <p:nvPr/>
          </p:nvSpPr>
          <p:spPr bwMode="auto">
            <a:xfrm>
              <a:off x="1940" y="3614"/>
              <a:ext cx="202" cy="202"/>
            </a:xfrm>
            <a:prstGeom prst="ellipse">
              <a:avLst/>
            </a:prstGeom>
            <a:solidFill>
              <a:schemeClr val="bg1"/>
            </a:solidFill>
            <a:ln w="12700">
              <a:solidFill>
                <a:schemeClr val="tx1"/>
              </a:solidFill>
              <a:round/>
              <a:headEnd/>
              <a:tailEnd/>
            </a:ln>
          </p:spPr>
          <p:txBody>
            <a:bodyPr wrap="none" anchor="ctr"/>
            <a:lstStyle/>
            <a:p>
              <a:pPr algn="ctr"/>
              <a:r>
                <a:rPr lang="en-US"/>
                <a:t>2</a:t>
              </a:r>
            </a:p>
          </p:txBody>
        </p:sp>
        <p:sp>
          <p:nvSpPr>
            <p:cNvPr id="157" name="Oval 144">
              <a:extLst>
                <a:ext uri="{FF2B5EF4-FFF2-40B4-BE49-F238E27FC236}">
                  <a16:creationId xmlns:a16="http://schemas.microsoft.com/office/drawing/2014/main" id="{42409AAE-B59F-40F9-5167-3B61FE0EE160}"/>
                </a:ext>
              </a:extLst>
            </p:cNvPr>
            <p:cNvSpPr>
              <a:spLocks noChangeArrowheads="1"/>
            </p:cNvSpPr>
            <p:nvPr/>
          </p:nvSpPr>
          <p:spPr bwMode="auto">
            <a:xfrm>
              <a:off x="2382" y="3614"/>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158" name="Oval 145">
              <a:extLst>
                <a:ext uri="{FF2B5EF4-FFF2-40B4-BE49-F238E27FC236}">
                  <a16:creationId xmlns:a16="http://schemas.microsoft.com/office/drawing/2014/main" id="{49704126-281B-45F0-0031-46F2349B1A4D}"/>
                </a:ext>
              </a:extLst>
            </p:cNvPr>
            <p:cNvSpPr>
              <a:spLocks noChangeArrowheads="1"/>
            </p:cNvSpPr>
            <p:nvPr/>
          </p:nvSpPr>
          <p:spPr bwMode="auto">
            <a:xfrm>
              <a:off x="2478" y="3086"/>
              <a:ext cx="202" cy="202"/>
            </a:xfrm>
            <a:prstGeom prst="ellipse">
              <a:avLst/>
            </a:prstGeom>
            <a:solidFill>
              <a:schemeClr val="bg1"/>
            </a:solidFill>
            <a:ln w="12700">
              <a:solidFill>
                <a:schemeClr val="tx1"/>
              </a:solidFill>
              <a:round/>
              <a:headEnd/>
              <a:tailEnd/>
            </a:ln>
          </p:spPr>
          <p:txBody>
            <a:bodyPr wrap="none" anchor="ctr"/>
            <a:lstStyle/>
            <a:p>
              <a:pPr algn="ctr"/>
              <a:r>
                <a:rPr lang="en-US"/>
                <a:t>16</a:t>
              </a:r>
            </a:p>
          </p:txBody>
        </p:sp>
        <p:sp>
          <p:nvSpPr>
            <p:cNvPr id="159" name="Oval 146">
              <a:extLst>
                <a:ext uri="{FF2B5EF4-FFF2-40B4-BE49-F238E27FC236}">
                  <a16:creationId xmlns:a16="http://schemas.microsoft.com/office/drawing/2014/main" id="{036A351B-5922-11B9-16D2-583684D2B46F}"/>
                </a:ext>
              </a:extLst>
            </p:cNvPr>
            <p:cNvSpPr>
              <a:spLocks noChangeArrowheads="1"/>
            </p:cNvSpPr>
            <p:nvPr/>
          </p:nvSpPr>
          <p:spPr bwMode="auto">
            <a:xfrm>
              <a:off x="2766" y="3364"/>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160" name="Oval 147">
              <a:extLst>
                <a:ext uri="{FF2B5EF4-FFF2-40B4-BE49-F238E27FC236}">
                  <a16:creationId xmlns:a16="http://schemas.microsoft.com/office/drawing/2014/main" id="{141A2F78-384B-6AE9-0549-0593D6755047}"/>
                </a:ext>
              </a:extLst>
            </p:cNvPr>
            <p:cNvSpPr>
              <a:spLocks noChangeArrowheads="1"/>
            </p:cNvSpPr>
            <p:nvPr/>
          </p:nvSpPr>
          <p:spPr bwMode="auto">
            <a:xfrm>
              <a:off x="2622" y="3614"/>
              <a:ext cx="202" cy="202"/>
            </a:xfrm>
            <a:prstGeom prst="ellipse">
              <a:avLst/>
            </a:prstGeom>
            <a:solidFill>
              <a:schemeClr val="bg1"/>
            </a:solidFill>
            <a:ln w="12700">
              <a:solidFill>
                <a:schemeClr val="tx1"/>
              </a:solidFill>
              <a:round/>
              <a:headEnd/>
              <a:tailEnd/>
            </a:ln>
          </p:spPr>
          <p:txBody>
            <a:bodyPr wrap="none" anchor="ctr"/>
            <a:lstStyle/>
            <a:p>
              <a:pPr algn="ctr"/>
              <a:r>
                <a:rPr lang="en-US"/>
                <a:t>1</a:t>
              </a:r>
            </a:p>
          </p:txBody>
        </p:sp>
        <p:sp>
          <p:nvSpPr>
            <p:cNvPr id="161" name="Oval 148">
              <a:extLst>
                <a:ext uri="{FF2B5EF4-FFF2-40B4-BE49-F238E27FC236}">
                  <a16:creationId xmlns:a16="http://schemas.microsoft.com/office/drawing/2014/main" id="{B67F82C8-167A-8A40-B1B6-836324F6DD0E}"/>
                </a:ext>
              </a:extLst>
            </p:cNvPr>
            <p:cNvSpPr>
              <a:spLocks noChangeArrowheads="1"/>
            </p:cNvSpPr>
            <p:nvPr/>
          </p:nvSpPr>
          <p:spPr bwMode="auto">
            <a:xfrm>
              <a:off x="2934" y="2654"/>
              <a:ext cx="202" cy="202"/>
            </a:xfrm>
            <a:prstGeom prst="ellipse">
              <a:avLst/>
            </a:prstGeom>
            <a:solidFill>
              <a:schemeClr val="bg1"/>
            </a:solidFill>
            <a:ln w="38100">
              <a:solidFill>
                <a:srgbClr val="DD0111"/>
              </a:solidFill>
              <a:round/>
              <a:headEnd/>
              <a:tailEnd/>
            </a:ln>
          </p:spPr>
          <p:txBody>
            <a:bodyPr wrap="none" anchor="ctr"/>
            <a:lstStyle/>
            <a:p>
              <a:pPr algn="ctr"/>
              <a:r>
                <a:rPr lang="en-US"/>
                <a:t>4</a:t>
              </a:r>
            </a:p>
          </p:txBody>
        </p:sp>
        <p:sp>
          <p:nvSpPr>
            <p:cNvPr id="162" name="Oval 149">
              <a:extLst>
                <a:ext uri="{FF2B5EF4-FFF2-40B4-BE49-F238E27FC236}">
                  <a16:creationId xmlns:a16="http://schemas.microsoft.com/office/drawing/2014/main" id="{62610DAE-3133-CF47-A8D5-72F16CEEF4B8}"/>
                </a:ext>
              </a:extLst>
            </p:cNvPr>
            <p:cNvSpPr>
              <a:spLocks noChangeArrowheads="1"/>
            </p:cNvSpPr>
            <p:nvPr/>
          </p:nvSpPr>
          <p:spPr bwMode="auto">
            <a:xfrm>
              <a:off x="3340" y="3086"/>
              <a:ext cx="202" cy="202"/>
            </a:xfrm>
            <a:prstGeom prst="ellipse">
              <a:avLst/>
            </a:prstGeom>
            <a:solidFill>
              <a:schemeClr val="bg1"/>
            </a:solidFill>
            <a:ln w="12700">
              <a:solidFill>
                <a:schemeClr val="tx1"/>
              </a:solidFill>
              <a:round/>
              <a:headEnd/>
              <a:tailEnd/>
            </a:ln>
          </p:spPr>
          <p:txBody>
            <a:bodyPr wrap="none" anchor="ctr"/>
            <a:lstStyle/>
            <a:p>
              <a:pPr algn="ctr"/>
              <a:r>
                <a:rPr lang="en-US"/>
                <a:t>10</a:t>
              </a:r>
            </a:p>
          </p:txBody>
        </p:sp>
        <p:sp>
          <p:nvSpPr>
            <p:cNvPr id="163" name="Oval 150">
              <a:extLst>
                <a:ext uri="{FF2B5EF4-FFF2-40B4-BE49-F238E27FC236}">
                  <a16:creationId xmlns:a16="http://schemas.microsoft.com/office/drawing/2014/main" id="{B3F5B104-2402-D84E-3FA0-FA97DE7F5D68}"/>
                </a:ext>
              </a:extLst>
            </p:cNvPr>
            <p:cNvSpPr>
              <a:spLocks noChangeArrowheads="1"/>
            </p:cNvSpPr>
            <p:nvPr/>
          </p:nvSpPr>
          <p:spPr bwMode="auto">
            <a:xfrm>
              <a:off x="3016" y="3364"/>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164" name="Oval 151">
              <a:extLst>
                <a:ext uri="{FF2B5EF4-FFF2-40B4-BE49-F238E27FC236}">
                  <a16:creationId xmlns:a16="http://schemas.microsoft.com/office/drawing/2014/main" id="{B78C4F86-FEC2-4FC0-E167-4FEEA669A400}"/>
                </a:ext>
              </a:extLst>
            </p:cNvPr>
            <p:cNvSpPr>
              <a:spLocks noChangeArrowheads="1"/>
            </p:cNvSpPr>
            <p:nvPr/>
          </p:nvSpPr>
          <p:spPr bwMode="auto">
            <a:xfrm>
              <a:off x="3592" y="3364"/>
              <a:ext cx="202" cy="202"/>
            </a:xfrm>
            <a:prstGeom prst="ellipse">
              <a:avLst/>
            </a:prstGeom>
            <a:solidFill>
              <a:schemeClr val="bg1"/>
            </a:solidFill>
            <a:ln w="12700">
              <a:solidFill>
                <a:schemeClr val="tx1"/>
              </a:solidFill>
              <a:round/>
              <a:headEnd/>
              <a:tailEnd/>
            </a:ln>
          </p:spPr>
          <p:txBody>
            <a:bodyPr wrap="none" anchor="ctr"/>
            <a:lstStyle/>
            <a:p>
              <a:pPr algn="ctr"/>
              <a:r>
                <a:rPr lang="en-US"/>
                <a:t>3</a:t>
              </a:r>
            </a:p>
          </p:txBody>
        </p:sp>
        <p:sp>
          <p:nvSpPr>
            <p:cNvPr id="165" name="Text Box 152">
              <a:extLst>
                <a:ext uri="{FF2B5EF4-FFF2-40B4-BE49-F238E27FC236}">
                  <a16:creationId xmlns:a16="http://schemas.microsoft.com/office/drawing/2014/main" id="{02AC53E1-94D9-2627-7D51-E79D4507396D}"/>
                </a:ext>
              </a:extLst>
            </p:cNvPr>
            <p:cNvSpPr txBox="1">
              <a:spLocks noChangeArrowheads="1"/>
            </p:cNvSpPr>
            <p:nvPr/>
          </p:nvSpPr>
          <p:spPr bwMode="auto">
            <a:xfrm>
              <a:off x="2955" y="2528"/>
              <a:ext cx="160" cy="154"/>
            </a:xfrm>
            <a:prstGeom prst="rect">
              <a:avLst/>
            </a:prstGeom>
            <a:noFill/>
            <a:ln w="9525">
              <a:noFill/>
              <a:miter lim="800000"/>
              <a:headEnd/>
              <a:tailEnd/>
            </a:ln>
          </p:spPr>
          <p:txBody>
            <a:bodyPr wrap="none">
              <a:spAutoFit/>
            </a:bodyPr>
            <a:lstStyle/>
            <a:p>
              <a:r>
                <a:rPr lang="en-US" sz="1000"/>
                <a:t>1</a:t>
              </a:r>
            </a:p>
          </p:txBody>
        </p:sp>
        <p:sp>
          <p:nvSpPr>
            <p:cNvPr id="166" name="Text Box 153">
              <a:extLst>
                <a:ext uri="{FF2B5EF4-FFF2-40B4-BE49-F238E27FC236}">
                  <a16:creationId xmlns:a16="http://schemas.microsoft.com/office/drawing/2014/main" id="{7B3A3495-00F8-5B49-7540-021A605104D7}"/>
                </a:ext>
              </a:extLst>
            </p:cNvPr>
            <p:cNvSpPr txBox="1">
              <a:spLocks noChangeArrowheads="1"/>
            </p:cNvSpPr>
            <p:nvPr/>
          </p:nvSpPr>
          <p:spPr bwMode="auto">
            <a:xfrm>
              <a:off x="2502" y="2961"/>
              <a:ext cx="160" cy="154"/>
            </a:xfrm>
            <a:prstGeom prst="rect">
              <a:avLst/>
            </a:prstGeom>
            <a:noFill/>
            <a:ln w="9525">
              <a:noFill/>
              <a:miter lim="800000"/>
              <a:headEnd/>
              <a:tailEnd/>
            </a:ln>
          </p:spPr>
          <p:txBody>
            <a:bodyPr wrap="none">
              <a:spAutoFit/>
            </a:bodyPr>
            <a:lstStyle/>
            <a:p>
              <a:r>
                <a:rPr lang="en-US" sz="1000"/>
                <a:t>2</a:t>
              </a:r>
            </a:p>
          </p:txBody>
        </p:sp>
        <p:sp>
          <p:nvSpPr>
            <p:cNvPr id="167" name="Text Box 154">
              <a:extLst>
                <a:ext uri="{FF2B5EF4-FFF2-40B4-BE49-F238E27FC236}">
                  <a16:creationId xmlns:a16="http://schemas.microsoft.com/office/drawing/2014/main" id="{833ACBC5-7E61-D943-2B0B-9DB6D9AD768A}"/>
                </a:ext>
              </a:extLst>
            </p:cNvPr>
            <p:cNvSpPr txBox="1">
              <a:spLocks noChangeArrowheads="1"/>
            </p:cNvSpPr>
            <p:nvPr/>
          </p:nvSpPr>
          <p:spPr bwMode="auto">
            <a:xfrm>
              <a:off x="3355" y="2961"/>
              <a:ext cx="160" cy="154"/>
            </a:xfrm>
            <a:prstGeom prst="rect">
              <a:avLst/>
            </a:prstGeom>
            <a:noFill/>
            <a:ln w="9525">
              <a:noFill/>
              <a:miter lim="800000"/>
              <a:headEnd/>
              <a:tailEnd/>
            </a:ln>
          </p:spPr>
          <p:txBody>
            <a:bodyPr wrap="none">
              <a:spAutoFit/>
            </a:bodyPr>
            <a:lstStyle/>
            <a:p>
              <a:r>
                <a:rPr lang="en-US" sz="1000"/>
                <a:t>3</a:t>
              </a:r>
            </a:p>
          </p:txBody>
        </p:sp>
        <p:sp>
          <p:nvSpPr>
            <p:cNvPr id="168" name="Text Box 155">
              <a:extLst>
                <a:ext uri="{FF2B5EF4-FFF2-40B4-BE49-F238E27FC236}">
                  <a16:creationId xmlns:a16="http://schemas.microsoft.com/office/drawing/2014/main" id="{F4C52D5B-7489-574E-AE88-E789B0DE8174}"/>
                </a:ext>
              </a:extLst>
            </p:cNvPr>
            <p:cNvSpPr txBox="1">
              <a:spLocks noChangeArrowheads="1"/>
            </p:cNvSpPr>
            <p:nvPr/>
          </p:nvSpPr>
          <p:spPr bwMode="auto">
            <a:xfrm>
              <a:off x="2209" y="3236"/>
              <a:ext cx="160" cy="154"/>
            </a:xfrm>
            <a:prstGeom prst="rect">
              <a:avLst/>
            </a:prstGeom>
            <a:noFill/>
            <a:ln w="9525">
              <a:noFill/>
              <a:miter lim="800000"/>
              <a:headEnd/>
              <a:tailEnd/>
            </a:ln>
          </p:spPr>
          <p:txBody>
            <a:bodyPr wrap="none">
              <a:spAutoFit/>
            </a:bodyPr>
            <a:lstStyle/>
            <a:p>
              <a:r>
                <a:rPr lang="en-US" sz="1000"/>
                <a:t>4</a:t>
              </a:r>
            </a:p>
          </p:txBody>
        </p:sp>
        <p:sp>
          <p:nvSpPr>
            <p:cNvPr id="169" name="Text Box 156">
              <a:extLst>
                <a:ext uri="{FF2B5EF4-FFF2-40B4-BE49-F238E27FC236}">
                  <a16:creationId xmlns:a16="http://schemas.microsoft.com/office/drawing/2014/main" id="{4F924361-54EF-AF01-B4F4-A28CADFD4BE3}"/>
                </a:ext>
              </a:extLst>
            </p:cNvPr>
            <p:cNvSpPr txBox="1">
              <a:spLocks noChangeArrowheads="1"/>
            </p:cNvSpPr>
            <p:nvPr/>
          </p:nvSpPr>
          <p:spPr bwMode="auto">
            <a:xfrm>
              <a:off x="2795" y="3236"/>
              <a:ext cx="160" cy="154"/>
            </a:xfrm>
            <a:prstGeom prst="rect">
              <a:avLst/>
            </a:prstGeom>
            <a:noFill/>
            <a:ln w="9525">
              <a:noFill/>
              <a:miter lim="800000"/>
              <a:headEnd/>
              <a:tailEnd/>
            </a:ln>
          </p:spPr>
          <p:txBody>
            <a:bodyPr wrap="none">
              <a:spAutoFit/>
            </a:bodyPr>
            <a:lstStyle/>
            <a:p>
              <a:r>
                <a:rPr lang="en-US" sz="1000"/>
                <a:t>5</a:t>
              </a:r>
            </a:p>
          </p:txBody>
        </p:sp>
        <p:sp>
          <p:nvSpPr>
            <p:cNvPr id="170" name="Text Box 157">
              <a:extLst>
                <a:ext uri="{FF2B5EF4-FFF2-40B4-BE49-F238E27FC236}">
                  <a16:creationId xmlns:a16="http://schemas.microsoft.com/office/drawing/2014/main" id="{A03A58F4-4CE1-704F-FFAA-3C43A7705330}"/>
                </a:ext>
              </a:extLst>
            </p:cNvPr>
            <p:cNvSpPr txBox="1">
              <a:spLocks noChangeArrowheads="1"/>
            </p:cNvSpPr>
            <p:nvPr/>
          </p:nvSpPr>
          <p:spPr bwMode="auto">
            <a:xfrm>
              <a:off x="3040" y="3236"/>
              <a:ext cx="160" cy="154"/>
            </a:xfrm>
            <a:prstGeom prst="rect">
              <a:avLst/>
            </a:prstGeom>
            <a:noFill/>
            <a:ln w="9525">
              <a:noFill/>
              <a:miter lim="800000"/>
              <a:headEnd/>
              <a:tailEnd/>
            </a:ln>
          </p:spPr>
          <p:txBody>
            <a:bodyPr wrap="none">
              <a:spAutoFit/>
            </a:bodyPr>
            <a:lstStyle/>
            <a:p>
              <a:r>
                <a:rPr lang="en-US" sz="1000"/>
                <a:t>6</a:t>
              </a:r>
            </a:p>
          </p:txBody>
        </p:sp>
        <p:sp>
          <p:nvSpPr>
            <p:cNvPr id="171" name="Text Box 158">
              <a:extLst>
                <a:ext uri="{FF2B5EF4-FFF2-40B4-BE49-F238E27FC236}">
                  <a16:creationId xmlns:a16="http://schemas.microsoft.com/office/drawing/2014/main" id="{CE3361F3-4E41-BF9C-EA14-D178953702D9}"/>
                </a:ext>
              </a:extLst>
            </p:cNvPr>
            <p:cNvSpPr txBox="1">
              <a:spLocks noChangeArrowheads="1"/>
            </p:cNvSpPr>
            <p:nvPr/>
          </p:nvSpPr>
          <p:spPr bwMode="auto">
            <a:xfrm>
              <a:off x="3627" y="3236"/>
              <a:ext cx="160" cy="154"/>
            </a:xfrm>
            <a:prstGeom prst="rect">
              <a:avLst/>
            </a:prstGeom>
            <a:noFill/>
            <a:ln w="9525">
              <a:noFill/>
              <a:miter lim="800000"/>
              <a:headEnd/>
              <a:tailEnd/>
            </a:ln>
          </p:spPr>
          <p:txBody>
            <a:bodyPr wrap="none">
              <a:spAutoFit/>
            </a:bodyPr>
            <a:lstStyle/>
            <a:p>
              <a:r>
                <a:rPr lang="en-US" sz="1000"/>
                <a:t>7</a:t>
              </a:r>
            </a:p>
          </p:txBody>
        </p:sp>
        <p:sp>
          <p:nvSpPr>
            <p:cNvPr id="172" name="Text Box 159">
              <a:extLst>
                <a:ext uri="{FF2B5EF4-FFF2-40B4-BE49-F238E27FC236}">
                  <a16:creationId xmlns:a16="http://schemas.microsoft.com/office/drawing/2014/main" id="{C308C9DE-AB4F-7D01-9F9A-1A6AF3ABE988}"/>
                </a:ext>
              </a:extLst>
            </p:cNvPr>
            <p:cNvSpPr txBox="1">
              <a:spLocks noChangeArrowheads="1"/>
            </p:cNvSpPr>
            <p:nvPr/>
          </p:nvSpPr>
          <p:spPr bwMode="auto">
            <a:xfrm>
              <a:off x="1953" y="3477"/>
              <a:ext cx="160" cy="154"/>
            </a:xfrm>
            <a:prstGeom prst="rect">
              <a:avLst/>
            </a:prstGeom>
            <a:noFill/>
            <a:ln w="9525">
              <a:noFill/>
              <a:miter lim="800000"/>
              <a:headEnd/>
              <a:tailEnd/>
            </a:ln>
          </p:spPr>
          <p:txBody>
            <a:bodyPr wrap="none">
              <a:spAutoFit/>
            </a:bodyPr>
            <a:lstStyle/>
            <a:p>
              <a:r>
                <a:rPr lang="en-US" sz="1000"/>
                <a:t>8</a:t>
              </a:r>
            </a:p>
          </p:txBody>
        </p:sp>
        <p:sp>
          <p:nvSpPr>
            <p:cNvPr id="173" name="Text Box 160">
              <a:extLst>
                <a:ext uri="{FF2B5EF4-FFF2-40B4-BE49-F238E27FC236}">
                  <a16:creationId xmlns:a16="http://schemas.microsoft.com/office/drawing/2014/main" id="{CEB26434-54E7-FC39-CE1E-3616FCD234C6}"/>
                </a:ext>
              </a:extLst>
            </p:cNvPr>
            <p:cNvSpPr txBox="1">
              <a:spLocks noChangeArrowheads="1"/>
            </p:cNvSpPr>
            <p:nvPr/>
          </p:nvSpPr>
          <p:spPr bwMode="auto">
            <a:xfrm>
              <a:off x="2406" y="3477"/>
              <a:ext cx="160" cy="154"/>
            </a:xfrm>
            <a:prstGeom prst="rect">
              <a:avLst/>
            </a:prstGeom>
            <a:noFill/>
            <a:ln w="9525">
              <a:noFill/>
              <a:miter lim="800000"/>
              <a:headEnd/>
              <a:tailEnd/>
            </a:ln>
          </p:spPr>
          <p:txBody>
            <a:bodyPr wrap="none">
              <a:spAutoFit/>
            </a:bodyPr>
            <a:lstStyle/>
            <a:p>
              <a:r>
                <a:rPr lang="en-US" sz="1000"/>
                <a:t>9</a:t>
              </a:r>
            </a:p>
          </p:txBody>
        </p:sp>
        <p:sp>
          <p:nvSpPr>
            <p:cNvPr id="174" name="Text Box 161">
              <a:extLst>
                <a:ext uri="{FF2B5EF4-FFF2-40B4-BE49-F238E27FC236}">
                  <a16:creationId xmlns:a16="http://schemas.microsoft.com/office/drawing/2014/main" id="{992D82B1-339E-59D0-1AC4-8C08AEB50411}"/>
                </a:ext>
              </a:extLst>
            </p:cNvPr>
            <p:cNvSpPr txBox="1">
              <a:spLocks noChangeArrowheads="1"/>
            </p:cNvSpPr>
            <p:nvPr/>
          </p:nvSpPr>
          <p:spPr bwMode="auto">
            <a:xfrm>
              <a:off x="2611" y="3477"/>
              <a:ext cx="204" cy="154"/>
            </a:xfrm>
            <a:prstGeom prst="rect">
              <a:avLst/>
            </a:prstGeom>
            <a:noFill/>
            <a:ln w="9525">
              <a:noFill/>
              <a:miter lim="800000"/>
              <a:headEnd/>
              <a:tailEnd/>
            </a:ln>
          </p:spPr>
          <p:txBody>
            <a:bodyPr wrap="none">
              <a:spAutoFit/>
            </a:bodyPr>
            <a:lstStyle/>
            <a:p>
              <a:r>
                <a:rPr lang="en-US" sz="1000"/>
                <a:t>10</a:t>
              </a:r>
            </a:p>
          </p:txBody>
        </p:sp>
      </p:grpSp>
      <p:grpSp>
        <p:nvGrpSpPr>
          <p:cNvPr id="175" name="Group 162">
            <a:extLst>
              <a:ext uri="{FF2B5EF4-FFF2-40B4-BE49-F238E27FC236}">
                <a16:creationId xmlns:a16="http://schemas.microsoft.com/office/drawing/2014/main" id="{0C1AED5E-B650-CEBD-5AE3-5BD1C658ED4F}"/>
              </a:ext>
            </a:extLst>
          </p:cNvPr>
          <p:cNvGrpSpPr>
            <a:grpSpLocks/>
          </p:cNvGrpSpPr>
          <p:nvPr/>
        </p:nvGrpSpPr>
        <p:grpSpPr bwMode="auto">
          <a:xfrm>
            <a:off x="7429501" y="4436105"/>
            <a:ext cx="2943225" cy="2044700"/>
            <a:chOff x="137" y="715"/>
            <a:chExt cx="1854" cy="1288"/>
          </a:xfrm>
        </p:grpSpPr>
        <p:sp>
          <p:nvSpPr>
            <p:cNvPr id="176" name="Line 163">
              <a:extLst>
                <a:ext uri="{FF2B5EF4-FFF2-40B4-BE49-F238E27FC236}">
                  <a16:creationId xmlns:a16="http://schemas.microsoft.com/office/drawing/2014/main" id="{DB5CCD95-B867-0105-FFD2-C4C1DA12CFAA}"/>
                </a:ext>
              </a:extLst>
            </p:cNvPr>
            <p:cNvSpPr>
              <a:spLocks noChangeAspect="1" noChangeShapeType="1"/>
            </p:cNvSpPr>
            <p:nvPr/>
          </p:nvSpPr>
          <p:spPr bwMode="auto">
            <a:xfrm flipV="1">
              <a:off x="851" y="1653"/>
              <a:ext cx="259" cy="247"/>
            </a:xfrm>
            <a:prstGeom prst="line">
              <a:avLst/>
            </a:prstGeom>
            <a:noFill/>
            <a:ln w="9525">
              <a:solidFill>
                <a:schemeClr val="tx1"/>
              </a:solidFill>
              <a:round/>
              <a:headEnd/>
              <a:tailEnd/>
            </a:ln>
          </p:spPr>
          <p:txBody>
            <a:bodyPr/>
            <a:lstStyle/>
            <a:p>
              <a:endParaRPr lang="en-US"/>
            </a:p>
          </p:txBody>
        </p:sp>
        <p:sp>
          <p:nvSpPr>
            <p:cNvPr id="177" name="Line 164">
              <a:extLst>
                <a:ext uri="{FF2B5EF4-FFF2-40B4-BE49-F238E27FC236}">
                  <a16:creationId xmlns:a16="http://schemas.microsoft.com/office/drawing/2014/main" id="{A4220CE7-52F0-6ECA-E1A2-1FA185F7344C}"/>
                </a:ext>
              </a:extLst>
            </p:cNvPr>
            <p:cNvSpPr>
              <a:spLocks noChangeAspect="1" noChangeShapeType="1"/>
            </p:cNvSpPr>
            <p:nvPr/>
          </p:nvSpPr>
          <p:spPr bwMode="auto">
            <a:xfrm flipV="1">
              <a:off x="1318" y="1366"/>
              <a:ext cx="322" cy="307"/>
            </a:xfrm>
            <a:prstGeom prst="line">
              <a:avLst/>
            </a:prstGeom>
            <a:noFill/>
            <a:ln w="9525">
              <a:solidFill>
                <a:schemeClr val="tx1"/>
              </a:solidFill>
              <a:round/>
              <a:headEnd/>
              <a:tailEnd/>
            </a:ln>
          </p:spPr>
          <p:txBody>
            <a:bodyPr/>
            <a:lstStyle/>
            <a:p>
              <a:endParaRPr lang="en-US"/>
            </a:p>
          </p:txBody>
        </p:sp>
        <p:sp>
          <p:nvSpPr>
            <p:cNvPr id="178" name="Line 165">
              <a:extLst>
                <a:ext uri="{FF2B5EF4-FFF2-40B4-BE49-F238E27FC236}">
                  <a16:creationId xmlns:a16="http://schemas.microsoft.com/office/drawing/2014/main" id="{739692BD-62D3-A7CF-9863-0BEDFD3CD75C}"/>
                </a:ext>
              </a:extLst>
            </p:cNvPr>
            <p:cNvSpPr>
              <a:spLocks noChangeAspect="1" noChangeShapeType="1"/>
            </p:cNvSpPr>
            <p:nvPr/>
          </p:nvSpPr>
          <p:spPr bwMode="auto">
            <a:xfrm rot="16200000" flipV="1">
              <a:off x="417" y="1611"/>
              <a:ext cx="322" cy="307"/>
            </a:xfrm>
            <a:prstGeom prst="line">
              <a:avLst/>
            </a:prstGeom>
            <a:noFill/>
            <a:ln w="9525">
              <a:solidFill>
                <a:schemeClr val="tx1"/>
              </a:solidFill>
              <a:round/>
              <a:headEnd/>
              <a:tailEnd/>
            </a:ln>
          </p:spPr>
          <p:txBody>
            <a:bodyPr/>
            <a:lstStyle/>
            <a:p>
              <a:endParaRPr lang="en-US"/>
            </a:p>
          </p:txBody>
        </p:sp>
        <p:sp>
          <p:nvSpPr>
            <p:cNvPr id="179" name="Line 166">
              <a:extLst>
                <a:ext uri="{FF2B5EF4-FFF2-40B4-BE49-F238E27FC236}">
                  <a16:creationId xmlns:a16="http://schemas.microsoft.com/office/drawing/2014/main" id="{F3010C2F-A6B7-8EB1-9109-5411287209E6}"/>
                </a:ext>
              </a:extLst>
            </p:cNvPr>
            <p:cNvSpPr>
              <a:spLocks noChangeAspect="1" noChangeShapeType="1"/>
            </p:cNvSpPr>
            <p:nvPr/>
          </p:nvSpPr>
          <p:spPr bwMode="auto">
            <a:xfrm rot="16200000" flipV="1">
              <a:off x="758" y="1361"/>
              <a:ext cx="322" cy="307"/>
            </a:xfrm>
            <a:prstGeom prst="line">
              <a:avLst/>
            </a:prstGeom>
            <a:noFill/>
            <a:ln w="9525">
              <a:solidFill>
                <a:schemeClr val="tx1"/>
              </a:solidFill>
              <a:round/>
              <a:headEnd/>
              <a:tailEnd/>
            </a:ln>
          </p:spPr>
          <p:txBody>
            <a:bodyPr/>
            <a:lstStyle/>
            <a:p>
              <a:endParaRPr lang="en-US"/>
            </a:p>
          </p:txBody>
        </p:sp>
        <p:sp>
          <p:nvSpPr>
            <p:cNvPr id="180" name="Line 167">
              <a:extLst>
                <a:ext uri="{FF2B5EF4-FFF2-40B4-BE49-F238E27FC236}">
                  <a16:creationId xmlns:a16="http://schemas.microsoft.com/office/drawing/2014/main" id="{5DEA2D88-61D5-385C-37E9-513AB201AF93}"/>
                </a:ext>
              </a:extLst>
            </p:cNvPr>
            <p:cNvSpPr>
              <a:spLocks noChangeAspect="1" noChangeShapeType="1"/>
            </p:cNvSpPr>
            <p:nvPr/>
          </p:nvSpPr>
          <p:spPr bwMode="auto">
            <a:xfrm rot="16200000" flipV="1">
              <a:off x="1154" y="909"/>
              <a:ext cx="806" cy="768"/>
            </a:xfrm>
            <a:prstGeom prst="line">
              <a:avLst/>
            </a:prstGeom>
            <a:noFill/>
            <a:ln w="9525">
              <a:solidFill>
                <a:schemeClr val="tx1"/>
              </a:solidFill>
              <a:round/>
              <a:headEnd/>
              <a:tailEnd/>
            </a:ln>
          </p:spPr>
          <p:txBody>
            <a:bodyPr/>
            <a:lstStyle/>
            <a:p>
              <a:endParaRPr lang="en-US"/>
            </a:p>
          </p:txBody>
        </p:sp>
        <p:sp>
          <p:nvSpPr>
            <p:cNvPr id="181" name="Line 168">
              <a:extLst>
                <a:ext uri="{FF2B5EF4-FFF2-40B4-BE49-F238E27FC236}">
                  <a16:creationId xmlns:a16="http://schemas.microsoft.com/office/drawing/2014/main" id="{1ADCD865-8FF3-0D59-2177-8C10E602B263}"/>
                </a:ext>
              </a:extLst>
            </p:cNvPr>
            <p:cNvSpPr>
              <a:spLocks noChangeShapeType="1"/>
            </p:cNvSpPr>
            <p:nvPr/>
          </p:nvSpPr>
          <p:spPr bwMode="auto">
            <a:xfrm flipV="1">
              <a:off x="243" y="937"/>
              <a:ext cx="1008" cy="960"/>
            </a:xfrm>
            <a:prstGeom prst="line">
              <a:avLst/>
            </a:prstGeom>
            <a:noFill/>
            <a:ln w="9525">
              <a:solidFill>
                <a:schemeClr val="tx1"/>
              </a:solidFill>
              <a:round/>
              <a:headEnd/>
              <a:tailEnd/>
            </a:ln>
          </p:spPr>
          <p:txBody>
            <a:bodyPr/>
            <a:lstStyle/>
            <a:p>
              <a:endParaRPr lang="en-US"/>
            </a:p>
          </p:txBody>
        </p:sp>
        <p:sp>
          <p:nvSpPr>
            <p:cNvPr id="182" name="Oval 169">
              <a:extLst>
                <a:ext uri="{FF2B5EF4-FFF2-40B4-BE49-F238E27FC236}">
                  <a16:creationId xmlns:a16="http://schemas.microsoft.com/office/drawing/2014/main" id="{5F76E23A-ECC7-C69C-2C2D-542CAA26A2C9}"/>
                </a:ext>
              </a:extLst>
            </p:cNvPr>
            <p:cNvSpPr>
              <a:spLocks noChangeArrowheads="1"/>
            </p:cNvSpPr>
            <p:nvPr/>
          </p:nvSpPr>
          <p:spPr bwMode="auto">
            <a:xfrm>
              <a:off x="387" y="1551"/>
              <a:ext cx="202" cy="202"/>
            </a:xfrm>
            <a:prstGeom prst="ellipse">
              <a:avLst/>
            </a:prstGeom>
            <a:solidFill>
              <a:schemeClr val="bg1"/>
            </a:solidFill>
            <a:ln w="12700">
              <a:solidFill>
                <a:schemeClr val="tx1"/>
              </a:solidFill>
              <a:round/>
              <a:headEnd/>
              <a:tailEnd/>
            </a:ln>
          </p:spPr>
          <p:txBody>
            <a:bodyPr wrap="none" anchor="ctr"/>
            <a:lstStyle/>
            <a:p>
              <a:pPr algn="ctr"/>
              <a:r>
                <a:rPr lang="en-US"/>
                <a:t>8</a:t>
              </a:r>
            </a:p>
          </p:txBody>
        </p:sp>
        <p:sp>
          <p:nvSpPr>
            <p:cNvPr id="183" name="Oval 170">
              <a:extLst>
                <a:ext uri="{FF2B5EF4-FFF2-40B4-BE49-F238E27FC236}">
                  <a16:creationId xmlns:a16="http://schemas.microsoft.com/office/drawing/2014/main" id="{CCB35BE2-A4C0-65C6-A683-EB0EB9BA8956}"/>
                </a:ext>
              </a:extLst>
            </p:cNvPr>
            <p:cNvSpPr>
              <a:spLocks noChangeArrowheads="1"/>
            </p:cNvSpPr>
            <p:nvPr/>
          </p:nvSpPr>
          <p:spPr bwMode="auto">
            <a:xfrm>
              <a:off x="137" y="1801"/>
              <a:ext cx="202" cy="202"/>
            </a:xfrm>
            <a:prstGeom prst="ellipse">
              <a:avLst/>
            </a:prstGeom>
            <a:solidFill>
              <a:schemeClr val="bg1"/>
            </a:solidFill>
            <a:ln w="12700">
              <a:solidFill>
                <a:schemeClr val="tx1"/>
              </a:solidFill>
              <a:round/>
              <a:headEnd/>
              <a:tailEnd/>
            </a:ln>
          </p:spPr>
          <p:txBody>
            <a:bodyPr wrap="none" anchor="ctr"/>
            <a:lstStyle/>
            <a:p>
              <a:pPr algn="ctr"/>
              <a:r>
                <a:rPr lang="en-US"/>
                <a:t>2</a:t>
              </a:r>
            </a:p>
          </p:txBody>
        </p:sp>
        <p:sp>
          <p:nvSpPr>
            <p:cNvPr id="184" name="Oval 171">
              <a:extLst>
                <a:ext uri="{FF2B5EF4-FFF2-40B4-BE49-F238E27FC236}">
                  <a16:creationId xmlns:a16="http://schemas.microsoft.com/office/drawing/2014/main" id="{D49717A2-B6FA-A189-5331-C07BF501CB9A}"/>
                </a:ext>
              </a:extLst>
            </p:cNvPr>
            <p:cNvSpPr>
              <a:spLocks noChangeArrowheads="1"/>
            </p:cNvSpPr>
            <p:nvPr/>
          </p:nvSpPr>
          <p:spPr bwMode="auto">
            <a:xfrm>
              <a:off x="579" y="1801"/>
              <a:ext cx="202" cy="202"/>
            </a:xfrm>
            <a:prstGeom prst="ellipse">
              <a:avLst/>
            </a:prstGeom>
            <a:solidFill>
              <a:schemeClr val="bg1"/>
            </a:solidFill>
            <a:ln w="12700">
              <a:solidFill>
                <a:schemeClr val="tx1"/>
              </a:solidFill>
              <a:round/>
              <a:headEnd/>
              <a:tailEnd/>
            </a:ln>
          </p:spPr>
          <p:txBody>
            <a:bodyPr wrap="none" anchor="ctr"/>
            <a:lstStyle/>
            <a:p>
              <a:pPr algn="ctr"/>
              <a:r>
                <a:rPr lang="en-US"/>
                <a:t>4</a:t>
              </a:r>
            </a:p>
          </p:txBody>
        </p:sp>
        <p:sp>
          <p:nvSpPr>
            <p:cNvPr id="185" name="Oval 172">
              <a:extLst>
                <a:ext uri="{FF2B5EF4-FFF2-40B4-BE49-F238E27FC236}">
                  <a16:creationId xmlns:a16="http://schemas.microsoft.com/office/drawing/2014/main" id="{BEE20718-A21D-538F-474C-EE1E19AAB187}"/>
                </a:ext>
              </a:extLst>
            </p:cNvPr>
            <p:cNvSpPr>
              <a:spLocks noChangeArrowheads="1"/>
            </p:cNvSpPr>
            <p:nvPr/>
          </p:nvSpPr>
          <p:spPr bwMode="auto">
            <a:xfrm>
              <a:off x="675" y="1273"/>
              <a:ext cx="202" cy="202"/>
            </a:xfrm>
            <a:prstGeom prst="ellipse">
              <a:avLst/>
            </a:prstGeom>
            <a:solidFill>
              <a:schemeClr val="bg1"/>
            </a:solidFill>
            <a:ln w="12700">
              <a:solidFill>
                <a:schemeClr val="tx1"/>
              </a:solidFill>
              <a:round/>
              <a:headEnd/>
              <a:tailEnd/>
            </a:ln>
          </p:spPr>
          <p:txBody>
            <a:bodyPr wrap="none" anchor="ctr"/>
            <a:lstStyle/>
            <a:p>
              <a:pPr algn="ctr"/>
              <a:r>
                <a:rPr lang="en-US"/>
                <a:t>14</a:t>
              </a:r>
            </a:p>
          </p:txBody>
        </p:sp>
        <p:sp>
          <p:nvSpPr>
            <p:cNvPr id="186" name="Oval 173">
              <a:extLst>
                <a:ext uri="{FF2B5EF4-FFF2-40B4-BE49-F238E27FC236}">
                  <a16:creationId xmlns:a16="http://schemas.microsoft.com/office/drawing/2014/main" id="{00CFDB35-FF28-1733-AC9D-C0FC3C93AC43}"/>
                </a:ext>
              </a:extLst>
            </p:cNvPr>
            <p:cNvSpPr>
              <a:spLocks noChangeArrowheads="1"/>
            </p:cNvSpPr>
            <p:nvPr/>
          </p:nvSpPr>
          <p:spPr bwMode="auto">
            <a:xfrm>
              <a:off x="963" y="1551"/>
              <a:ext cx="202" cy="202"/>
            </a:xfrm>
            <a:prstGeom prst="ellipse">
              <a:avLst/>
            </a:prstGeom>
            <a:solidFill>
              <a:schemeClr val="bg1"/>
            </a:solidFill>
            <a:ln w="12700">
              <a:solidFill>
                <a:schemeClr val="tx1"/>
              </a:solidFill>
              <a:round/>
              <a:headEnd/>
              <a:tailEnd/>
            </a:ln>
          </p:spPr>
          <p:txBody>
            <a:bodyPr wrap="none" anchor="ctr"/>
            <a:lstStyle/>
            <a:p>
              <a:pPr algn="ctr"/>
              <a:r>
                <a:rPr lang="en-US"/>
                <a:t>7</a:t>
              </a:r>
            </a:p>
          </p:txBody>
        </p:sp>
        <p:sp>
          <p:nvSpPr>
            <p:cNvPr id="187" name="Oval 174">
              <a:extLst>
                <a:ext uri="{FF2B5EF4-FFF2-40B4-BE49-F238E27FC236}">
                  <a16:creationId xmlns:a16="http://schemas.microsoft.com/office/drawing/2014/main" id="{7C0C9B2D-5156-3FD6-0461-E4BCCACCCCAC}"/>
                </a:ext>
              </a:extLst>
            </p:cNvPr>
            <p:cNvSpPr>
              <a:spLocks noChangeArrowheads="1"/>
            </p:cNvSpPr>
            <p:nvPr/>
          </p:nvSpPr>
          <p:spPr bwMode="auto">
            <a:xfrm>
              <a:off x="819" y="1801"/>
              <a:ext cx="202" cy="202"/>
            </a:xfrm>
            <a:prstGeom prst="ellipse">
              <a:avLst/>
            </a:prstGeom>
            <a:solidFill>
              <a:schemeClr val="bg1"/>
            </a:solidFill>
            <a:ln w="12700">
              <a:solidFill>
                <a:schemeClr val="tx1"/>
              </a:solidFill>
              <a:round/>
              <a:headEnd/>
              <a:tailEnd/>
            </a:ln>
          </p:spPr>
          <p:txBody>
            <a:bodyPr wrap="none" anchor="ctr"/>
            <a:lstStyle/>
            <a:p>
              <a:pPr algn="ctr"/>
              <a:r>
                <a:rPr lang="en-US"/>
                <a:t>1</a:t>
              </a:r>
            </a:p>
          </p:txBody>
        </p:sp>
        <p:sp>
          <p:nvSpPr>
            <p:cNvPr id="188" name="Oval 175">
              <a:extLst>
                <a:ext uri="{FF2B5EF4-FFF2-40B4-BE49-F238E27FC236}">
                  <a16:creationId xmlns:a16="http://schemas.microsoft.com/office/drawing/2014/main" id="{56320288-50A7-8207-C3D8-112D0DDBC117}"/>
                </a:ext>
              </a:extLst>
            </p:cNvPr>
            <p:cNvSpPr>
              <a:spLocks noChangeArrowheads="1"/>
            </p:cNvSpPr>
            <p:nvPr/>
          </p:nvSpPr>
          <p:spPr bwMode="auto">
            <a:xfrm>
              <a:off x="1131" y="841"/>
              <a:ext cx="202" cy="202"/>
            </a:xfrm>
            <a:prstGeom prst="ellipse">
              <a:avLst/>
            </a:prstGeom>
            <a:solidFill>
              <a:schemeClr val="bg1"/>
            </a:solidFill>
            <a:ln w="12700">
              <a:solidFill>
                <a:schemeClr val="tx1"/>
              </a:solidFill>
              <a:round/>
              <a:headEnd/>
              <a:tailEnd/>
            </a:ln>
          </p:spPr>
          <p:txBody>
            <a:bodyPr wrap="none" anchor="ctr"/>
            <a:lstStyle/>
            <a:p>
              <a:pPr algn="ctr"/>
              <a:r>
                <a:rPr lang="en-US" dirty="0"/>
                <a:t>16</a:t>
              </a:r>
            </a:p>
          </p:txBody>
        </p:sp>
        <p:sp>
          <p:nvSpPr>
            <p:cNvPr id="189" name="Oval 176">
              <a:extLst>
                <a:ext uri="{FF2B5EF4-FFF2-40B4-BE49-F238E27FC236}">
                  <a16:creationId xmlns:a16="http://schemas.microsoft.com/office/drawing/2014/main" id="{B806FC7C-B6A3-402C-BB76-754165D79059}"/>
                </a:ext>
              </a:extLst>
            </p:cNvPr>
            <p:cNvSpPr>
              <a:spLocks noChangeArrowheads="1"/>
            </p:cNvSpPr>
            <p:nvPr/>
          </p:nvSpPr>
          <p:spPr bwMode="auto">
            <a:xfrm>
              <a:off x="1537" y="1273"/>
              <a:ext cx="202" cy="202"/>
            </a:xfrm>
            <a:prstGeom prst="ellipse">
              <a:avLst/>
            </a:prstGeom>
            <a:solidFill>
              <a:schemeClr val="bg1"/>
            </a:solidFill>
            <a:ln w="12700">
              <a:solidFill>
                <a:schemeClr val="tx1"/>
              </a:solidFill>
              <a:round/>
              <a:headEnd/>
              <a:tailEnd/>
            </a:ln>
          </p:spPr>
          <p:txBody>
            <a:bodyPr wrap="none" anchor="ctr"/>
            <a:lstStyle/>
            <a:p>
              <a:pPr algn="ctr"/>
              <a:r>
                <a:rPr lang="en-US"/>
                <a:t>10</a:t>
              </a:r>
            </a:p>
          </p:txBody>
        </p:sp>
        <p:sp>
          <p:nvSpPr>
            <p:cNvPr id="190" name="Oval 177">
              <a:extLst>
                <a:ext uri="{FF2B5EF4-FFF2-40B4-BE49-F238E27FC236}">
                  <a16:creationId xmlns:a16="http://schemas.microsoft.com/office/drawing/2014/main" id="{4FA23992-6539-ACAB-E47D-B78B1DFEBA8B}"/>
                </a:ext>
              </a:extLst>
            </p:cNvPr>
            <p:cNvSpPr>
              <a:spLocks noChangeArrowheads="1"/>
            </p:cNvSpPr>
            <p:nvPr/>
          </p:nvSpPr>
          <p:spPr bwMode="auto">
            <a:xfrm>
              <a:off x="1213" y="1551"/>
              <a:ext cx="202" cy="202"/>
            </a:xfrm>
            <a:prstGeom prst="ellipse">
              <a:avLst/>
            </a:prstGeom>
            <a:solidFill>
              <a:schemeClr val="bg1"/>
            </a:solidFill>
            <a:ln w="12700">
              <a:solidFill>
                <a:schemeClr val="tx1"/>
              </a:solidFill>
              <a:round/>
              <a:headEnd/>
              <a:tailEnd/>
            </a:ln>
          </p:spPr>
          <p:txBody>
            <a:bodyPr wrap="none" anchor="ctr"/>
            <a:lstStyle/>
            <a:p>
              <a:pPr algn="ctr"/>
              <a:r>
                <a:rPr lang="en-US"/>
                <a:t>9</a:t>
              </a:r>
            </a:p>
          </p:txBody>
        </p:sp>
        <p:sp>
          <p:nvSpPr>
            <p:cNvPr id="191" name="Oval 178">
              <a:extLst>
                <a:ext uri="{FF2B5EF4-FFF2-40B4-BE49-F238E27FC236}">
                  <a16:creationId xmlns:a16="http://schemas.microsoft.com/office/drawing/2014/main" id="{CE8E8415-8A3C-17FD-2145-ADAC4755A25C}"/>
                </a:ext>
              </a:extLst>
            </p:cNvPr>
            <p:cNvSpPr>
              <a:spLocks noChangeArrowheads="1"/>
            </p:cNvSpPr>
            <p:nvPr/>
          </p:nvSpPr>
          <p:spPr bwMode="auto">
            <a:xfrm>
              <a:off x="1789" y="1551"/>
              <a:ext cx="202" cy="202"/>
            </a:xfrm>
            <a:prstGeom prst="ellipse">
              <a:avLst/>
            </a:prstGeom>
            <a:solidFill>
              <a:schemeClr val="bg1"/>
            </a:solidFill>
            <a:ln w="12700">
              <a:solidFill>
                <a:schemeClr val="tx1"/>
              </a:solidFill>
              <a:round/>
              <a:headEnd/>
              <a:tailEnd/>
            </a:ln>
          </p:spPr>
          <p:txBody>
            <a:bodyPr wrap="none" anchor="ctr"/>
            <a:lstStyle/>
            <a:p>
              <a:pPr algn="ctr"/>
              <a:r>
                <a:rPr lang="en-US"/>
                <a:t>3</a:t>
              </a:r>
            </a:p>
          </p:txBody>
        </p:sp>
        <p:sp>
          <p:nvSpPr>
            <p:cNvPr id="192" name="Text Box 179">
              <a:extLst>
                <a:ext uri="{FF2B5EF4-FFF2-40B4-BE49-F238E27FC236}">
                  <a16:creationId xmlns:a16="http://schemas.microsoft.com/office/drawing/2014/main" id="{DF68B48D-773F-2110-D0F7-FC85A0A8B796}"/>
                </a:ext>
              </a:extLst>
            </p:cNvPr>
            <p:cNvSpPr txBox="1">
              <a:spLocks noChangeArrowheads="1"/>
            </p:cNvSpPr>
            <p:nvPr/>
          </p:nvSpPr>
          <p:spPr bwMode="auto">
            <a:xfrm>
              <a:off x="1152" y="715"/>
              <a:ext cx="160" cy="154"/>
            </a:xfrm>
            <a:prstGeom prst="rect">
              <a:avLst/>
            </a:prstGeom>
            <a:noFill/>
            <a:ln w="9525">
              <a:noFill/>
              <a:miter lim="800000"/>
              <a:headEnd/>
              <a:tailEnd/>
            </a:ln>
          </p:spPr>
          <p:txBody>
            <a:bodyPr wrap="none">
              <a:spAutoFit/>
            </a:bodyPr>
            <a:lstStyle/>
            <a:p>
              <a:r>
                <a:rPr lang="en-US" sz="1000"/>
                <a:t>1</a:t>
              </a:r>
            </a:p>
          </p:txBody>
        </p:sp>
        <p:sp>
          <p:nvSpPr>
            <p:cNvPr id="193" name="Text Box 180">
              <a:extLst>
                <a:ext uri="{FF2B5EF4-FFF2-40B4-BE49-F238E27FC236}">
                  <a16:creationId xmlns:a16="http://schemas.microsoft.com/office/drawing/2014/main" id="{18E69118-6793-FCA2-12C3-8F72F8667AD2}"/>
                </a:ext>
              </a:extLst>
            </p:cNvPr>
            <p:cNvSpPr txBox="1">
              <a:spLocks noChangeArrowheads="1"/>
            </p:cNvSpPr>
            <p:nvPr/>
          </p:nvSpPr>
          <p:spPr bwMode="auto">
            <a:xfrm>
              <a:off x="699" y="1148"/>
              <a:ext cx="160" cy="154"/>
            </a:xfrm>
            <a:prstGeom prst="rect">
              <a:avLst/>
            </a:prstGeom>
            <a:noFill/>
            <a:ln w="9525">
              <a:noFill/>
              <a:miter lim="800000"/>
              <a:headEnd/>
              <a:tailEnd/>
            </a:ln>
          </p:spPr>
          <p:txBody>
            <a:bodyPr wrap="none">
              <a:spAutoFit/>
            </a:bodyPr>
            <a:lstStyle/>
            <a:p>
              <a:r>
                <a:rPr lang="en-US" sz="1000"/>
                <a:t>2</a:t>
              </a:r>
            </a:p>
          </p:txBody>
        </p:sp>
        <p:sp>
          <p:nvSpPr>
            <p:cNvPr id="194" name="Text Box 181">
              <a:extLst>
                <a:ext uri="{FF2B5EF4-FFF2-40B4-BE49-F238E27FC236}">
                  <a16:creationId xmlns:a16="http://schemas.microsoft.com/office/drawing/2014/main" id="{4E1EF8D5-5518-A192-0CDE-0DDE4997440F}"/>
                </a:ext>
              </a:extLst>
            </p:cNvPr>
            <p:cNvSpPr txBox="1">
              <a:spLocks noChangeArrowheads="1"/>
            </p:cNvSpPr>
            <p:nvPr/>
          </p:nvSpPr>
          <p:spPr bwMode="auto">
            <a:xfrm>
              <a:off x="1552" y="1148"/>
              <a:ext cx="160" cy="154"/>
            </a:xfrm>
            <a:prstGeom prst="rect">
              <a:avLst/>
            </a:prstGeom>
            <a:noFill/>
            <a:ln w="9525">
              <a:noFill/>
              <a:miter lim="800000"/>
              <a:headEnd/>
              <a:tailEnd/>
            </a:ln>
          </p:spPr>
          <p:txBody>
            <a:bodyPr wrap="none">
              <a:spAutoFit/>
            </a:bodyPr>
            <a:lstStyle/>
            <a:p>
              <a:r>
                <a:rPr lang="en-US" sz="1000"/>
                <a:t>3</a:t>
              </a:r>
            </a:p>
          </p:txBody>
        </p:sp>
        <p:sp>
          <p:nvSpPr>
            <p:cNvPr id="195" name="Text Box 182">
              <a:extLst>
                <a:ext uri="{FF2B5EF4-FFF2-40B4-BE49-F238E27FC236}">
                  <a16:creationId xmlns:a16="http://schemas.microsoft.com/office/drawing/2014/main" id="{C4731426-021F-2118-5572-639CEC797DBD}"/>
                </a:ext>
              </a:extLst>
            </p:cNvPr>
            <p:cNvSpPr txBox="1">
              <a:spLocks noChangeArrowheads="1"/>
            </p:cNvSpPr>
            <p:nvPr/>
          </p:nvSpPr>
          <p:spPr bwMode="auto">
            <a:xfrm>
              <a:off x="406" y="1423"/>
              <a:ext cx="160" cy="154"/>
            </a:xfrm>
            <a:prstGeom prst="rect">
              <a:avLst/>
            </a:prstGeom>
            <a:noFill/>
            <a:ln w="9525">
              <a:noFill/>
              <a:miter lim="800000"/>
              <a:headEnd/>
              <a:tailEnd/>
            </a:ln>
          </p:spPr>
          <p:txBody>
            <a:bodyPr wrap="none">
              <a:spAutoFit/>
            </a:bodyPr>
            <a:lstStyle/>
            <a:p>
              <a:r>
                <a:rPr lang="en-US" sz="1000"/>
                <a:t>4</a:t>
              </a:r>
            </a:p>
          </p:txBody>
        </p:sp>
        <p:sp>
          <p:nvSpPr>
            <p:cNvPr id="196" name="Text Box 183">
              <a:extLst>
                <a:ext uri="{FF2B5EF4-FFF2-40B4-BE49-F238E27FC236}">
                  <a16:creationId xmlns:a16="http://schemas.microsoft.com/office/drawing/2014/main" id="{C5A2A187-CD65-820C-E335-1681649A7A39}"/>
                </a:ext>
              </a:extLst>
            </p:cNvPr>
            <p:cNvSpPr txBox="1">
              <a:spLocks noChangeArrowheads="1"/>
            </p:cNvSpPr>
            <p:nvPr/>
          </p:nvSpPr>
          <p:spPr bwMode="auto">
            <a:xfrm>
              <a:off x="992" y="1423"/>
              <a:ext cx="160" cy="154"/>
            </a:xfrm>
            <a:prstGeom prst="rect">
              <a:avLst/>
            </a:prstGeom>
            <a:noFill/>
            <a:ln w="9525">
              <a:noFill/>
              <a:miter lim="800000"/>
              <a:headEnd/>
              <a:tailEnd/>
            </a:ln>
          </p:spPr>
          <p:txBody>
            <a:bodyPr wrap="none">
              <a:spAutoFit/>
            </a:bodyPr>
            <a:lstStyle/>
            <a:p>
              <a:r>
                <a:rPr lang="en-US" sz="1000"/>
                <a:t>5</a:t>
              </a:r>
            </a:p>
          </p:txBody>
        </p:sp>
        <p:sp>
          <p:nvSpPr>
            <p:cNvPr id="197" name="Text Box 184">
              <a:extLst>
                <a:ext uri="{FF2B5EF4-FFF2-40B4-BE49-F238E27FC236}">
                  <a16:creationId xmlns:a16="http://schemas.microsoft.com/office/drawing/2014/main" id="{448B7198-0A8D-AF32-B25A-0FA47E4730B8}"/>
                </a:ext>
              </a:extLst>
            </p:cNvPr>
            <p:cNvSpPr txBox="1">
              <a:spLocks noChangeArrowheads="1"/>
            </p:cNvSpPr>
            <p:nvPr/>
          </p:nvSpPr>
          <p:spPr bwMode="auto">
            <a:xfrm>
              <a:off x="1237" y="1423"/>
              <a:ext cx="160" cy="154"/>
            </a:xfrm>
            <a:prstGeom prst="rect">
              <a:avLst/>
            </a:prstGeom>
            <a:noFill/>
            <a:ln w="9525">
              <a:noFill/>
              <a:miter lim="800000"/>
              <a:headEnd/>
              <a:tailEnd/>
            </a:ln>
          </p:spPr>
          <p:txBody>
            <a:bodyPr wrap="none">
              <a:spAutoFit/>
            </a:bodyPr>
            <a:lstStyle/>
            <a:p>
              <a:r>
                <a:rPr lang="en-US" sz="1000"/>
                <a:t>6</a:t>
              </a:r>
            </a:p>
          </p:txBody>
        </p:sp>
        <p:sp>
          <p:nvSpPr>
            <p:cNvPr id="198" name="Text Box 185">
              <a:extLst>
                <a:ext uri="{FF2B5EF4-FFF2-40B4-BE49-F238E27FC236}">
                  <a16:creationId xmlns:a16="http://schemas.microsoft.com/office/drawing/2014/main" id="{64EE7DA5-C227-6F4C-E1B2-D588F26F651B}"/>
                </a:ext>
              </a:extLst>
            </p:cNvPr>
            <p:cNvSpPr txBox="1">
              <a:spLocks noChangeArrowheads="1"/>
            </p:cNvSpPr>
            <p:nvPr/>
          </p:nvSpPr>
          <p:spPr bwMode="auto">
            <a:xfrm>
              <a:off x="1824" y="1423"/>
              <a:ext cx="160" cy="154"/>
            </a:xfrm>
            <a:prstGeom prst="rect">
              <a:avLst/>
            </a:prstGeom>
            <a:noFill/>
            <a:ln w="9525">
              <a:noFill/>
              <a:miter lim="800000"/>
              <a:headEnd/>
              <a:tailEnd/>
            </a:ln>
          </p:spPr>
          <p:txBody>
            <a:bodyPr wrap="none">
              <a:spAutoFit/>
            </a:bodyPr>
            <a:lstStyle/>
            <a:p>
              <a:r>
                <a:rPr lang="en-US" sz="1000"/>
                <a:t>7</a:t>
              </a:r>
            </a:p>
          </p:txBody>
        </p:sp>
        <p:sp>
          <p:nvSpPr>
            <p:cNvPr id="199" name="Text Box 186">
              <a:extLst>
                <a:ext uri="{FF2B5EF4-FFF2-40B4-BE49-F238E27FC236}">
                  <a16:creationId xmlns:a16="http://schemas.microsoft.com/office/drawing/2014/main" id="{46E7B1CC-2F69-E3BD-7B5A-464566F07CE0}"/>
                </a:ext>
              </a:extLst>
            </p:cNvPr>
            <p:cNvSpPr txBox="1">
              <a:spLocks noChangeArrowheads="1"/>
            </p:cNvSpPr>
            <p:nvPr/>
          </p:nvSpPr>
          <p:spPr bwMode="auto">
            <a:xfrm>
              <a:off x="150" y="1664"/>
              <a:ext cx="160" cy="154"/>
            </a:xfrm>
            <a:prstGeom prst="rect">
              <a:avLst/>
            </a:prstGeom>
            <a:noFill/>
            <a:ln w="9525">
              <a:noFill/>
              <a:miter lim="800000"/>
              <a:headEnd/>
              <a:tailEnd/>
            </a:ln>
          </p:spPr>
          <p:txBody>
            <a:bodyPr wrap="none">
              <a:spAutoFit/>
            </a:bodyPr>
            <a:lstStyle/>
            <a:p>
              <a:r>
                <a:rPr lang="en-US" sz="1000"/>
                <a:t>8</a:t>
              </a:r>
            </a:p>
          </p:txBody>
        </p:sp>
        <p:sp>
          <p:nvSpPr>
            <p:cNvPr id="200" name="Text Box 187">
              <a:extLst>
                <a:ext uri="{FF2B5EF4-FFF2-40B4-BE49-F238E27FC236}">
                  <a16:creationId xmlns:a16="http://schemas.microsoft.com/office/drawing/2014/main" id="{04A175B9-B087-EBB9-A908-D24FB7A623D9}"/>
                </a:ext>
              </a:extLst>
            </p:cNvPr>
            <p:cNvSpPr txBox="1">
              <a:spLocks noChangeArrowheads="1"/>
            </p:cNvSpPr>
            <p:nvPr/>
          </p:nvSpPr>
          <p:spPr bwMode="auto">
            <a:xfrm>
              <a:off x="603" y="1664"/>
              <a:ext cx="160" cy="154"/>
            </a:xfrm>
            <a:prstGeom prst="rect">
              <a:avLst/>
            </a:prstGeom>
            <a:noFill/>
            <a:ln w="9525">
              <a:noFill/>
              <a:miter lim="800000"/>
              <a:headEnd/>
              <a:tailEnd/>
            </a:ln>
          </p:spPr>
          <p:txBody>
            <a:bodyPr wrap="none">
              <a:spAutoFit/>
            </a:bodyPr>
            <a:lstStyle/>
            <a:p>
              <a:r>
                <a:rPr lang="en-US" sz="1000"/>
                <a:t>9</a:t>
              </a:r>
            </a:p>
          </p:txBody>
        </p:sp>
        <p:sp>
          <p:nvSpPr>
            <p:cNvPr id="201" name="Text Box 188">
              <a:extLst>
                <a:ext uri="{FF2B5EF4-FFF2-40B4-BE49-F238E27FC236}">
                  <a16:creationId xmlns:a16="http://schemas.microsoft.com/office/drawing/2014/main" id="{68FC638F-FBB0-2273-F2F8-A3BFAF711ADB}"/>
                </a:ext>
              </a:extLst>
            </p:cNvPr>
            <p:cNvSpPr txBox="1">
              <a:spLocks noChangeArrowheads="1"/>
            </p:cNvSpPr>
            <p:nvPr/>
          </p:nvSpPr>
          <p:spPr bwMode="auto">
            <a:xfrm>
              <a:off x="808" y="1664"/>
              <a:ext cx="204" cy="154"/>
            </a:xfrm>
            <a:prstGeom prst="rect">
              <a:avLst/>
            </a:prstGeom>
            <a:noFill/>
            <a:ln w="9525">
              <a:noFill/>
              <a:miter lim="800000"/>
              <a:headEnd/>
              <a:tailEnd/>
            </a:ln>
          </p:spPr>
          <p:txBody>
            <a:bodyPr wrap="none">
              <a:spAutoFit/>
            </a:bodyPr>
            <a:lstStyle/>
            <a:p>
              <a:r>
                <a:rPr lang="en-US" sz="1000"/>
                <a:t>10</a:t>
              </a:r>
            </a:p>
          </p:txBody>
        </p:sp>
      </p:grpSp>
      <p:sp>
        <p:nvSpPr>
          <p:cNvPr id="202" name="Text Box 189">
            <a:extLst>
              <a:ext uri="{FF2B5EF4-FFF2-40B4-BE49-F238E27FC236}">
                <a16:creationId xmlns:a16="http://schemas.microsoft.com/office/drawing/2014/main" id="{BE98E8C7-B9E3-571B-115D-4CD871AF2F82}"/>
              </a:ext>
            </a:extLst>
          </p:cNvPr>
          <p:cNvSpPr txBox="1">
            <a:spLocks noChangeArrowheads="1"/>
          </p:cNvSpPr>
          <p:nvPr/>
        </p:nvSpPr>
        <p:spPr bwMode="auto">
          <a:xfrm>
            <a:off x="3087688" y="1695450"/>
            <a:ext cx="627062" cy="366713"/>
          </a:xfrm>
          <a:prstGeom prst="rect">
            <a:avLst/>
          </a:prstGeom>
          <a:noFill/>
          <a:ln w="9525">
            <a:noFill/>
            <a:miter lim="800000"/>
            <a:headEnd/>
            <a:tailEnd/>
          </a:ln>
        </p:spPr>
        <p:txBody>
          <a:bodyPr wrap="none">
            <a:spAutoFit/>
          </a:bodyPr>
          <a:lstStyle/>
          <a:p>
            <a:r>
              <a:rPr lang="en-US">
                <a:solidFill>
                  <a:srgbClr val="DD0111"/>
                </a:solidFill>
                <a:latin typeface="Monotype Corsiva" pitchFamily="66" charset="0"/>
              </a:rPr>
              <a:t>i</a:t>
            </a:r>
            <a:r>
              <a:rPr lang="en-US">
                <a:solidFill>
                  <a:srgbClr val="DD0111"/>
                </a:solidFill>
              </a:rPr>
              <a:t> = 5</a:t>
            </a:r>
          </a:p>
        </p:txBody>
      </p:sp>
      <p:sp>
        <p:nvSpPr>
          <p:cNvPr id="203" name="Text Box 190">
            <a:extLst>
              <a:ext uri="{FF2B5EF4-FFF2-40B4-BE49-F238E27FC236}">
                <a16:creationId xmlns:a16="http://schemas.microsoft.com/office/drawing/2014/main" id="{D039D2E1-E8EF-2FFC-EC65-143109DD1DFE}"/>
              </a:ext>
            </a:extLst>
          </p:cNvPr>
          <p:cNvSpPr txBox="1">
            <a:spLocks noChangeArrowheads="1"/>
          </p:cNvSpPr>
          <p:nvPr/>
        </p:nvSpPr>
        <p:spPr bwMode="auto">
          <a:xfrm>
            <a:off x="6059488" y="1695450"/>
            <a:ext cx="627062" cy="366713"/>
          </a:xfrm>
          <a:prstGeom prst="rect">
            <a:avLst/>
          </a:prstGeom>
          <a:noFill/>
          <a:ln w="9525">
            <a:noFill/>
            <a:miter lim="800000"/>
            <a:headEnd/>
            <a:tailEnd/>
          </a:ln>
        </p:spPr>
        <p:txBody>
          <a:bodyPr wrap="none">
            <a:spAutoFit/>
          </a:bodyPr>
          <a:lstStyle/>
          <a:p>
            <a:r>
              <a:rPr lang="en-US">
                <a:solidFill>
                  <a:srgbClr val="DD0111"/>
                </a:solidFill>
                <a:latin typeface="Monotype Corsiva" pitchFamily="66" charset="0"/>
              </a:rPr>
              <a:t>i</a:t>
            </a:r>
            <a:r>
              <a:rPr lang="en-US">
                <a:solidFill>
                  <a:srgbClr val="DD0111"/>
                </a:solidFill>
              </a:rPr>
              <a:t> = 4</a:t>
            </a:r>
          </a:p>
        </p:txBody>
      </p:sp>
      <p:sp>
        <p:nvSpPr>
          <p:cNvPr id="204" name="Text Box 191">
            <a:extLst>
              <a:ext uri="{FF2B5EF4-FFF2-40B4-BE49-F238E27FC236}">
                <a16:creationId xmlns:a16="http://schemas.microsoft.com/office/drawing/2014/main" id="{BA45D641-A8B3-EC60-D014-5ABFE4C7F766}"/>
              </a:ext>
            </a:extLst>
          </p:cNvPr>
          <p:cNvSpPr txBox="1">
            <a:spLocks noChangeArrowheads="1"/>
          </p:cNvSpPr>
          <p:nvPr/>
        </p:nvSpPr>
        <p:spPr bwMode="auto">
          <a:xfrm>
            <a:off x="8802688" y="1695450"/>
            <a:ext cx="627062" cy="366713"/>
          </a:xfrm>
          <a:prstGeom prst="rect">
            <a:avLst/>
          </a:prstGeom>
          <a:noFill/>
          <a:ln w="9525">
            <a:noFill/>
            <a:miter lim="800000"/>
            <a:headEnd/>
            <a:tailEnd/>
          </a:ln>
        </p:spPr>
        <p:txBody>
          <a:bodyPr wrap="none">
            <a:spAutoFit/>
          </a:bodyPr>
          <a:lstStyle/>
          <a:p>
            <a:r>
              <a:rPr lang="en-US">
                <a:solidFill>
                  <a:srgbClr val="DD0111"/>
                </a:solidFill>
                <a:latin typeface="Monotype Corsiva" pitchFamily="66" charset="0"/>
              </a:rPr>
              <a:t>i</a:t>
            </a:r>
            <a:r>
              <a:rPr lang="en-US">
                <a:solidFill>
                  <a:srgbClr val="DD0111"/>
                </a:solidFill>
              </a:rPr>
              <a:t> = 3</a:t>
            </a:r>
          </a:p>
        </p:txBody>
      </p:sp>
      <p:sp>
        <p:nvSpPr>
          <p:cNvPr id="205" name="Text Box 192">
            <a:extLst>
              <a:ext uri="{FF2B5EF4-FFF2-40B4-BE49-F238E27FC236}">
                <a16:creationId xmlns:a16="http://schemas.microsoft.com/office/drawing/2014/main" id="{08ABB968-76D6-E801-C146-9598477091AF}"/>
              </a:ext>
            </a:extLst>
          </p:cNvPr>
          <p:cNvSpPr txBox="1">
            <a:spLocks noChangeArrowheads="1"/>
          </p:cNvSpPr>
          <p:nvPr/>
        </p:nvSpPr>
        <p:spPr bwMode="auto">
          <a:xfrm>
            <a:off x="3087688" y="4194806"/>
            <a:ext cx="627062" cy="366713"/>
          </a:xfrm>
          <a:prstGeom prst="rect">
            <a:avLst/>
          </a:prstGeom>
          <a:noFill/>
          <a:ln w="9525">
            <a:noFill/>
            <a:miter lim="800000"/>
            <a:headEnd/>
            <a:tailEnd/>
          </a:ln>
        </p:spPr>
        <p:txBody>
          <a:bodyPr wrap="none">
            <a:spAutoFit/>
          </a:bodyPr>
          <a:lstStyle/>
          <a:p>
            <a:r>
              <a:rPr lang="en-US">
                <a:solidFill>
                  <a:srgbClr val="DD0111"/>
                </a:solidFill>
                <a:latin typeface="Monotype Corsiva" pitchFamily="66" charset="0"/>
              </a:rPr>
              <a:t>i</a:t>
            </a:r>
            <a:r>
              <a:rPr lang="en-US">
                <a:solidFill>
                  <a:srgbClr val="DD0111"/>
                </a:solidFill>
              </a:rPr>
              <a:t> = 2</a:t>
            </a:r>
          </a:p>
        </p:txBody>
      </p:sp>
      <p:sp>
        <p:nvSpPr>
          <p:cNvPr id="206" name="Text Box 193">
            <a:extLst>
              <a:ext uri="{FF2B5EF4-FFF2-40B4-BE49-F238E27FC236}">
                <a16:creationId xmlns:a16="http://schemas.microsoft.com/office/drawing/2014/main" id="{2BD1FF9F-6BAA-785D-06BB-4BF6137F1955}"/>
              </a:ext>
            </a:extLst>
          </p:cNvPr>
          <p:cNvSpPr txBox="1">
            <a:spLocks noChangeArrowheads="1"/>
          </p:cNvSpPr>
          <p:nvPr/>
        </p:nvSpPr>
        <p:spPr bwMode="auto">
          <a:xfrm>
            <a:off x="5983288" y="4194806"/>
            <a:ext cx="627062" cy="366713"/>
          </a:xfrm>
          <a:prstGeom prst="rect">
            <a:avLst/>
          </a:prstGeom>
          <a:noFill/>
          <a:ln w="9525">
            <a:noFill/>
            <a:miter lim="800000"/>
            <a:headEnd/>
            <a:tailEnd/>
          </a:ln>
        </p:spPr>
        <p:txBody>
          <a:bodyPr wrap="none">
            <a:spAutoFit/>
          </a:bodyPr>
          <a:lstStyle/>
          <a:p>
            <a:r>
              <a:rPr lang="en-US">
                <a:solidFill>
                  <a:srgbClr val="DD0111"/>
                </a:solidFill>
                <a:latin typeface="Monotype Corsiva" pitchFamily="66" charset="0"/>
              </a:rPr>
              <a:t>i</a:t>
            </a:r>
            <a:r>
              <a:rPr lang="en-US">
                <a:solidFill>
                  <a:srgbClr val="DD0111"/>
                </a:solidFill>
              </a:rPr>
              <a:t> = 1</a:t>
            </a:r>
          </a:p>
        </p:txBody>
      </p:sp>
    </p:spTree>
    <p:custDataLst>
      <p:tags r:id="rId1"/>
    </p:custDataLst>
    <p:extLst>
      <p:ext uri="{BB962C8B-B14F-4D97-AF65-F5344CB8AC3E}">
        <p14:creationId xmlns:p14="http://schemas.microsoft.com/office/powerpoint/2010/main" val="369253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3" grpId="0"/>
      <p:bldP spid="204" grpId="0"/>
      <p:bldP spid="205" grpId="0"/>
      <p:bldP spid="20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CẤU TRÚC DỮ LIỆU ĐỐNG</a:t>
            </a:r>
          </a:p>
        </p:txBody>
      </p:sp>
      <p:sp>
        <p:nvSpPr>
          <p:cNvPr id="7" name="Content Placeholder 6">
            <a:extLst>
              <a:ext uri="{FF2B5EF4-FFF2-40B4-BE49-F238E27FC236}">
                <a16:creationId xmlns:a16="http://schemas.microsoft.com/office/drawing/2014/main" id="{E522D966-2A70-FE72-3654-79EC08522C9B}"/>
              </a:ext>
            </a:extLst>
          </p:cNvPr>
          <p:cNvSpPr>
            <a:spLocks noGrp="1"/>
          </p:cNvSpPr>
          <p:nvPr>
            <p:ph type="body" sz="quarter" idx="13"/>
          </p:nvPr>
        </p:nvSpPr>
        <p:spPr/>
        <p:txBody>
          <a:bodyPr/>
          <a:lstStyle/>
          <a:p>
            <a:pPr marL="457200" indent="-457200">
              <a:buFont typeface="Wingdings" panose="05000000000000000000" pitchFamily="2" charset="2"/>
              <a:buChar char="Ø"/>
            </a:pPr>
            <a:r>
              <a:rPr lang="en-US" sz="2600" b="0" dirty="0" err="1"/>
              <a:t>Thời</a:t>
            </a:r>
            <a:r>
              <a:rPr lang="en-US" sz="2600" b="0" dirty="0"/>
              <a:t> </a:t>
            </a:r>
            <a:r>
              <a:rPr lang="en-US" sz="2600" b="0" dirty="0" err="1"/>
              <a:t>gian</a:t>
            </a:r>
            <a:r>
              <a:rPr lang="en-US" sz="2600" b="0" dirty="0"/>
              <a:t> </a:t>
            </a:r>
            <a:r>
              <a:rPr lang="en-US" sz="2600" b="0" dirty="0" err="1"/>
              <a:t>tính</a:t>
            </a:r>
            <a:r>
              <a:rPr lang="en-US" sz="2600" b="0" dirty="0"/>
              <a:t> </a:t>
            </a:r>
            <a:r>
              <a:rPr lang="en-US" sz="2600" b="0" dirty="0" err="1"/>
              <a:t>của</a:t>
            </a:r>
            <a:r>
              <a:rPr lang="en-US" sz="2600" b="0" dirty="0"/>
              <a:t> </a:t>
            </a:r>
            <a:r>
              <a:rPr lang="en-US" sz="2600" b="0" dirty="0" err="1"/>
              <a:t>Buid</a:t>
            </a:r>
            <a:r>
              <a:rPr lang="en-US" sz="2600" b="0" dirty="0"/>
              <a:t>-Max-Heap</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82</a:t>
            </a:fld>
            <a:endParaRPr lang="vi-VN"/>
          </a:p>
        </p:txBody>
      </p:sp>
      <p:sp>
        <p:nvSpPr>
          <p:cNvPr id="4" name="Rectangle 3">
            <a:extLst>
              <a:ext uri="{FF2B5EF4-FFF2-40B4-BE49-F238E27FC236}">
                <a16:creationId xmlns:a16="http://schemas.microsoft.com/office/drawing/2014/main" id="{B637CF03-5767-4ED3-3EDE-077333E226EB}"/>
              </a:ext>
            </a:extLst>
          </p:cNvPr>
          <p:cNvSpPr txBox="1">
            <a:spLocks noChangeArrowheads="1"/>
          </p:cNvSpPr>
          <p:nvPr/>
        </p:nvSpPr>
        <p:spPr>
          <a:xfrm>
            <a:off x="484052" y="1370007"/>
            <a:ext cx="11058797" cy="9350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algn="just">
              <a:lnSpc>
                <a:spcPct val="120000"/>
              </a:lnSpc>
            </a:pPr>
            <a:r>
              <a:rPr lang="en-US" sz="2200" dirty="0" err="1">
                <a:latin typeface="Lato" panose="020F0502020204030203" pitchFamily="34" charset="0"/>
                <a:ea typeface="Lato" panose="020F0502020204030203" pitchFamily="34" charset="0"/>
                <a:cs typeface="Lato" panose="020F0502020204030203" pitchFamily="34" charset="0"/>
              </a:rPr>
              <a:t>Heapify</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đòi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hỏi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thời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gian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i="1" dirty="0">
                <a:latin typeface="Lato" panose="020F0502020204030203" pitchFamily="34" charset="0"/>
                <a:ea typeface="Lato" panose="020F0502020204030203" pitchFamily="34" charset="0"/>
                <a:cs typeface="Lato" panose="020F0502020204030203" pitchFamily="34" charset="0"/>
              </a:rPr>
              <a:t>O</a:t>
            </a:r>
            <a:r>
              <a:rPr lang="en-US" sz="2200" dirty="0">
                <a:latin typeface="Lato" panose="020F0502020204030203" pitchFamily="34" charset="0"/>
                <a:ea typeface="Lato" panose="020F0502020204030203" pitchFamily="34" charset="0"/>
                <a:cs typeface="Lato" panose="020F0502020204030203" pitchFamily="34" charset="0"/>
              </a:rPr>
              <a:t>(</a:t>
            </a:r>
            <a:r>
              <a:rPr lang="en-US" sz="2200" i="1" dirty="0">
                <a:latin typeface="Lato" panose="020F0502020204030203" pitchFamily="34" charset="0"/>
                <a:ea typeface="Lato" panose="020F0502020204030203" pitchFamily="34" charset="0"/>
                <a:cs typeface="Lato" panose="020F0502020204030203" pitchFamily="34" charset="0"/>
              </a:rPr>
              <a:t>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chi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phí</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của</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rPr>
              <a:t>Heapify</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ở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nút</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i="1" dirty="0" err="1">
                <a:latin typeface="Lato" panose="020F0502020204030203" pitchFamily="34" charset="0"/>
                <a:ea typeface="Lato" panose="020F0502020204030203" pitchFamily="34" charset="0"/>
                <a:cs typeface="Lato" panose="020F0502020204030203" pitchFamily="34" charset="0"/>
                <a:sym typeface="Symbol" pitchFamily="18" charset="2"/>
              </a:rPr>
              <a:t>i</a:t>
            </a:r>
            <a:r>
              <a:rPr lang="en-US" sz="2200" i="1"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là</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tỷ</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lệ</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với</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chiều</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cao</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b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b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của</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nút</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i="1" dirty="0" err="1">
                <a:latin typeface="Lato" panose="020F0502020204030203" pitchFamily="34" charset="0"/>
                <a:ea typeface="Lato" panose="020F0502020204030203" pitchFamily="34" charset="0"/>
                <a:cs typeface="Lato" panose="020F0502020204030203" pitchFamily="34" charset="0"/>
                <a:sym typeface="Symbol" pitchFamily="18" charset="2"/>
              </a:rPr>
              <a:t>i</a:t>
            </a:r>
            <a:r>
              <a:rPr lang="en-US" sz="2200" i="1"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trên</a:t>
            </a:r>
            <a:r>
              <a:rPr lang="en-US" sz="2200" dirty="0">
                <a:latin typeface="Lato" panose="020F0502020204030203" pitchFamily="34" charset="0"/>
                <a:ea typeface="Lato" panose="020F0502020204030203" pitchFamily="34" charset="0"/>
                <a:cs typeface="Lato" panose="020F0502020204030203" pitchFamily="34" charset="0"/>
                <a:sym typeface="Symbol" pitchFamily="18" charset="2"/>
              </a:rPr>
              <a:t> </a:t>
            </a:r>
            <a:r>
              <a:rPr lang="en-US" sz="2200" dirty="0" err="1">
                <a:latin typeface="Lato" panose="020F0502020204030203" pitchFamily="34" charset="0"/>
                <a:ea typeface="Lato" panose="020F0502020204030203" pitchFamily="34" charset="0"/>
                <a:cs typeface="Lato" panose="020F0502020204030203" pitchFamily="34" charset="0"/>
                <a:sym typeface="Symbol" pitchFamily="18" charset="2"/>
              </a:rPr>
              <a:t>cây</a:t>
            </a:r>
            <a:endParaRPr lang="en-US" sz="2200" dirty="0">
              <a:latin typeface="Lato" panose="020F0502020204030203" pitchFamily="34" charset="0"/>
              <a:ea typeface="Lato" panose="020F0502020204030203" pitchFamily="34" charset="0"/>
              <a:cs typeface="Lato" panose="020F0502020204030203" pitchFamily="34" charset="0"/>
              <a:sym typeface="Symbol" pitchFamily="18" charset="2"/>
            </a:endParaRPr>
          </a:p>
        </p:txBody>
      </p:sp>
      <p:graphicFrame>
        <p:nvGraphicFramePr>
          <p:cNvPr id="6" name="Object 2">
            <a:extLst>
              <a:ext uri="{FF2B5EF4-FFF2-40B4-BE49-F238E27FC236}">
                <a16:creationId xmlns:a16="http://schemas.microsoft.com/office/drawing/2014/main" id="{3B11BAA6-0CD8-DDD2-AF4B-170677D88385}"/>
              </a:ext>
            </a:extLst>
          </p:cNvPr>
          <p:cNvGraphicFramePr>
            <a:graphicFrameLocks noChangeAspect="1"/>
          </p:cNvGraphicFramePr>
          <p:nvPr>
            <p:extLst>
              <p:ext uri="{D42A27DB-BD31-4B8C-83A1-F6EECF244321}">
                <p14:modId xmlns:p14="http://schemas.microsoft.com/office/powerpoint/2010/main" val="3143205137"/>
              </p:ext>
            </p:extLst>
          </p:nvPr>
        </p:nvGraphicFramePr>
        <p:xfrm>
          <a:off x="3753987" y="1740000"/>
          <a:ext cx="4198254" cy="779872"/>
        </p:xfrm>
        <a:graphic>
          <a:graphicData uri="http://schemas.openxmlformats.org/presentationml/2006/ole">
            <mc:AlternateContent xmlns:mc="http://schemas.openxmlformats.org/markup-compatibility/2006">
              <mc:Choice xmlns:v="urn:schemas-microsoft-com:vml" Requires="v">
                <p:oleObj name="Equation" r:id="rId4" imgW="2323800" imgH="431640" progId="Equation.DSMT4">
                  <p:embed/>
                </p:oleObj>
              </mc:Choice>
              <mc:Fallback>
                <p:oleObj name="Equation" r:id="rId4" imgW="2323800" imgH="431640" progId="Equation.DSMT4">
                  <p:embed/>
                  <p:pic>
                    <p:nvPicPr>
                      <p:cNvPr id="6" name="Object 2">
                        <a:extLst>
                          <a:ext uri="{FF2B5EF4-FFF2-40B4-BE49-F238E27FC236}">
                            <a16:creationId xmlns:a16="http://schemas.microsoft.com/office/drawing/2014/main" id="{3B11BAA6-0CD8-DDD2-AF4B-170677D88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987" y="1740000"/>
                        <a:ext cx="4198254" cy="779872"/>
                      </a:xfrm>
                      <a:prstGeom prst="rect">
                        <a:avLst/>
                      </a:prstGeom>
                      <a:noFill/>
                    </p:spPr>
                  </p:pic>
                </p:oleObj>
              </mc:Fallback>
            </mc:AlternateContent>
          </a:graphicData>
        </a:graphic>
      </p:graphicFrame>
      <p:grpSp>
        <p:nvGrpSpPr>
          <p:cNvPr id="8" name="Group 4">
            <a:extLst>
              <a:ext uri="{FF2B5EF4-FFF2-40B4-BE49-F238E27FC236}">
                <a16:creationId xmlns:a16="http://schemas.microsoft.com/office/drawing/2014/main" id="{C62B4B37-F286-84EC-A8C3-9F28AE7F31AA}"/>
              </a:ext>
            </a:extLst>
          </p:cNvPr>
          <p:cNvGrpSpPr>
            <a:grpSpLocks/>
          </p:cNvGrpSpPr>
          <p:nvPr/>
        </p:nvGrpSpPr>
        <p:grpSpPr bwMode="auto">
          <a:xfrm>
            <a:off x="3535364" y="3444323"/>
            <a:ext cx="3565525" cy="2543175"/>
            <a:chOff x="682" y="1758"/>
            <a:chExt cx="2246" cy="1602"/>
          </a:xfrm>
        </p:grpSpPr>
        <p:sp>
          <p:nvSpPr>
            <p:cNvPr id="9" name="Line 5">
              <a:extLst>
                <a:ext uri="{FF2B5EF4-FFF2-40B4-BE49-F238E27FC236}">
                  <a16:creationId xmlns:a16="http://schemas.microsoft.com/office/drawing/2014/main" id="{BC56BB8E-FC14-381B-8AC9-D9B164615D81}"/>
                </a:ext>
              </a:extLst>
            </p:cNvPr>
            <p:cNvSpPr>
              <a:spLocks noChangeAspect="1" noChangeShapeType="1"/>
            </p:cNvSpPr>
            <p:nvPr/>
          </p:nvSpPr>
          <p:spPr bwMode="auto">
            <a:xfrm rot="16200000" flipV="1">
              <a:off x="1745" y="1818"/>
              <a:ext cx="449" cy="428"/>
            </a:xfrm>
            <a:prstGeom prst="line">
              <a:avLst/>
            </a:prstGeom>
            <a:noFill/>
            <a:ln w="9525">
              <a:solidFill>
                <a:schemeClr val="tx1"/>
              </a:solidFill>
              <a:round/>
              <a:headEnd/>
              <a:tailEnd/>
            </a:ln>
          </p:spPr>
          <p:txBody>
            <a:bodyPr/>
            <a:lstStyle/>
            <a:p>
              <a:endParaRPr lang="en-US">
                <a:solidFill>
                  <a:srgbClr val="000066"/>
                </a:solidFill>
              </a:endParaRPr>
            </a:p>
          </p:txBody>
        </p:sp>
        <p:sp>
          <p:nvSpPr>
            <p:cNvPr id="10" name="Line 6">
              <a:extLst>
                <a:ext uri="{FF2B5EF4-FFF2-40B4-BE49-F238E27FC236}">
                  <a16:creationId xmlns:a16="http://schemas.microsoft.com/office/drawing/2014/main" id="{0ED91CE0-DF45-4BF6-4092-CB2DEA8B552D}"/>
                </a:ext>
              </a:extLst>
            </p:cNvPr>
            <p:cNvSpPr>
              <a:spLocks noChangeShapeType="1"/>
            </p:cNvSpPr>
            <p:nvPr/>
          </p:nvSpPr>
          <p:spPr bwMode="auto">
            <a:xfrm flipV="1">
              <a:off x="1440" y="1854"/>
              <a:ext cx="394" cy="354"/>
            </a:xfrm>
            <a:prstGeom prst="line">
              <a:avLst/>
            </a:prstGeom>
            <a:noFill/>
            <a:ln w="9525">
              <a:solidFill>
                <a:schemeClr val="tx1"/>
              </a:solidFill>
              <a:round/>
              <a:headEnd/>
              <a:tailEnd/>
            </a:ln>
          </p:spPr>
          <p:txBody>
            <a:bodyPr/>
            <a:lstStyle/>
            <a:p>
              <a:endParaRPr lang="en-US">
                <a:solidFill>
                  <a:srgbClr val="000066"/>
                </a:solidFill>
              </a:endParaRPr>
            </a:p>
          </p:txBody>
        </p:sp>
        <p:sp>
          <p:nvSpPr>
            <p:cNvPr id="11" name="Oval 7">
              <a:extLst>
                <a:ext uri="{FF2B5EF4-FFF2-40B4-BE49-F238E27FC236}">
                  <a16:creationId xmlns:a16="http://schemas.microsoft.com/office/drawing/2014/main" id="{51F56644-78DE-37A5-70DC-C0D895DAF6EB}"/>
                </a:ext>
              </a:extLst>
            </p:cNvPr>
            <p:cNvSpPr>
              <a:spLocks noChangeArrowheads="1"/>
            </p:cNvSpPr>
            <p:nvPr/>
          </p:nvSpPr>
          <p:spPr bwMode="auto">
            <a:xfrm>
              <a:off x="1703" y="17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nvGrpSpPr>
            <p:cNvPr id="12" name="Group 8">
              <a:extLst>
                <a:ext uri="{FF2B5EF4-FFF2-40B4-BE49-F238E27FC236}">
                  <a16:creationId xmlns:a16="http://schemas.microsoft.com/office/drawing/2014/main" id="{0F7EDA91-3DBB-FA44-BDB0-FB29632CB3C9}"/>
                </a:ext>
              </a:extLst>
            </p:cNvPr>
            <p:cNvGrpSpPr>
              <a:grpSpLocks/>
            </p:cNvGrpSpPr>
            <p:nvPr/>
          </p:nvGrpSpPr>
          <p:grpSpPr bwMode="auto">
            <a:xfrm>
              <a:off x="1353" y="2112"/>
              <a:ext cx="903" cy="202"/>
              <a:chOff x="1065" y="2112"/>
              <a:chExt cx="903" cy="202"/>
            </a:xfrm>
          </p:grpSpPr>
          <p:sp>
            <p:nvSpPr>
              <p:cNvPr id="211" name="Oval 9">
                <a:extLst>
                  <a:ext uri="{FF2B5EF4-FFF2-40B4-BE49-F238E27FC236}">
                    <a16:creationId xmlns:a16="http://schemas.microsoft.com/office/drawing/2014/main" id="{33764F2F-D2B5-AB9C-20C2-44D4C861DF86}"/>
                  </a:ext>
                </a:extLst>
              </p:cNvPr>
              <p:cNvSpPr>
                <a:spLocks noChangeArrowheads="1"/>
              </p:cNvSpPr>
              <p:nvPr/>
            </p:nvSpPr>
            <p:spPr bwMode="auto">
              <a:xfrm>
                <a:off x="1065" y="2112"/>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212" name="Oval 10">
                <a:extLst>
                  <a:ext uri="{FF2B5EF4-FFF2-40B4-BE49-F238E27FC236}">
                    <a16:creationId xmlns:a16="http://schemas.microsoft.com/office/drawing/2014/main" id="{CA8D17CC-28A5-0528-E2FF-DC5BC242BC53}"/>
                  </a:ext>
                </a:extLst>
              </p:cNvPr>
              <p:cNvSpPr>
                <a:spLocks noChangeArrowheads="1"/>
              </p:cNvSpPr>
              <p:nvPr/>
            </p:nvSpPr>
            <p:spPr bwMode="auto">
              <a:xfrm>
                <a:off x="1766" y="2112"/>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sp>
          <p:nvSpPr>
            <p:cNvPr id="13" name="Oval 11">
              <a:extLst>
                <a:ext uri="{FF2B5EF4-FFF2-40B4-BE49-F238E27FC236}">
                  <a16:creationId xmlns:a16="http://schemas.microsoft.com/office/drawing/2014/main" id="{71054A29-E856-5FA9-1710-3214DDA92352}"/>
                </a:ext>
              </a:extLst>
            </p:cNvPr>
            <p:cNvSpPr>
              <a:spLocks noChangeArrowheads="1"/>
            </p:cNvSpPr>
            <p:nvPr/>
          </p:nvSpPr>
          <p:spPr bwMode="auto">
            <a:xfrm>
              <a:off x="828" y="2635"/>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14" name="Oval 12">
              <a:extLst>
                <a:ext uri="{FF2B5EF4-FFF2-40B4-BE49-F238E27FC236}">
                  <a16:creationId xmlns:a16="http://schemas.microsoft.com/office/drawing/2014/main" id="{D2EC9466-1311-3257-CCD7-9461A7C15D05}"/>
                </a:ext>
              </a:extLst>
            </p:cNvPr>
            <p:cNvSpPr>
              <a:spLocks noChangeArrowheads="1"/>
            </p:cNvSpPr>
            <p:nvPr/>
          </p:nvSpPr>
          <p:spPr bwMode="auto">
            <a:xfrm>
              <a:off x="1412" y="2635"/>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15" name="Oval 13">
              <a:extLst>
                <a:ext uri="{FF2B5EF4-FFF2-40B4-BE49-F238E27FC236}">
                  <a16:creationId xmlns:a16="http://schemas.microsoft.com/office/drawing/2014/main" id="{6184094B-8A87-EB1C-5565-6F9A8CC6E31C}"/>
                </a:ext>
              </a:extLst>
            </p:cNvPr>
            <p:cNvSpPr>
              <a:spLocks noChangeArrowheads="1"/>
            </p:cNvSpPr>
            <p:nvPr/>
          </p:nvSpPr>
          <p:spPr bwMode="auto">
            <a:xfrm>
              <a:off x="1996" y="2635"/>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16" name="Oval 14">
              <a:extLst>
                <a:ext uri="{FF2B5EF4-FFF2-40B4-BE49-F238E27FC236}">
                  <a16:creationId xmlns:a16="http://schemas.microsoft.com/office/drawing/2014/main" id="{3D0D1733-71A8-66C8-9A3C-6524A7F07796}"/>
                </a:ext>
              </a:extLst>
            </p:cNvPr>
            <p:cNvSpPr>
              <a:spLocks noChangeArrowheads="1"/>
            </p:cNvSpPr>
            <p:nvPr/>
          </p:nvSpPr>
          <p:spPr bwMode="auto">
            <a:xfrm>
              <a:off x="2580" y="2635"/>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nvGrpSpPr>
            <p:cNvPr id="17" name="Group 15">
              <a:extLst>
                <a:ext uri="{FF2B5EF4-FFF2-40B4-BE49-F238E27FC236}">
                  <a16:creationId xmlns:a16="http://schemas.microsoft.com/office/drawing/2014/main" id="{8DAAA2B6-B3CF-F459-B835-F9AC42AB5EB5}"/>
                </a:ext>
              </a:extLst>
            </p:cNvPr>
            <p:cNvGrpSpPr>
              <a:grpSpLocks/>
            </p:cNvGrpSpPr>
            <p:nvPr/>
          </p:nvGrpSpPr>
          <p:grpSpPr bwMode="auto">
            <a:xfrm>
              <a:off x="682" y="3158"/>
              <a:ext cx="494" cy="202"/>
              <a:chOff x="394" y="3158"/>
              <a:chExt cx="494" cy="202"/>
            </a:xfrm>
          </p:grpSpPr>
          <p:sp>
            <p:nvSpPr>
              <p:cNvPr id="209" name="Oval 16">
                <a:extLst>
                  <a:ext uri="{FF2B5EF4-FFF2-40B4-BE49-F238E27FC236}">
                    <a16:creationId xmlns:a16="http://schemas.microsoft.com/office/drawing/2014/main" id="{DB94EAD8-177C-A666-EC20-0F404BDBF038}"/>
                  </a:ext>
                </a:extLst>
              </p:cNvPr>
              <p:cNvSpPr>
                <a:spLocks noChangeArrowheads="1"/>
              </p:cNvSpPr>
              <p:nvPr/>
            </p:nvSpPr>
            <p:spPr bwMode="auto">
              <a:xfrm>
                <a:off x="394"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210" name="Oval 17">
                <a:extLst>
                  <a:ext uri="{FF2B5EF4-FFF2-40B4-BE49-F238E27FC236}">
                    <a16:creationId xmlns:a16="http://schemas.microsoft.com/office/drawing/2014/main" id="{9431BA90-F23F-5FE5-792B-A78786D22AC1}"/>
                  </a:ext>
                </a:extLst>
              </p:cNvPr>
              <p:cNvSpPr>
                <a:spLocks noChangeArrowheads="1"/>
              </p:cNvSpPr>
              <p:nvPr/>
            </p:nvSpPr>
            <p:spPr bwMode="auto">
              <a:xfrm>
                <a:off x="686"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grpSp>
          <p:nvGrpSpPr>
            <p:cNvPr id="18" name="Group 18">
              <a:extLst>
                <a:ext uri="{FF2B5EF4-FFF2-40B4-BE49-F238E27FC236}">
                  <a16:creationId xmlns:a16="http://schemas.microsoft.com/office/drawing/2014/main" id="{CCDFA065-31BC-B75E-6AA2-2DE66639617A}"/>
                </a:ext>
              </a:extLst>
            </p:cNvPr>
            <p:cNvGrpSpPr>
              <a:grpSpLocks/>
            </p:cNvGrpSpPr>
            <p:nvPr/>
          </p:nvGrpSpPr>
          <p:grpSpPr bwMode="auto">
            <a:xfrm>
              <a:off x="1266" y="3158"/>
              <a:ext cx="494" cy="202"/>
              <a:chOff x="978" y="3158"/>
              <a:chExt cx="494" cy="202"/>
            </a:xfrm>
          </p:grpSpPr>
          <p:sp>
            <p:nvSpPr>
              <p:cNvPr id="207" name="Oval 19">
                <a:extLst>
                  <a:ext uri="{FF2B5EF4-FFF2-40B4-BE49-F238E27FC236}">
                    <a16:creationId xmlns:a16="http://schemas.microsoft.com/office/drawing/2014/main" id="{333B05CF-0CC7-BF39-A40D-3028FD563281}"/>
                  </a:ext>
                </a:extLst>
              </p:cNvPr>
              <p:cNvSpPr>
                <a:spLocks noChangeArrowheads="1"/>
              </p:cNvSpPr>
              <p:nvPr/>
            </p:nvSpPr>
            <p:spPr bwMode="auto">
              <a:xfrm>
                <a:off x="978"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208" name="Oval 20">
                <a:extLst>
                  <a:ext uri="{FF2B5EF4-FFF2-40B4-BE49-F238E27FC236}">
                    <a16:creationId xmlns:a16="http://schemas.microsoft.com/office/drawing/2014/main" id="{3A116E1C-1B74-7F2A-AE18-CDD872930323}"/>
                  </a:ext>
                </a:extLst>
              </p:cNvPr>
              <p:cNvSpPr>
                <a:spLocks noChangeArrowheads="1"/>
              </p:cNvSpPr>
              <p:nvPr/>
            </p:nvSpPr>
            <p:spPr bwMode="auto">
              <a:xfrm>
                <a:off x="1270"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grpSp>
          <p:nvGrpSpPr>
            <p:cNvPr id="19" name="Group 21">
              <a:extLst>
                <a:ext uri="{FF2B5EF4-FFF2-40B4-BE49-F238E27FC236}">
                  <a16:creationId xmlns:a16="http://schemas.microsoft.com/office/drawing/2014/main" id="{6ED25522-D282-4B72-21EE-FD1BC995F977}"/>
                </a:ext>
              </a:extLst>
            </p:cNvPr>
            <p:cNvGrpSpPr>
              <a:grpSpLocks/>
            </p:cNvGrpSpPr>
            <p:nvPr/>
          </p:nvGrpSpPr>
          <p:grpSpPr bwMode="auto">
            <a:xfrm>
              <a:off x="1850" y="3158"/>
              <a:ext cx="494" cy="202"/>
              <a:chOff x="1562" y="3158"/>
              <a:chExt cx="494" cy="202"/>
            </a:xfrm>
          </p:grpSpPr>
          <p:sp>
            <p:nvSpPr>
              <p:cNvPr id="37" name="Oval 22">
                <a:extLst>
                  <a:ext uri="{FF2B5EF4-FFF2-40B4-BE49-F238E27FC236}">
                    <a16:creationId xmlns:a16="http://schemas.microsoft.com/office/drawing/2014/main" id="{B17ACE69-04AD-EFD1-16A1-771776FBC718}"/>
                  </a:ext>
                </a:extLst>
              </p:cNvPr>
              <p:cNvSpPr>
                <a:spLocks noChangeArrowheads="1"/>
              </p:cNvSpPr>
              <p:nvPr/>
            </p:nvSpPr>
            <p:spPr bwMode="auto">
              <a:xfrm>
                <a:off x="1854"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38" name="Oval 23">
                <a:extLst>
                  <a:ext uri="{FF2B5EF4-FFF2-40B4-BE49-F238E27FC236}">
                    <a16:creationId xmlns:a16="http://schemas.microsoft.com/office/drawing/2014/main" id="{FA03DE55-4B53-708D-69A1-7E9DD2529B52}"/>
                  </a:ext>
                </a:extLst>
              </p:cNvPr>
              <p:cNvSpPr>
                <a:spLocks noChangeArrowheads="1"/>
              </p:cNvSpPr>
              <p:nvPr/>
            </p:nvSpPr>
            <p:spPr bwMode="auto">
              <a:xfrm>
                <a:off x="1562"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grpSp>
          <p:nvGrpSpPr>
            <p:cNvPr id="20" name="Group 24">
              <a:extLst>
                <a:ext uri="{FF2B5EF4-FFF2-40B4-BE49-F238E27FC236}">
                  <a16:creationId xmlns:a16="http://schemas.microsoft.com/office/drawing/2014/main" id="{B24B5639-B214-D596-D3A5-E4DCC51A5B90}"/>
                </a:ext>
              </a:extLst>
            </p:cNvPr>
            <p:cNvGrpSpPr>
              <a:grpSpLocks/>
            </p:cNvGrpSpPr>
            <p:nvPr/>
          </p:nvGrpSpPr>
          <p:grpSpPr bwMode="auto">
            <a:xfrm>
              <a:off x="2434" y="3158"/>
              <a:ext cx="494" cy="202"/>
              <a:chOff x="2146" y="3158"/>
              <a:chExt cx="494" cy="202"/>
            </a:xfrm>
          </p:grpSpPr>
          <p:sp>
            <p:nvSpPr>
              <p:cNvPr id="35" name="Oval 25">
                <a:extLst>
                  <a:ext uri="{FF2B5EF4-FFF2-40B4-BE49-F238E27FC236}">
                    <a16:creationId xmlns:a16="http://schemas.microsoft.com/office/drawing/2014/main" id="{2912F812-B215-3B15-CD42-D30345330FDF}"/>
                  </a:ext>
                </a:extLst>
              </p:cNvPr>
              <p:cNvSpPr>
                <a:spLocks noChangeArrowheads="1"/>
              </p:cNvSpPr>
              <p:nvPr/>
            </p:nvSpPr>
            <p:spPr bwMode="auto">
              <a:xfrm>
                <a:off x="2146"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sp>
            <p:nvSpPr>
              <p:cNvPr id="36" name="Oval 26">
                <a:extLst>
                  <a:ext uri="{FF2B5EF4-FFF2-40B4-BE49-F238E27FC236}">
                    <a16:creationId xmlns:a16="http://schemas.microsoft.com/office/drawing/2014/main" id="{00E288D3-DD39-ADF8-07CA-98FBE607056D}"/>
                  </a:ext>
                </a:extLst>
              </p:cNvPr>
              <p:cNvSpPr>
                <a:spLocks noChangeArrowheads="1"/>
              </p:cNvSpPr>
              <p:nvPr/>
            </p:nvSpPr>
            <p:spPr bwMode="auto">
              <a:xfrm>
                <a:off x="2438" y="3158"/>
                <a:ext cx="202" cy="202"/>
              </a:xfrm>
              <a:prstGeom prst="ellipse">
                <a:avLst/>
              </a:prstGeom>
              <a:solidFill>
                <a:schemeClr val="bg1"/>
              </a:solidFill>
              <a:ln w="12700">
                <a:solidFill>
                  <a:schemeClr val="tx1"/>
                </a:solidFill>
                <a:round/>
                <a:headEnd/>
                <a:tailEnd/>
              </a:ln>
            </p:spPr>
            <p:txBody>
              <a:bodyPr wrap="none" anchor="ctr"/>
              <a:lstStyle/>
              <a:p>
                <a:pPr algn="ctr"/>
                <a:endParaRPr lang="en-US">
                  <a:solidFill>
                    <a:srgbClr val="000066"/>
                  </a:solidFill>
                </a:endParaRPr>
              </a:p>
            </p:txBody>
          </p:sp>
        </p:grpSp>
        <p:grpSp>
          <p:nvGrpSpPr>
            <p:cNvPr id="21" name="Group 27">
              <a:extLst>
                <a:ext uri="{FF2B5EF4-FFF2-40B4-BE49-F238E27FC236}">
                  <a16:creationId xmlns:a16="http://schemas.microsoft.com/office/drawing/2014/main" id="{B909A97F-B625-8141-3105-E623DDADD9EE}"/>
                </a:ext>
              </a:extLst>
            </p:cNvPr>
            <p:cNvGrpSpPr>
              <a:grpSpLocks/>
            </p:cNvGrpSpPr>
            <p:nvPr/>
          </p:nvGrpSpPr>
          <p:grpSpPr bwMode="auto">
            <a:xfrm>
              <a:off x="1008" y="2304"/>
              <a:ext cx="480" cy="384"/>
              <a:chOff x="1008" y="2304"/>
              <a:chExt cx="480" cy="384"/>
            </a:xfrm>
          </p:grpSpPr>
          <p:sp>
            <p:nvSpPr>
              <p:cNvPr id="33" name="Line 28">
                <a:extLst>
                  <a:ext uri="{FF2B5EF4-FFF2-40B4-BE49-F238E27FC236}">
                    <a16:creationId xmlns:a16="http://schemas.microsoft.com/office/drawing/2014/main" id="{5CFC619D-4205-4531-5D11-2B1AB1E47928}"/>
                  </a:ext>
                </a:extLst>
              </p:cNvPr>
              <p:cNvSpPr>
                <a:spLocks noChangeShapeType="1"/>
              </p:cNvSpPr>
              <p:nvPr/>
            </p:nvSpPr>
            <p:spPr bwMode="auto">
              <a:xfrm flipH="1">
                <a:off x="1008" y="2304"/>
                <a:ext cx="384" cy="384"/>
              </a:xfrm>
              <a:prstGeom prst="line">
                <a:avLst/>
              </a:prstGeom>
              <a:noFill/>
              <a:ln w="9525">
                <a:solidFill>
                  <a:schemeClr val="tx1"/>
                </a:solidFill>
                <a:round/>
                <a:headEnd/>
                <a:tailEnd/>
              </a:ln>
            </p:spPr>
            <p:txBody>
              <a:bodyPr/>
              <a:lstStyle/>
              <a:p>
                <a:endParaRPr lang="en-US">
                  <a:solidFill>
                    <a:srgbClr val="000066"/>
                  </a:solidFill>
                </a:endParaRPr>
              </a:p>
            </p:txBody>
          </p:sp>
          <p:sp>
            <p:nvSpPr>
              <p:cNvPr id="34" name="Line 29">
                <a:extLst>
                  <a:ext uri="{FF2B5EF4-FFF2-40B4-BE49-F238E27FC236}">
                    <a16:creationId xmlns:a16="http://schemas.microsoft.com/office/drawing/2014/main" id="{634115C5-D8B7-2839-BC4E-D2B46B4985F2}"/>
                  </a:ext>
                </a:extLst>
              </p:cNvPr>
              <p:cNvSpPr>
                <a:spLocks noChangeShapeType="1"/>
              </p:cNvSpPr>
              <p:nvPr/>
            </p:nvSpPr>
            <p:spPr bwMode="auto">
              <a:xfrm>
                <a:off x="1392" y="2304"/>
                <a:ext cx="96" cy="336"/>
              </a:xfrm>
              <a:prstGeom prst="line">
                <a:avLst/>
              </a:prstGeom>
              <a:noFill/>
              <a:ln w="9525">
                <a:solidFill>
                  <a:schemeClr val="tx1"/>
                </a:solidFill>
                <a:round/>
                <a:headEnd/>
                <a:tailEnd/>
              </a:ln>
            </p:spPr>
            <p:txBody>
              <a:bodyPr/>
              <a:lstStyle/>
              <a:p>
                <a:endParaRPr lang="en-US">
                  <a:solidFill>
                    <a:srgbClr val="000066"/>
                  </a:solidFill>
                </a:endParaRPr>
              </a:p>
            </p:txBody>
          </p:sp>
        </p:grpSp>
        <p:grpSp>
          <p:nvGrpSpPr>
            <p:cNvPr id="22" name="Group 30">
              <a:extLst>
                <a:ext uri="{FF2B5EF4-FFF2-40B4-BE49-F238E27FC236}">
                  <a16:creationId xmlns:a16="http://schemas.microsoft.com/office/drawing/2014/main" id="{358A17F2-912B-1CC2-6F98-9F1CC0847E8C}"/>
                </a:ext>
              </a:extLst>
            </p:cNvPr>
            <p:cNvGrpSpPr>
              <a:grpSpLocks/>
            </p:cNvGrpSpPr>
            <p:nvPr/>
          </p:nvGrpSpPr>
          <p:grpSpPr bwMode="auto">
            <a:xfrm flipH="1">
              <a:off x="2112" y="2304"/>
              <a:ext cx="480" cy="384"/>
              <a:chOff x="1008" y="2304"/>
              <a:chExt cx="480" cy="384"/>
            </a:xfrm>
          </p:grpSpPr>
          <p:sp>
            <p:nvSpPr>
              <p:cNvPr id="31" name="Line 31">
                <a:extLst>
                  <a:ext uri="{FF2B5EF4-FFF2-40B4-BE49-F238E27FC236}">
                    <a16:creationId xmlns:a16="http://schemas.microsoft.com/office/drawing/2014/main" id="{95E5F004-0852-A9CC-EBB6-5ECF29C6FAC0}"/>
                  </a:ext>
                </a:extLst>
              </p:cNvPr>
              <p:cNvSpPr>
                <a:spLocks noChangeShapeType="1"/>
              </p:cNvSpPr>
              <p:nvPr/>
            </p:nvSpPr>
            <p:spPr bwMode="auto">
              <a:xfrm flipH="1">
                <a:off x="1008" y="2304"/>
                <a:ext cx="384" cy="384"/>
              </a:xfrm>
              <a:prstGeom prst="line">
                <a:avLst/>
              </a:prstGeom>
              <a:noFill/>
              <a:ln w="9525">
                <a:solidFill>
                  <a:schemeClr val="tx1"/>
                </a:solidFill>
                <a:round/>
                <a:headEnd/>
                <a:tailEnd/>
              </a:ln>
            </p:spPr>
            <p:txBody>
              <a:bodyPr/>
              <a:lstStyle/>
              <a:p>
                <a:endParaRPr lang="en-US">
                  <a:solidFill>
                    <a:srgbClr val="000066"/>
                  </a:solidFill>
                </a:endParaRPr>
              </a:p>
            </p:txBody>
          </p:sp>
          <p:sp>
            <p:nvSpPr>
              <p:cNvPr id="32" name="Line 32">
                <a:extLst>
                  <a:ext uri="{FF2B5EF4-FFF2-40B4-BE49-F238E27FC236}">
                    <a16:creationId xmlns:a16="http://schemas.microsoft.com/office/drawing/2014/main" id="{4DE788EB-3362-E552-8EBC-BC3B986ED230}"/>
                  </a:ext>
                </a:extLst>
              </p:cNvPr>
              <p:cNvSpPr>
                <a:spLocks noChangeShapeType="1"/>
              </p:cNvSpPr>
              <p:nvPr/>
            </p:nvSpPr>
            <p:spPr bwMode="auto">
              <a:xfrm>
                <a:off x="1392" y="2304"/>
                <a:ext cx="96" cy="336"/>
              </a:xfrm>
              <a:prstGeom prst="line">
                <a:avLst/>
              </a:prstGeom>
              <a:noFill/>
              <a:ln w="9525">
                <a:solidFill>
                  <a:schemeClr val="tx1"/>
                </a:solidFill>
                <a:round/>
                <a:headEnd/>
                <a:tailEnd/>
              </a:ln>
            </p:spPr>
            <p:txBody>
              <a:bodyPr/>
              <a:lstStyle/>
              <a:p>
                <a:endParaRPr lang="en-US">
                  <a:solidFill>
                    <a:srgbClr val="000066"/>
                  </a:solidFill>
                </a:endParaRPr>
              </a:p>
            </p:txBody>
          </p:sp>
        </p:grpSp>
        <p:sp>
          <p:nvSpPr>
            <p:cNvPr id="23" name="Line 33">
              <a:extLst>
                <a:ext uri="{FF2B5EF4-FFF2-40B4-BE49-F238E27FC236}">
                  <a16:creationId xmlns:a16="http://schemas.microsoft.com/office/drawing/2014/main" id="{0B01151D-52BF-02D1-22A1-182ABA29DFDD}"/>
                </a:ext>
              </a:extLst>
            </p:cNvPr>
            <p:cNvSpPr>
              <a:spLocks noChangeShapeType="1"/>
            </p:cNvSpPr>
            <p:nvPr/>
          </p:nvSpPr>
          <p:spPr bwMode="auto">
            <a:xfrm flipH="1">
              <a:off x="816" y="2832"/>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4" name="Line 34">
              <a:extLst>
                <a:ext uri="{FF2B5EF4-FFF2-40B4-BE49-F238E27FC236}">
                  <a16:creationId xmlns:a16="http://schemas.microsoft.com/office/drawing/2014/main" id="{FABBEF30-0E35-FE21-D17A-9CAF034694D1}"/>
                </a:ext>
              </a:extLst>
            </p:cNvPr>
            <p:cNvSpPr>
              <a:spLocks noChangeShapeType="1"/>
            </p:cNvSpPr>
            <p:nvPr/>
          </p:nvSpPr>
          <p:spPr bwMode="auto">
            <a:xfrm>
              <a:off x="912" y="2839"/>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5" name="Line 35">
              <a:extLst>
                <a:ext uri="{FF2B5EF4-FFF2-40B4-BE49-F238E27FC236}">
                  <a16:creationId xmlns:a16="http://schemas.microsoft.com/office/drawing/2014/main" id="{81FC2E44-AD52-282C-8C36-9258296BD5A7}"/>
                </a:ext>
              </a:extLst>
            </p:cNvPr>
            <p:cNvSpPr>
              <a:spLocks noChangeShapeType="1"/>
            </p:cNvSpPr>
            <p:nvPr/>
          </p:nvSpPr>
          <p:spPr bwMode="auto">
            <a:xfrm flipH="1">
              <a:off x="1413" y="2839"/>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6" name="Line 36">
              <a:extLst>
                <a:ext uri="{FF2B5EF4-FFF2-40B4-BE49-F238E27FC236}">
                  <a16:creationId xmlns:a16="http://schemas.microsoft.com/office/drawing/2014/main" id="{F34BEE40-50EF-DB62-00EA-10BDC45DDFE4}"/>
                </a:ext>
              </a:extLst>
            </p:cNvPr>
            <p:cNvSpPr>
              <a:spLocks noChangeShapeType="1"/>
            </p:cNvSpPr>
            <p:nvPr/>
          </p:nvSpPr>
          <p:spPr bwMode="auto">
            <a:xfrm>
              <a:off x="1509" y="2839"/>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7" name="Line 37">
              <a:extLst>
                <a:ext uri="{FF2B5EF4-FFF2-40B4-BE49-F238E27FC236}">
                  <a16:creationId xmlns:a16="http://schemas.microsoft.com/office/drawing/2014/main" id="{4555F619-D16E-2629-515E-B5C68DD8D49E}"/>
                </a:ext>
              </a:extLst>
            </p:cNvPr>
            <p:cNvSpPr>
              <a:spLocks noChangeShapeType="1"/>
            </p:cNvSpPr>
            <p:nvPr/>
          </p:nvSpPr>
          <p:spPr bwMode="auto">
            <a:xfrm flipH="1">
              <a:off x="1999" y="2837"/>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8" name="Line 38">
              <a:extLst>
                <a:ext uri="{FF2B5EF4-FFF2-40B4-BE49-F238E27FC236}">
                  <a16:creationId xmlns:a16="http://schemas.microsoft.com/office/drawing/2014/main" id="{F71D19C3-B723-11B8-C42A-E71A38329878}"/>
                </a:ext>
              </a:extLst>
            </p:cNvPr>
            <p:cNvSpPr>
              <a:spLocks noChangeShapeType="1"/>
            </p:cNvSpPr>
            <p:nvPr/>
          </p:nvSpPr>
          <p:spPr bwMode="auto">
            <a:xfrm>
              <a:off x="2095" y="2837"/>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29" name="Line 39">
              <a:extLst>
                <a:ext uri="{FF2B5EF4-FFF2-40B4-BE49-F238E27FC236}">
                  <a16:creationId xmlns:a16="http://schemas.microsoft.com/office/drawing/2014/main" id="{2030038E-2BAC-BC2D-7ABF-C0FDBA78F465}"/>
                </a:ext>
              </a:extLst>
            </p:cNvPr>
            <p:cNvSpPr>
              <a:spLocks noChangeShapeType="1"/>
            </p:cNvSpPr>
            <p:nvPr/>
          </p:nvSpPr>
          <p:spPr bwMode="auto">
            <a:xfrm flipH="1">
              <a:off x="2578" y="2835"/>
              <a:ext cx="96" cy="336"/>
            </a:xfrm>
            <a:prstGeom prst="line">
              <a:avLst/>
            </a:prstGeom>
            <a:noFill/>
            <a:ln w="9525">
              <a:solidFill>
                <a:schemeClr val="tx1"/>
              </a:solidFill>
              <a:round/>
              <a:headEnd/>
              <a:tailEnd/>
            </a:ln>
          </p:spPr>
          <p:txBody>
            <a:bodyPr/>
            <a:lstStyle/>
            <a:p>
              <a:endParaRPr lang="en-US">
                <a:solidFill>
                  <a:srgbClr val="000066"/>
                </a:solidFill>
              </a:endParaRPr>
            </a:p>
          </p:txBody>
        </p:sp>
        <p:sp>
          <p:nvSpPr>
            <p:cNvPr id="30" name="Line 40">
              <a:extLst>
                <a:ext uri="{FF2B5EF4-FFF2-40B4-BE49-F238E27FC236}">
                  <a16:creationId xmlns:a16="http://schemas.microsoft.com/office/drawing/2014/main" id="{05325922-350C-E1C9-974C-B37B47FF0D3B}"/>
                </a:ext>
              </a:extLst>
            </p:cNvPr>
            <p:cNvSpPr>
              <a:spLocks noChangeShapeType="1"/>
            </p:cNvSpPr>
            <p:nvPr/>
          </p:nvSpPr>
          <p:spPr bwMode="auto">
            <a:xfrm>
              <a:off x="2674" y="2835"/>
              <a:ext cx="96" cy="336"/>
            </a:xfrm>
            <a:prstGeom prst="line">
              <a:avLst/>
            </a:prstGeom>
            <a:noFill/>
            <a:ln w="9525">
              <a:solidFill>
                <a:schemeClr val="tx1"/>
              </a:solidFill>
              <a:round/>
              <a:headEnd/>
              <a:tailEnd/>
            </a:ln>
          </p:spPr>
          <p:txBody>
            <a:bodyPr/>
            <a:lstStyle/>
            <a:p>
              <a:endParaRPr lang="en-US">
                <a:solidFill>
                  <a:srgbClr val="000066"/>
                </a:solidFill>
              </a:endParaRPr>
            </a:p>
          </p:txBody>
        </p:sp>
      </p:grpSp>
      <p:sp>
        <p:nvSpPr>
          <p:cNvPr id="213" name="Text Box 41">
            <a:extLst>
              <a:ext uri="{FF2B5EF4-FFF2-40B4-BE49-F238E27FC236}">
                <a16:creationId xmlns:a16="http://schemas.microsoft.com/office/drawing/2014/main" id="{4930B20F-C941-EFAF-3B30-956BD7561DA4}"/>
              </a:ext>
            </a:extLst>
          </p:cNvPr>
          <p:cNvSpPr txBox="1">
            <a:spLocks noChangeArrowheads="1"/>
          </p:cNvSpPr>
          <p:nvPr/>
        </p:nvSpPr>
        <p:spPr bwMode="auto">
          <a:xfrm>
            <a:off x="2019300" y="2676699"/>
            <a:ext cx="1223412" cy="369332"/>
          </a:xfrm>
          <a:prstGeom prst="rect">
            <a:avLst/>
          </a:prstGeom>
          <a:noFill/>
          <a:ln w="9525">
            <a:noFill/>
            <a:miter lim="800000"/>
            <a:headEnd/>
            <a:tailEnd/>
          </a:ln>
        </p:spPr>
        <p:txBody>
          <a:bodyPr wrap="none">
            <a:spAutoFit/>
          </a:bodyPr>
          <a:lstStyle/>
          <a:p>
            <a:r>
              <a:rPr lang="en-US">
                <a:solidFill>
                  <a:srgbClr val="000066"/>
                </a:solidFill>
              </a:rPr>
              <a:t>Chiều cao</a:t>
            </a:r>
          </a:p>
        </p:txBody>
      </p:sp>
      <p:sp>
        <p:nvSpPr>
          <p:cNvPr id="214" name="Text Box 42">
            <a:extLst>
              <a:ext uri="{FF2B5EF4-FFF2-40B4-BE49-F238E27FC236}">
                <a16:creationId xmlns:a16="http://schemas.microsoft.com/office/drawing/2014/main" id="{D73480D1-9B3B-17D3-45A6-FCEBCFCBFBB7}"/>
              </a:ext>
            </a:extLst>
          </p:cNvPr>
          <p:cNvSpPr txBox="1">
            <a:spLocks noChangeArrowheads="1"/>
          </p:cNvSpPr>
          <p:nvPr/>
        </p:nvSpPr>
        <p:spPr bwMode="auto">
          <a:xfrm>
            <a:off x="7499351" y="2676699"/>
            <a:ext cx="646331" cy="369332"/>
          </a:xfrm>
          <a:prstGeom prst="rect">
            <a:avLst/>
          </a:prstGeom>
          <a:noFill/>
          <a:ln w="9525">
            <a:noFill/>
            <a:miter lim="800000"/>
            <a:headEnd/>
            <a:tailEnd/>
          </a:ln>
        </p:spPr>
        <p:txBody>
          <a:bodyPr wrap="none">
            <a:spAutoFit/>
          </a:bodyPr>
          <a:lstStyle/>
          <a:p>
            <a:r>
              <a:rPr lang="en-US">
                <a:solidFill>
                  <a:srgbClr val="000066"/>
                </a:solidFill>
              </a:rPr>
              <a:t>Mức</a:t>
            </a:r>
          </a:p>
        </p:txBody>
      </p:sp>
      <p:sp>
        <p:nvSpPr>
          <p:cNvPr id="215" name="Text Box 43">
            <a:extLst>
              <a:ext uri="{FF2B5EF4-FFF2-40B4-BE49-F238E27FC236}">
                <a16:creationId xmlns:a16="http://schemas.microsoft.com/office/drawing/2014/main" id="{4F4B1212-841D-1414-7DFF-9D5EC20E9287}"/>
              </a:ext>
            </a:extLst>
          </p:cNvPr>
          <p:cNvSpPr txBox="1">
            <a:spLocks noChangeArrowheads="1"/>
          </p:cNvSpPr>
          <p:nvPr/>
        </p:nvSpPr>
        <p:spPr bwMode="auto">
          <a:xfrm>
            <a:off x="2336800" y="3091037"/>
            <a:ext cx="1683474" cy="369332"/>
          </a:xfrm>
          <a:prstGeom prst="rect">
            <a:avLst/>
          </a:prstGeom>
          <a:noFill/>
          <a:ln w="9525">
            <a:noFill/>
            <a:miter lim="800000"/>
            <a:headEnd/>
            <a:tailEnd/>
          </a:ln>
        </p:spPr>
        <p:txBody>
          <a:bodyPr wrap="none">
            <a:spAutoFit/>
          </a:bodyPr>
          <a:lstStyle/>
          <a:p>
            <a:r>
              <a:rPr lang="en-US">
                <a:solidFill>
                  <a:srgbClr val="000066"/>
                </a:solidFill>
              </a:rPr>
              <a:t>h</a:t>
            </a:r>
            <a:r>
              <a:rPr lang="en-US" baseline="-25000">
                <a:solidFill>
                  <a:srgbClr val="000066"/>
                </a:solidFill>
              </a:rPr>
              <a:t>0</a:t>
            </a:r>
            <a:r>
              <a:rPr lang="en-US">
                <a:solidFill>
                  <a:srgbClr val="000066"/>
                </a:solidFill>
              </a:rPr>
              <a:t> = 3 (</a:t>
            </a:r>
            <a:r>
              <a:rPr lang="en-US">
                <a:solidFill>
                  <a:srgbClr val="000066"/>
                </a:solidFill>
                <a:sym typeface="Symbol" pitchFamily="18" charset="2"/>
              </a:rPr>
              <a:t>log n</a:t>
            </a:r>
            <a:r>
              <a:rPr lang="en-US">
                <a:solidFill>
                  <a:srgbClr val="000066"/>
                </a:solidFill>
              </a:rPr>
              <a:t>)</a:t>
            </a:r>
          </a:p>
        </p:txBody>
      </p:sp>
      <p:sp>
        <p:nvSpPr>
          <p:cNvPr id="216" name="Text Box 44">
            <a:extLst>
              <a:ext uri="{FF2B5EF4-FFF2-40B4-BE49-F238E27FC236}">
                <a16:creationId xmlns:a16="http://schemas.microsoft.com/office/drawing/2014/main" id="{5A0ABFE6-8DD6-BD09-6C30-A9BA3E7D8877}"/>
              </a:ext>
            </a:extLst>
          </p:cNvPr>
          <p:cNvSpPr txBox="1">
            <a:spLocks noChangeArrowheads="1"/>
          </p:cNvSpPr>
          <p:nvPr/>
        </p:nvSpPr>
        <p:spPr bwMode="auto">
          <a:xfrm>
            <a:off x="2336801" y="3692699"/>
            <a:ext cx="788999" cy="369332"/>
          </a:xfrm>
          <a:prstGeom prst="rect">
            <a:avLst/>
          </a:prstGeom>
          <a:noFill/>
          <a:ln w="9525">
            <a:noFill/>
            <a:miter lim="800000"/>
            <a:headEnd/>
            <a:tailEnd/>
          </a:ln>
        </p:spPr>
        <p:txBody>
          <a:bodyPr wrap="none">
            <a:spAutoFit/>
          </a:bodyPr>
          <a:lstStyle/>
          <a:p>
            <a:r>
              <a:rPr lang="en-US">
                <a:solidFill>
                  <a:srgbClr val="000066"/>
                </a:solidFill>
              </a:rPr>
              <a:t>h</a:t>
            </a:r>
            <a:r>
              <a:rPr lang="en-US" baseline="-25000">
                <a:solidFill>
                  <a:srgbClr val="000066"/>
                </a:solidFill>
              </a:rPr>
              <a:t>1</a:t>
            </a:r>
            <a:r>
              <a:rPr lang="en-US">
                <a:solidFill>
                  <a:srgbClr val="000066"/>
                </a:solidFill>
              </a:rPr>
              <a:t> = 2</a:t>
            </a:r>
          </a:p>
        </p:txBody>
      </p:sp>
      <p:sp>
        <p:nvSpPr>
          <p:cNvPr id="217" name="Text Box 45">
            <a:extLst>
              <a:ext uri="{FF2B5EF4-FFF2-40B4-BE49-F238E27FC236}">
                <a16:creationId xmlns:a16="http://schemas.microsoft.com/office/drawing/2014/main" id="{2462E831-0EB6-C887-8EA0-B1D4C67F0946}"/>
              </a:ext>
            </a:extLst>
          </p:cNvPr>
          <p:cNvSpPr txBox="1">
            <a:spLocks noChangeArrowheads="1"/>
          </p:cNvSpPr>
          <p:nvPr/>
        </p:nvSpPr>
        <p:spPr bwMode="auto">
          <a:xfrm>
            <a:off x="2336801" y="4551537"/>
            <a:ext cx="788999" cy="369332"/>
          </a:xfrm>
          <a:prstGeom prst="rect">
            <a:avLst/>
          </a:prstGeom>
          <a:noFill/>
          <a:ln w="9525">
            <a:noFill/>
            <a:miter lim="800000"/>
            <a:headEnd/>
            <a:tailEnd/>
          </a:ln>
        </p:spPr>
        <p:txBody>
          <a:bodyPr wrap="none">
            <a:spAutoFit/>
          </a:bodyPr>
          <a:lstStyle/>
          <a:p>
            <a:r>
              <a:rPr lang="en-US">
                <a:solidFill>
                  <a:srgbClr val="000066"/>
                </a:solidFill>
              </a:rPr>
              <a:t>h</a:t>
            </a:r>
            <a:r>
              <a:rPr lang="en-US" baseline="-25000">
                <a:solidFill>
                  <a:srgbClr val="000066"/>
                </a:solidFill>
              </a:rPr>
              <a:t>2</a:t>
            </a:r>
            <a:r>
              <a:rPr lang="en-US">
                <a:solidFill>
                  <a:srgbClr val="000066"/>
                </a:solidFill>
              </a:rPr>
              <a:t> = 1</a:t>
            </a:r>
          </a:p>
        </p:txBody>
      </p:sp>
      <p:sp>
        <p:nvSpPr>
          <p:cNvPr id="218" name="Text Box 46">
            <a:extLst>
              <a:ext uri="{FF2B5EF4-FFF2-40B4-BE49-F238E27FC236}">
                <a16:creationId xmlns:a16="http://schemas.microsoft.com/office/drawing/2014/main" id="{299FA9DF-0B72-3780-B8A6-DFEC1A06C5E3}"/>
              </a:ext>
            </a:extLst>
          </p:cNvPr>
          <p:cNvSpPr txBox="1">
            <a:spLocks noChangeArrowheads="1"/>
          </p:cNvSpPr>
          <p:nvPr/>
        </p:nvSpPr>
        <p:spPr bwMode="auto">
          <a:xfrm>
            <a:off x="2336801" y="5361162"/>
            <a:ext cx="788999" cy="369332"/>
          </a:xfrm>
          <a:prstGeom prst="rect">
            <a:avLst/>
          </a:prstGeom>
          <a:noFill/>
          <a:ln w="9525">
            <a:noFill/>
            <a:miter lim="800000"/>
            <a:headEnd/>
            <a:tailEnd/>
          </a:ln>
        </p:spPr>
        <p:txBody>
          <a:bodyPr wrap="none">
            <a:spAutoFit/>
          </a:bodyPr>
          <a:lstStyle/>
          <a:p>
            <a:r>
              <a:rPr lang="en-US">
                <a:solidFill>
                  <a:srgbClr val="000066"/>
                </a:solidFill>
              </a:rPr>
              <a:t>h</a:t>
            </a:r>
            <a:r>
              <a:rPr lang="en-US" baseline="-25000">
                <a:solidFill>
                  <a:srgbClr val="000066"/>
                </a:solidFill>
              </a:rPr>
              <a:t>3</a:t>
            </a:r>
            <a:r>
              <a:rPr lang="en-US">
                <a:solidFill>
                  <a:srgbClr val="000066"/>
                </a:solidFill>
              </a:rPr>
              <a:t> = 0</a:t>
            </a:r>
          </a:p>
        </p:txBody>
      </p:sp>
      <p:sp>
        <p:nvSpPr>
          <p:cNvPr id="219" name="Text Box 47">
            <a:extLst>
              <a:ext uri="{FF2B5EF4-FFF2-40B4-BE49-F238E27FC236}">
                <a16:creationId xmlns:a16="http://schemas.microsoft.com/office/drawing/2014/main" id="{690761DC-17CE-2CC1-E0A5-9E1ECFB1C416}"/>
              </a:ext>
            </a:extLst>
          </p:cNvPr>
          <p:cNvSpPr txBox="1">
            <a:spLocks noChangeArrowheads="1"/>
          </p:cNvSpPr>
          <p:nvPr/>
        </p:nvSpPr>
        <p:spPr bwMode="auto">
          <a:xfrm>
            <a:off x="7556501" y="3091037"/>
            <a:ext cx="627095" cy="369332"/>
          </a:xfrm>
          <a:prstGeom prst="rect">
            <a:avLst/>
          </a:prstGeom>
          <a:noFill/>
          <a:ln w="9525">
            <a:noFill/>
            <a:miter lim="800000"/>
            <a:headEnd/>
            <a:tailEnd/>
          </a:ln>
        </p:spPr>
        <p:txBody>
          <a:bodyPr wrap="none">
            <a:spAutoFit/>
          </a:bodyPr>
          <a:lstStyle/>
          <a:p>
            <a:r>
              <a:rPr lang="en-US">
                <a:solidFill>
                  <a:srgbClr val="000066"/>
                </a:solidFill>
              </a:rPr>
              <a:t>i = 0</a:t>
            </a:r>
          </a:p>
        </p:txBody>
      </p:sp>
      <p:sp>
        <p:nvSpPr>
          <p:cNvPr id="220" name="Text Box 48">
            <a:extLst>
              <a:ext uri="{FF2B5EF4-FFF2-40B4-BE49-F238E27FC236}">
                <a16:creationId xmlns:a16="http://schemas.microsoft.com/office/drawing/2014/main" id="{FA39D447-39D8-4135-F49F-16247C05ADEC}"/>
              </a:ext>
            </a:extLst>
          </p:cNvPr>
          <p:cNvSpPr txBox="1">
            <a:spLocks noChangeArrowheads="1"/>
          </p:cNvSpPr>
          <p:nvPr/>
        </p:nvSpPr>
        <p:spPr bwMode="auto">
          <a:xfrm>
            <a:off x="7556501" y="3689524"/>
            <a:ext cx="627095" cy="369332"/>
          </a:xfrm>
          <a:prstGeom prst="rect">
            <a:avLst/>
          </a:prstGeom>
          <a:noFill/>
          <a:ln w="9525">
            <a:noFill/>
            <a:miter lim="800000"/>
            <a:headEnd/>
            <a:tailEnd/>
          </a:ln>
        </p:spPr>
        <p:txBody>
          <a:bodyPr wrap="none">
            <a:spAutoFit/>
          </a:bodyPr>
          <a:lstStyle/>
          <a:p>
            <a:r>
              <a:rPr lang="en-US">
                <a:solidFill>
                  <a:srgbClr val="000066"/>
                </a:solidFill>
              </a:rPr>
              <a:t>i = 1</a:t>
            </a:r>
          </a:p>
        </p:txBody>
      </p:sp>
      <p:sp>
        <p:nvSpPr>
          <p:cNvPr id="221" name="Text Box 49">
            <a:extLst>
              <a:ext uri="{FF2B5EF4-FFF2-40B4-BE49-F238E27FC236}">
                <a16:creationId xmlns:a16="http://schemas.microsoft.com/office/drawing/2014/main" id="{54D49B3C-8335-23BD-9387-1DF593D9CB50}"/>
              </a:ext>
            </a:extLst>
          </p:cNvPr>
          <p:cNvSpPr txBox="1">
            <a:spLocks noChangeArrowheads="1"/>
          </p:cNvSpPr>
          <p:nvPr/>
        </p:nvSpPr>
        <p:spPr bwMode="auto">
          <a:xfrm>
            <a:off x="7556501" y="4548362"/>
            <a:ext cx="627095" cy="369332"/>
          </a:xfrm>
          <a:prstGeom prst="rect">
            <a:avLst/>
          </a:prstGeom>
          <a:noFill/>
          <a:ln w="9525">
            <a:noFill/>
            <a:miter lim="800000"/>
            <a:headEnd/>
            <a:tailEnd/>
          </a:ln>
        </p:spPr>
        <p:txBody>
          <a:bodyPr wrap="none">
            <a:spAutoFit/>
          </a:bodyPr>
          <a:lstStyle/>
          <a:p>
            <a:r>
              <a:rPr lang="en-US">
                <a:solidFill>
                  <a:srgbClr val="000066"/>
                </a:solidFill>
              </a:rPr>
              <a:t>i = 2</a:t>
            </a:r>
          </a:p>
        </p:txBody>
      </p:sp>
      <p:sp>
        <p:nvSpPr>
          <p:cNvPr id="222" name="Text Box 50">
            <a:extLst>
              <a:ext uri="{FF2B5EF4-FFF2-40B4-BE49-F238E27FC236}">
                <a16:creationId xmlns:a16="http://schemas.microsoft.com/office/drawing/2014/main" id="{EF2D5E1D-2816-094D-96C6-E38E27B5750E}"/>
              </a:ext>
            </a:extLst>
          </p:cNvPr>
          <p:cNvSpPr txBox="1">
            <a:spLocks noChangeArrowheads="1"/>
          </p:cNvSpPr>
          <p:nvPr/>
        </p:nvSpPr>
        <p:spPr bwMode="auto">
          <a:xfrm>
            <a:off x="7556500" y="5362749"/>
            <a:ext cx="1596912" cy="369332"/>
          </a:xfrm>
          <a:prstGeom prst="rect">
            <a:avLst/>
          </a:prstGeom>
          <a:noFill/>
          <a:ln w="9525">
            <a:noFill/>
            <a:miter lim="800000"/>
            <a:headEnd/>
            <a:tailEnd/>
          </a:ln>
        </p:spPr>
        <p:txBody>
          <a:bodyPr wrap="none">
            <a:spAutoFit/>
          </a:bodyPr>
          <a:lstStyle/>
          <a:p>
            <a:r>
              <a:rPr lang="en-US">
                <a:solidFill>
                  <a:srgbClr val="000066"/>
                </a:solidFill>
              </a:rPr>
              <a:t>i = 3  </a:t>
            </a:r>
            <a:r>
              <a:rPr lang="en-US">
                <a:solidFill>
                  <a:srgbClr val="000066"/>
                </a:solidFill>
                <a:latin typeface="Comic Sans MS" pitchFamily="66" charset="0"/>
              </a:rPr>
              <a:t>(</a:t>
            </a:r>
            <a:r>
              <a:rPr lang="en-US">
                <a:solidFill>
                  <a:srgbClr val="000066"/>
                </a:solidFill>
                <a:latin typeface="Comic Sans MS" pitchFamily="66" charset="0"/>
                <a:sym typeface="Symbol" pitchFamily="18" charset="2"/>
              </a:rPr>
              <a:t>log n</a:t>
            </a:r>
            <a:r>
              <a:rPr lang="en-US">
                <a:solidFill>
                  <a:srgbClr val="000066"/>
                </a:solidFill>
                <a:latin typeface="Comic Sans MS" pitchFamily="66" charset="0"/>
              </a:rPr>
              <a:t>)</a:t>
            </a:r>
          </a:p>
        </p:txBody>
      </p:sp>
      <p:sp>
        <p:nvSpPr>
          <p:cNvPr id="223" name="Line 51">
            <a:extLst>
              <a:ext uri="{FF2B5EF4-FFF2-40B4-BE49-F238E27FC236}">
                <a16:creationId xmlns:a16="http://schemas.microsoft.com/office/drawing/2014/main" id="{6531A3D2-24C8-9D90-2D69-A6261CE67F0C}"/>
              </a:ext>
            </a:extLst>
          </p:cNvPr>
          <p:cNvSpPr>
            <a:spLocks noChangeShapeType="1"/>
          </p:cNvSpPr>
          <p:nvPr/>
        </p:nvSpPr>
        <p:spPr bwMode="auto">
          <a:xfrm>
            <a:off x="2141538" y="3033887"/>
            <a:ext cx="1104900" cy="0"/>
          </a:xfrm>
          <a:prstGeom prst="line">
            <a:avLst/>
          </a:prstGeom>
          <a:noFill/>
          <a:ln w="38100">
            <a:solidFill>
              <a:schemeClr val="tx1"/>
            </a:solidFill>
            <a:round/>
            <a:headEnd/>
            <a:tailEnd/>
          </a:ln>
        </p:spPr>
        <p:txBody>
          <a:bodyPr/>
          <a:lstStyle/>
          <a:p>
            <a:endParaRPr lang="en-US">
              <a:solidFill>
                <a:srgbClr val="000066"/>
              </a:solidFill>
            </a:endParaRPr>
          </a:p>
        </p:txBody>
      </p:sp>
      <p:sp>
        <p:nvSpPr>
          <p:cNvPr id="224" name="Line 52">
            <a:extLst>
              <a:ext uri="{FF2B5EF4-FFF2-40B4-BE49-F238E27FC236}">
                <a16:creationId xmlns:a16="http://schemas.microsoft.com/office/drawing/2014/main" id="{412A32D4-8968-0747-02A9-8791585E9E77}"/>
              </a:ext>
            </a:extLst>
          </p:cNvPr>
          <p:cNvSpPr>
            <a:spLocks noChangeShapeType="1"/>
          </p:cNvSpPr>
          <p:nvPr/>
        </p:nvSpPr>
        <p:spPr bwMode="auto">
          <a:xfrm>
            <a:off x="7339013" y="3030712"/>
            <a:ext cx="1104900" cy="0"/>
          </a:xfrm>
          <a:prstGeom prst="line">
            <a:avLst/>
          </a:prstGeom>
          <a:noFill/>
          <a:ln w="38100">
            <a:solidFill>
              <a:schemeClr val="tx1"/>
            </a:solidFill>
            <a:round/>
            <a:headEnd/>
            <a:tailEnd/>
          </a:ln>
        </p:spPr>
        <p:txBody>
          <a:bodyPr/>
          <a:lstStyle/>
          <a:p>
            <a:endParaRPr lang="en-US">
              <a:solidFill>
                <a:srgbClr val="000066"/>
              </a:solidFill>
            </a:endParaRPr>
          </a:p>
        </p:txBody>
      </p:sp>
      <p:sp>
        <p:nvSpPr>
          <p:cNvPr id="225" name="Text Box 53">
            <a:extLst>
              <a:ext uri="{FF2B5EF4-FFF2-40B4-BE49-F238E27FC236}">
                <a16:creationId xmlns:a16="http://schemas.microsoft.com/office/drawing/2014/main" id="{8065524E-65CF-EE0E-4470-27889BBE1C37}"/>
              </a:ext>
            </a:extLst>
          </p:cNvPr>
          <p:cNvSpPr txBox="1">
            <a:spLocks noChangeArrowheads="1"/>
          </p:cNvSpPr>
          <p:nvPr/>
        </p:nvSpPr>
        <p:spPr bwMode="auto">
          <a:xfrm>
            <a:off x="8723313" y="2684637"/>
            <a:ext cx="1527982" cy="369332"/>
          </a:xfrm>
          <a:prstGeom prst="rect">
            <a:avLst/>
          </a:prstGeom>
          <a:noFill/>
          <a:ln w="9525">
            <a:noFill/>
            <a:miter lim="800000"/>
            <a:headEnd/>
            <a:tailEnd/>
          </a:ln>
        </p:spPr>
        <p:txBody>
          <a:bodyPr wrap="none">
            <a:spAutoFit/>
          </a:bodyPr>
          <a:lstStyle/>
          <a:p>
            <a:r>
              <a:rPr lang="en-US">
                <a:solidFill>
                  <a:srgbClr val="000066"/>
                </a:solidFill>
              </a:rPr>
              <a:t>Số lượng nút</a:t>
            </a:r>
          </a:p>
        </p:txBody>
      </p:sp>
      <p:sp>
        <p:nvSpPr>
          <p:cNvPr id="226" name="Text Box 54">
            <a:extLst>
              <a:ext uri="{FF2B5EF4-FFF2-40B4-BE49-F238E27FC236}">
                <a16:creationId xmlns:a16="http://schemas.microsoft.com/office/drawing/2014/main" id="{CD23BB98-A3E2-C486-1166-40359ABB4CA0}"/>
              </a:ext>
            </a:extLst>
          </p:cNvPr>
          <p:cNvSpPr txBox="1">
            <a:spLocks noChangeArrowheads="1"/>
          </p:cNvSpPr>
          <p:nvPr/>
        </p:nvSpPr>
        <p:spPr bwMode="auto">
          <a:xfrm>
            <a:off x="9253538" y="3098974"/>
            <a:ext cx="397866" cy="369332"/>
          </a:xfrm>
          <a:prstGeom prst="rect">
            <a:avLst/>
          </a:prstGeom>
          <a:noFill/>
          <a:ln w="9525">
            <a:noFill/>
            <a:miter lim="800000"/>
            <a:headEnd/>
            <a:tailEnd/>
          </a:ln>
        </p:spPr>
        <p:txBody>
          <a:bodyPr wrap="none">
            <a:spAutoFit/>
          </a:bodyPr>
          <a:lstStyle/>
          <a:p>
            <a:r>
              <a:rPr lang="en-US">
                <a:solidFill>
                  <a:srgbClr val="000066"/>
                </a:solidFill>
              </a:rPr>
              <a:t>2</a:t>
            </a:r>
            <a:r>
              <a:rPr lang="en-US" baseline="30000">
                <a:solidFill>
                  <a:srgbClr val="000066"/>
                </a:solidFill>
              </a:rPr>
              <a:t>0</a:t>
            </a:r>
            <a:endParaRPr lang="en-US">
              <a:solidFill>
                <a:srgbClr val="000066"/>
              </a:solidFill>
            </a:endParaRPr>
          </a:p>
        </p:txBody>
      </p:sp>
      <p:sp>
        <p:nvSpPr>
          <p:cNvPr id="227" name="Text Box 55">
            <a:extLst>
              <a:ext uri="{FF2B5EF4-FFF2-40B4-BE49-F238E27FC236}">
                <a16:creationId xmlns:a16="http://schemas.microsoft.com/office/drawing/2014/main" id="{D66A3E95-4BCB-B9F3-2A93-4D7738A36BD5}"/>
              </a:ext>
            </a:extLst>
          </p:cNvPr>
          <p:cNvSpPr txBox="1">
            <a:spLocks noChangeArrowheads="1"/>
          </p:cNvSpPr>
          <p:nvPr/>
        </p:nvSpPr>
        <p:spPr bwMode="auto">
          <a:xfrm>
            <a:off x="9253538" y="3697462"/>
            <a:ext cx="397866" cy="369332"/>
          </a:xfrm>
          <a:prstGeom prst="rect">
            <a:avLst/>
          </a:prstGeom>
          <a:noFill/>
          <a:ln w="9525">
            <a:noFill/>
            <a:miter lim="800000"/>
            <a:headEnd/>
            <a:tailEnd/>
          </a:ln>
        </p:spPr>
        <p:txBody>
          <a:bodyPr wrap="none">
            <a:spAutoFit/>
          </a:bodyPr>
          <a:lstStyle/>
          <a:p>
            <a:r>
              <a:rPr lang="en-US">
                <a:solidFill>
                  <a:srgbClr val="000066"/>
                </a:solidFill>
              </a:rPr>
              <a:t>2</a:t>
            </a:r>
            <a:r>
              <a:rPr lang="en-US" baseline="30000">
                <a:solidFill>
                  <a:srgbClr val="000066"/>
                </a:solidFill>
              </a:rPr>
              <a:t>1</a:t>
            </a:r>
            <a:endParaRPr lang="en-US">
              <a:solidFill>
                <a:srgbClr val="000066"/>
              </a:solidFill>
            </a:endParaRPr>
          </a:p>
        </p:txBody>
      </p:sp>
      <p:sp>
        <p:nvSpPr>
          <p:cNvPr id="228" name="Text Box 56">
            <a:extLst>
              <a:ext uri="{FF2B5EF4-FFF2-40B4-BE49-F238E27FC236}">
                <a16:creationId xmlns:a16="http://schemas.microsoft.com/office/drawing/2014/main" id="{54C146D8-5170-D37F-5728-725E5EE24181}"/>
              </a:ext>
            </a:extLst>
          </p:cNvPr>
          <p:cNvSpPr txBox="1">
            <a:spLocks noChangeArrowheads="1"/>
          </p:cNvSpPr>
          <p:nvPr/>
        </p:nvSpPr>
        <p:spPr bwMode="auto">
          <a:xfrm>
            <a:off x="9253538" y="4556299"/>
            <a:ext cx="397866" cy="369332"/>
          </a:xfrm>
          <a:prstGeom prst="rect">
            <a:avLst/>
          </a:prstGeom>
          <a:noFill/>
          <a:ln w="9525">
            <a:noFill/>
            <a:miter lim="800000"/>
            <a:headEnd/>
            <a:tailEnd/>
          </a:ln>
        </p:spPr>
        <p:txBody>
          <a:bodyPr wrap="none">
            <a:spAutoFit/>
          </a:bodyPr>
          <a:lstStyle/>
          <a:p>
            <a:r>
              <a:rPr lang="en-US">
                <a:solidFill>
                  <a:srgbClr val="000066"/>
                </a:solidFill>
              </a:rPr>
              <a:t>2</a:t>
            </a:r>
            <a:r>
              <a:rPr lang="en-US" baseline="30000">
                <a:solidFill>
                  <a:srgbClr val="000066"/>
                </a:solidFill>
              </a:rPr>
              <a:t>2</a:t>
            </a:r>
            <a:endParaRPr lang="en-US">
              <a:solidFill>
                <a:srgbClr val="000066"/>
              </a:solidFill>
            </a:endParaRPr>
          </a:p>
        </p:txBody>
      </p:sp>
      <p:sp>
        <p:nvSpPr>
          <p:cNvPr id="229" name="Text Box 57">
            <a:extLst>
              <a:ext uri="{FF2B5EF4-FFF2-40B4-BE49-F238E27FC236}">
                <a16:creationId xmlns:a16="http://schemas.microsoft.com/office/drawing/2014/main" id="{610A2F7A-58B9-D6C5-0761-0BD20370F4A7}"/>
              </a:ext>
            </a:extLst>
          </p:cNvPr>
          <p:cNvSpPr txBox="1">
            <a:spLocks noChangeArrowheads="1"/>
          </p:cNvSpPr>
          <p:nvPr/>
        </p:nvSpPr>
        <p:spPr bwMode="auto">
          <a:xfrm>
            <a:off x="9253538" y="5365924"/>
            <a:ext cx="397866" cy="369332"/>
          </a:xfrm>
          <a:prstGeom prst="rect">
            <a:avLst/>
          </a:prstGeom>
          <a:noFill/>
          <a:ln w="9525">
            <a:noFill/>
            <a:miter lim="800000"/>
            <a:headEnd/>
            <a:tailEnd/>
          </a:ln>
        </p:spPr>
        <p:txBody>
          <a:bodyPr wrap="none">
            <a:spAutoFit/>
          </a:bodyPr>
          <a:lstStyle/>
          <a:p>
            <a:r>
              <a:rPr lang="en-US">
                <a:solidFill>
                  <a:srgbClr val="000066"/>
                </a:solidFill>
              </a:rPr>
              <a:t>2</a:t>
            </a:r>
            <a:r>
              <a:rPr lang="en-US" baseline="30000">
                <a:solidFill>
                  <a:srgbClr val="000066"/>
                </a:solidFill>
              </a:rPr>
              <a:t>3</a:t>
            </a:r>
            <a:endParaRPr lang="en-US">
              <a:solidFill>
                <a:srgbClr val="000066"/>
              </a:solidFill>
            </a:endParaRPr>
          </a:p>
        </p:txBody>
      </p:sp>
      <p:sp>
        <p:nvSpPr>
          <p:cNvPr id="230" name="Line 58">
            <a:extLst>
              <a:ext uri="{FF2B5EF4-FFF2-40B4-BE49-F238E27FC236}">
                <a16:creationId xmlns:a16="http://schemas.microsoft.com/office/drawing/2014/main" id="{47032EF1-81E5-F24B-3946-C1ED22133BAB}"/>
              </a:ext>
            </a:extLst>
          </p:cNvPr>
          <p:cNvSpPr>
            <a:spLocks noChangeShapeType="1"/>
          </p:cNvSpPr>
          <p:nvPr/>
        </p:nvSpPr>
        <p:spPr bwMode="auto">
          <a:xfrm>
            <a:off x="8613776" y="3038649"/>
            <a:ext cx="1774825" cy="0"/>
          </a:xfrm>
          <a:prstGeom prst="line">
            <a:avLst/>
          </a:prstGeom>
          <a:noFill/>
          <a:ln w="38100">
            <a:solidFill>
              <a:schemeClr val="tx1"/>
            </a:solidFill>
            <a:round/>
            <a:headEnd/>
            <a:tailEnd/>
          </a:ln>
        </p:spPr>
        <p:txBody>
          <a:bodyPr/>
          <a:lstStyle/>
          <a:p>
            <a:endParaRPr lang="en-US">
              <a:solidFill>
                <a:srgbClr val="000066"/>
              </a:solidFill>
            </a:endParaRPr>
          </a:p>
        </p:txBody>
      </p:sp>
      <p:sp>
        <p:nvSpPr>
          <p:cNvPr id="231" name="Text Box 59">
            <a:extLst>
              <a:ext uri="{FF2B5EF4-FFF2-40B4-BE49-F238E27FC236}">
                <a16:creationId xmlns:a16="http://schemas.microsoft.com/office/drawing/2014/main" id="{8BD9CDEA-68EE-5474-175F-6D3F7A2C13CC}"/>
              </a:ext>
            </a:extLst>
          </p:cNvPr>
          <p:cNvSpPr txBox="1">
            <a:spLocks noChangeArrowheads="1"/>
          </p:cNvSpPr>
          <p:nvPr/>
        </p:nvSpPr>
        <p:spPr bwMode="auto">
          <a:xfrm>
            <a:off x="2351588" y="6040701"/>
            <a:ext cx="6378575" cy="646331"/>
          </a:xfrm>
          <a:prstGeom prst="rect">
            <a:avLst/>
          </a:prstGeom>
          <a:noFill/>
          <a:ln w="9525">
            <a:noFill/>
            <a:miter lim="800000"/>
            <a:headEnd/>
            <a:tailEnd/>
          </a:ln>
        </p:spPr>
        <p:txBody>
          <a:bodyPr>
            <a:spAutoFit/>
          </a:bodyPr>
          <a:lstStyle/>
          <a:p>
            <a:r>
              <a:rPr lang="en-US" dirty="0">
                <a:solidFill>
                  <a:srgbClr val="0000CC"/>
                </a:solidFill>
              </a:rPr>
              <a:t>h</a:t>
            </a:r>
            <a:r>
              <a:rPr lang="en-US" baseline="-25000" dirty="0">
                <a:solidFill>
                  <a:srgbClr val="0000CC"/>
                </a:solidFill>
              </a:rPr>
              <a:t>i</a:t>
            </a:r>
            <a:r>
              <a:rPr lang="en-US" dirty="0">
                <a:solidFill>
                  <a:srgbClr val="0000CC"/>
                </a:solidFill>
              </a:rPr>
              <a:t> = h – </a:t>
            </a:r>
            <a:r>
              <a:rPr lang="en-US" dirty="0" err="1">
                <a:solidFill>
                  <a:srgbClr val="0000CC"/>
                </a:solidFill>
              </a:rPr>
              <a:t>i</a:t>
            </a:r>
            <a:r>
              <a:rPr lang="en-US" dirty="0">
                <a:solidFill>
                  <a:srgbClr val="0000CC"/>
                </a:solidFill>
              </a:rPr>
              <a:t>   </a:t>
            </a:r>
            <a:r>
              <a:rPr lang="en-US" dirty="0" err="1">
                <a:solidFill>
                  <a:srgbClr val="0000CC"/>
                </a:solidFill>
              </a:rPr>
              <a:t>chiều</a:t>
            </a:r>
            <a:r>
              <a:rPr lang="en-US" dirty="0">
                <a:solidFill>
                  <a:srgbClr val="0000CC"/>
                </a:solidFill>
              </a:rPr>
              <a:t> </a:t>
            </a:r>
            <a:r>
              <a:rPr lang="en-US" dirty="0" err="1">
                <a:solidFill>
                  <a:srgbClr val="0000CC"/>
                </a:solidFill>
              </a:rPr>
              <a:t>cao</a:t>
            </a:r>
            <a:r>
              <a:rPr lang="en-US" dirty="0">
                <a:solidFill>
                  <a:srgbClr val="0000CC"/>
                </a:solidFill>
              </a:rPr>
              <a:t> </a:t>
            </a:r>
            <a:r>
              <a:rPr lang="en-US" dirty="0" err="1">
                <a:solidFill>
                  <a:srgbClr val="0000CC"/>
                </a:solidFill>
              </a:rPr>
              <a:t>của</a:t>
            </a:r>
            <a:r>
              <a:rPr lang="en-US" dirty="0">
                <a:solidFill>
                  <a:srgbClr val="0000CC"/>
                </a:solidFill>
              </a:rPr>
              <a:t> </a:t>
            </a:r>
            <a:r>
              <a:rPr lang="en-US" dirty="0" err="1">
                <a:solidFill>
                  <a:srgbClr val="0000CC"/>
                </a:solidFill>
              </a:rPr>
              <a:t>đống</a:t>
            </a:r>
            <a:r>
              <a:rPr lang="en-US" dirty="0">
                <a:solidFill>
                  <a:srgbClr val="0000CC"/>
                </a:solidFill>
              </a:rPr>
              <a:t> </a:t>
            </a:r>
            <a:r>
              <a:rPr lang="en-US" dirty="0" err="1">
                <a:solidFill>
                  <a:srgbClr val="0000CC"/>
                </a:solidFill>
              </a:rPr>
              <a:t>gốc</a:t>
            </a:r>
            <a:r>
              <a:rPr lang="en-US" dirty="0">
                <a:solidFill>
                  <a:srgbClr val="0000CC"/>
                </a:solidFill>
              </a:rPr>
              <a:t> </a:t>
            </a:r>
            <a:r>
              <a:rPr lang="en-US" dirty="0" err="1">
                <a:solidFill>
                  <a:srgbClr val="0000CC"/>
                </a:solidFill>
              </a:rPr>
              <a:t>tại</a:t>
            </a:r>
            <a:r>
              <a:rPr lang="en-US" dirty="0">
                <a:solidFill>
                  <a:srgbClr val="0000CC"/>
                </a:solidFill>
              </a:rPr>
              <a:t> </a:t>
            </a:r>
            <a:r>
              <a:rPr lang="en-US" dirty="0" err="1">
                <a:solidFill>
                  <a:srgbClr val="0000CC"/>
                </a:solidFill>
              </a:rPr>
              <a:t>mức</a:t>
            </a:r>
            <a:r>
              <a:rPr lang="en-US" dirty="0">
                <a:solidFill>
                  <a:srgbClr val="0000CC"/>
                </a:solidFill>
              </a:rPr>
              <a:t> </a:t>
            </a:r>
            <a:r>
              <a:rPr lang="en-US" dirty="0" err="1">
                <a:solidFill>
                  <a:srgbClr val="0000CC"/>
                </a:solidFill>
              </a:rPr>
              <a:t>i</a:t>
            </a:r>
            <a:endParaRPr lang="en-US" dirty="0">
              <a:solidFill>
                <a:srgbClr val="0000CC"/>
              </a:solidFill>
            </a:endParaRPr>
          </a:p>
          <a:p>
            <a:r>
              <a:rPr lang="en-US" dirty="0" err="1">
                <a:solidFill>
                  <a:srgbClr val="0000CC"/>
                </a:solidFill>
              </a:rPr>
              <a:t>n</a:t>
            </a:r>
            <a:r>
              <a:rPr lang="en-US" baseline="-25000" dirty="0" err="1">
                <a:solidFill>
                  <a:srgbClr val="0000CC"/>
                </a:solidFill>
              </a:rPr>
              <a:t>i</a:t>
            </a:r>
            <a:r>
              <a:rPr lang="en-US" dirty="0">
                <a:solidFill>
                  <a:srgbClr val="0000CC"/>
                </a:solidFill>
              </a:rPr>
              <a:t> = 2</a:t>
            </a:r>
            <a:r>
              <a:rPr lang="en-US" baseline="30000" dirty="0">
                <a:solidFill>
                  <a:srgbClr val="0000CC"/>
                </a:solidFill>
              </a:rPr>
              <a:t>i</a:t>
            </a:r>
            <a:r>
              <a:rPr lang="en-US" dirty="0">
                <a:solidFill>
                  <a:srgbClr val="0000CC"/>
                </a:solidFill>
              </a:rPr>
              <a:t>	      </a:t>
            </a:r>
            <a:r>
              <a:rPr lang="en-US" dirty="0" err="1">
                <a:solidFill>
                  <a:srgbClr val="0000CC"/>
                </a:solidFill>
              </a:rPr>
              <a:t>số</a:t>
            </a:r>
            <a:r>
              <a:rPr lang="en-US" dirty="0">
                <a:solidFill>
                  <a:srgbClr val="0000CC"/>
                </a:solidFill>
              </a:rPr>
              <a:t> </a:t>
            </a:r>
            <a:r>
              <a:rPr lang="en-US" dirty="0" err="1">
                <a:solidFill>
                  <a:srgbClr val="0000CC"/>
                </a:solidFill>
              </a:rPr>
              <a:t>lượng</a:t>
            </a:r>
            <a:r>
              <a:rPr lang="en-US" dirty="0">
                <a:solidFill>
                  <a:srgbClr val="0000CC"/>
                </a:solidFill>
              </a:rPr>
              <a:t> </a:t>
            </a:r>
            <a:r>
              <a:rPr lang="en-US" dirty="0" err="1">
                <a:solidFill>
                  <a:srgbClr val="0000CC"/>
                </a:solidFill>
              </a:rPr>
              <a:t>nút</a:t>
            </a:r>
            <a:r>
              <a:rPr lang="en-US" dirty="0">
                <a:solidFill>
                  <a:srgbClr val="0000CC"/>
                </a:solidFill>
              </a:rPr>
              <a:t> ở </a:t>
            </a:r>
            <a:r>
              <a:rPr lang="en-US" dirty="0" err="1">
                <a:solidFill>
                  <a:srgbClr val="0000CC"/>
                </a:solidFill>
              </a:rPr>
              <a:t>mức</a:t>
            </a:r>
            <a:r>
              <a:rPr lang="en-US" dirty="0">
                <a:solidFill>
                  <a:srgbClr val="0000CC"/>
                </a:solidFill>
              </a:rPr>
              <a:t>  </a:t>
            </a:r>
            <a:r>
              <a:rPr lang="en-US" dirty="0" err="1">
                <a:solidFill>
                  <a:srgbClr val="0000CC"/>
                </a:solidFill>
              </a:rPr>
              <a:t>i</a:t>
            </a:r>
            <a:endParaRPr lang="en-US" dirty="0">
              <a:solidFill>
                <a:srgbClr val="0000CC"/>
              </a:solidFill>
            </a:endParaRPr>
          </a:p>
        </p:txBody>
      </p:sp>
      <p:cxnSp>
        <p:nvCxnSpPr>
          <p:cNvPr id="232" name="AutoShape 67">
            <a:extLst>
              <a:ext uri="{FF2B5EF4-FFF2-40B4-BE49-F238E27FC236}">
                <a16:creationId xmlns:a16="http://schemas.microsoft.com/office/drawing/2014/main" id="{EF78AC17-7AD1-A664-3858-CF4C19C0DFAE}"/>
              </a:ext>
            </a:extLst>
          </p:cNvPr>
          <p:cNvCxnSpPr>
            <a:cxnSpLocks noChangeShapeType="1"/>
            <a:stCxn id="226" idx="2"/>
            <a:endCxn id="215" idx="2"/>
          </p:cNvCxnSpPr>
          <p:nvPr/>
        </p:nvCxnSpPr>
        <p:spPr bwMode="auto">
          <a:xfrm rot="5400000" flipH="1">
            <a:off x="6311536" y="327371"/>
            <a:ext cx="7937" cy="6273934"/>
          </a:xfrm>
          <a:prstGeom prst="curvedConnector3">
            <a:avLst>
              <a:gd name="adj1" fmla="val -2880181"/>
            </a:avLst>
          </a:prstGeom>
          <a:noFill/>
          <a:ln w="38100">
            <a:solidFill>
              <a:srgbClr val="DD0111"/>
            </a:solidFill>
            <a:round/>
            <a:headEnd type="triangle" w="med" len="med"/>
            <a:tailEnd type="triangle" w="med" len="med"/>
          </a:ln>
        </p:spPr>
      </p:cxnSp>
      <p:cxnSp>
        <p:nvCxnSpPr>
          <p:cNvPr id="233" name="AutoShape 68">
            <a:extLst>
              <a:ext uri="{FF2B5EF4-FFF2-40B4-BE49-F238E27FC236}">
                <a16:creationId xmlns:a16="http://schemas.microsoft.com/office/drawing/2014/main" id="{0292ECE7-1319-B111-0661-7E66B8AF2E82}"/>
              </a:ext>
            </a:extLst>
          </p:cNvPr>
          <p:cNvCxnSpPr>
            <a:cxnSpLocks noChangeShapeType="1"/>
          </p:cNvCxnSpPr>
          <p:nvPr/>
        </p:nvCxnSpPr>
        <p:spPr bwMode="auto">
          <a:xfrm rot="16200000" flipV="1">
            <a:off x="6263482" y="891556"/>
            <a:ext cx="7937" cy="6375400"/>
          </a:xfrm>
          <a:prstGeom prst="curvedConnector3">
            <a:avLst>
              <a:gd name="adj1" fmla="val -2880000"/>
            </a:avLst>
          </a:prstGeom>
          <a:noFill/>
          <a:ln w="38100">
            <a:solidFill>
              <a:srgbClr val="DD0111"/>
            </a:solidFill>
            <a:round/>
            <a:headEnd type="triangle" w="med" len="med"/>
            <a:tailEnd type="triangle" w="med" len="med"/>
          </a:ln>
        </p:spPr>
      </p:cxnSp>
      <p:cxnSp>
        <p:nvCxnSpPr>
          <p:cNvPr id="234" name="AutoShape 69">
            <a:extLst>
              <a:ext uri="{FF2B5EF4-FFF2-40B4-BE49-F238E27FC236}">
                <a16:creationId xmlns:a16="http://schemas.microsoft.com/office/drawing/2014/main" id="{97FF6493-703F-320F-BE43-8BA2ACC4A795}"/>
              </a:ext>
            </a:extLst>
          </p:cNvPr>
          <p:cNvCxnSpPr>
            <a:cxnSpLocks noChangeShapeType="1"/>
          </p:cNvCxnSpPr>
          <p:nvPr/>
        </p:nvCxnSpPr>
        <p:spPr bwMode="auto">
          <a:xfrm rot="16200000" flipV="1">
            <a:off x="6117431" y="1734518"/>
            <a:ext cx="7938" cy="6375400"/>
          </a:xfrm>
          <a:prstGeom prst="curvedConnector3">
            <a:avLst>
              <a:gd name="adj1" fmla="val -2880000"/>
            </a:avLst>
          </a:prstGeom>
          <a:noFill/>
          <a:ln w="38100">
            <a:solidFill>
              <a:srgbClr val="DD0111"/>
            </a:solidFill>
            <a:round/>
            <a:headEnd type="triangle" w="med" len="med"/>
            <a:tailEnd type="triangle" w="med" len="med"/>
          </a:ln>
        </p:spPr>
      </p:cxnSp>
      <p:cxnSp>
        <p:nvCxnSpPr>
          <p:cNvPr id="235" name="AutoShape 70">
            <a:extLst>
              <a:ext uri="{FF2B5EF4-FFF2-40B4-BE49-F238E27FC236}">
                <a16:creationId xmlns:a16="http://schemas.microsoft.com/office/drawing/2014/main" id="{EEE3DE8D-4E2A-6E36-1C36-610E4FEF28B1}"/>
              </a:ext>
            </a:extLst>
          </p:cNvPr>
          <p:cNvCxnSpPr>
            <a:cxnSpLocks noChangeShapeType="1"/>
          </p:cNvCxnSpPr>
          <p:nvPr/>
        </p:nvCxnSpPr>
        <p:spPr bwMode="auto">
          <a:xfrm rot="16200000" flipV="1">
            <a:off x="6120606" y="2506132"/>
            <a:ext cx="7938" cy="6375400"/>
          </a:xfrm>
          <a:prstGeom prst="curvedConnector3">
            <a:avLst>
              <a:gd name="adj1" fmla="val -2880000"/>
            </a:avLst>
          </a:prstGeom>
          <a:noFill/>
          <a:ln w="38100">
            <a:solidFill>
              <a:srgbClr val="DD0111"/>
            </a:solidFill>
            <a:round/>
            <a:headEnd type="triangle" w="med" len="med"/>
            <a:tailEnd type="triangle" w="med" len="med"/>
          </a:ln>
        </p:spPr>
      </p:cxnSp>
    </p:spTree>
    <p:custDataLst>
      <p:tags r:id="rId1"/>
    </p:custDataLst>
    <p:extLst>
      <p:ext uri="{BB962C8B-B14F-4D97-AF65-F5344CB8AC3E}">
        <p14:creationId xmlns:p14="http://schemas.microsoft.com/office/powerpoint/2010/main" val="255533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2025533"/>
            <a:ext cx="12187575" cy="812801"/>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2" name="Text Placeholder 1">
            <a:extLst>
              <a:ext uri="{FF2B5EF4-FFF2-40B4-BE49-F238E27FC236}">
                <a16:creationId xmlns:a16="http://schemas.microsoft.com/office/drawing/2014/main" id="{BA44B459-FA2D-EFD8-8132-7A69F6E80726}"/>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83</a:t>
            </a:fld>
            <a:endParaRPr lang="vi-VN"/>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649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spcBef>
                <a:spcPts val="300"/>
              </a:spcBef>
              <a:spcAft>
                <a:spcPts val="300"/>
              </a:spcAft>
              <a:buAutoNum type="arabicPeriod"/>
            </a:pPr>
            <a:r>
              <a:rPr lang="vi-VN" dirty="0">
                <a:solidFill>
                  <a:srgbClr val="A2A2A2"/>
                </a:solidFill>
                <a:latin typeface="Lato" panose="020F0502020204030203" pitchFamily="34" charset="0"/>
                <a:ea typeface="Lato" panose="020F0502020204030203" pitchFamily="34" charset="0"/>
                <a:cs typeface="Lato" panose="020F0502020204030203" pitchFamily="34" charset="0"/>
              </a:rPr>
              <a:t>Cấu trúc dữ liệu đống</a:t>
            </a:r>
          </a:p>
          <a:p>
            <a:pPr marL="514350" indent="-514350">
              <a:lnSpc>
                <a:spcPct val="150000"/>
              </a:lnSpc>
              <a:spcBef>
                <a:spcPts val="300"/>
              </a:spcBef>
              <a:spcAft>
                <a:spcPts val="300"/>
              </a:spcAft>
              <a:buAutoNum type="arabicPeriod"/>
            </a:pPr>
            <a:r>
              <a:rPr lang="vi-VN" b="1" dirty="0">
                <a:solidFill>
                  <a:srgbClr val="002060"/>
                </a:solidFill>
                <a:latin typeface="Lato" panose="020F0502020204030203" pitchFamily="34" charset="0"/>
                <a:ea typeface="Lato" panose="020F0502020204030203" pitchFamily="34" charset="0"/>
                <a:cs typeface="Lato" panose="020F0502020204030203" pitchFamily="34" charset="0"/>
              </a:rPr>
              <a:t>Sắp xếp vun đống</a:t>
            </a:r>
          </a:p>
          <a:p>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442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VUN ĐỐNG</a:t>
            </a:r>
          </a:p>
        </p:txBody>
      </p:sp>
      <p:sp>
        <p:nvSpPr>
          <p:cNvPr id="6" name="Content Placeholder 5">
            <a:extLst>
              <a:ext uri="{FF2B5EF4-FFF2-40B4-BE49-F238E27FC236}">
                <a16:creationId xmlns:a16="http://schemas.microsoft.com/office/drawing/2014/main" id="{8D7FA91D-0989-DB36-C6D8-8D420631F137}"/>
              </a:ext>
            </a:extLst>
          </p:cNvPr>
          <p:cNvSpPr>
            <a:spLocks noGrp="1"/>
          </p:cNvSpPr>
          <p:nvPr>
            <p:ph type="body" sz="quarter" idx="13"/>
          </p:nvPr>
        </p:nvSpPr>
        <p:spPr/>
        <p:txBody>
          <a:bodyPr/>
          <a:lstStyle/>
          <a:p>
            <a:pPr marL="457200" indent="-457200">
              <a:buFont typeface="Wingdings" panose="05000000000000000000" pitchFamily="2" charset="2"/>
              <a:buChar char="Ø"/>
            </a:pPr>
            <a:r>
              <a:rPr lang="vi-VN" sz="2600" b="0" dirty="0"/>
              <a:t>Sơ đồ của thuật toán:</a:t>
            </a:r>
          </a:p>
          <a:p>
            <a:endParaRPr lang="en-US" sz="260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84</a:t>
            </a:fld>
            <a:endParaRPr lang="vi-VN"/>
          </a:p>
        </p:txBody>
      </p:sp>
      <p:sp>
        <p:nvSpPr>
          <p:cNvPr id="8" name="Rectangle 4">
            <a:extLst>
              <a:ext uri="{FF2B5EF4-FFF2-40B4-BE49-F238E27FC236}">
                <a16:creationId xmlns:a16="http://schemas.microsoft.com/office/drawing/2014/main" id="{AB2B5CD0-4E4F-5EEF-4829-EF0CA0CD11AE}"/>
              </a:ext>
            </a:extLst>
          </p:cNvPr>
          <p:cNvSpPr txBox="1">
            <a:spLocks noChangeArrowheads="1"/>
          </p:cNvSpPr>
          <p:nvPr/>
        </p:nvSpPr>
        <p:spPr>
          <a:xfrm>
            <a:off x="506730" y="1417703"/>
            <a:ext cx="10725150" cy="3650683"/>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Tạo đống </a:t>
            </a:r>
            <a:r>
              <a:rPr lang="vi-VN" b="1" dirty="0">
                <a:latin typeface="Lato" panose="020F0502020204030203" pitchFamily="34" charset="0"/>
                <a:ea typeface="Lato" panose="020F0502020204030203" pitchFamily="34" charset="0"/>
                <a:cs typeface="Lato" panose="020F0502020204030203" pitchFamily="34" charset="0"/>
              </a:rPr>
              <a:t>max-heap</a:t>
            </a:r>
            <a:r>
              <a:rPr lang="vi-VN" dirty="0">
                <a:latin typeface="Lato" panose="020F0502020204030203" pitchFamily="34" charset="0"/>
                <a:ea typeface="Lato" panose="020F0502020204030203" pitchFamily="34" charset="0"/>
                <a:cs typeface="Lato" panose="020F0502020204030203" pitchFamily="34" charset="0"/>
              </a:rPr>
              <a:t> từ mảng đã cho</a:t>
            </a:r>
          </a:p>
          <a:p>
            <a:pPr marL="274320"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Đổi chỗ gốc (phần tử lớn nhất) với phần tử cuối cùng trong mảng</a:t>
            </a:r>
          </a:p>
          <a:p>
            <a:pPr marL="274320"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Loại bỏ nút cuối cùng bằng cách giảm kích thước của đống đi 1</a:t>
            </a:r>
          </a:p>
          <a:p>
            <a:pPr marL="274320"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Thực hiện Max-Heapify đối với gốc mới</a:t>
            </a:r>
          </a:p>
          <a:p>
            <a:pPr marL="274320" lvl="1">
              <a:lnSpc>
                <a:spcPct val="150000"/>
              </a:lnSpc>
              <a:buSzPct val="100000"/>
              <a:buFont typeface="Wingdings" panose="05000000000000000000" pitchFamily="2" charset="2"/>
              <a:buChar char="§"/>
            </a:pPr>
            <a:r>
              <a:rPr lang="vi-VN" dirty="0">
                <a:latin typeface="Lato" panose="020F0502020204030203" pitchFamily="34" charset="0"/>
                <a:ea typeface="Lato" panose="020F0502020204030203" pitchFamily="34" charset="0"/>
                <a:cs typeface="Lato" panose="020F0502020204030203" pitchFamily="34" charset="0"/>
              </a:rPr>
              <a:t>Lặp lại quá trình cho đến khi đống chỉ còn 1 nút</a:t>
            </a:r>
          </a:p>
        </p:txBody>
      </p:sp>
    </p:spTree>
    <p:custDataLst>
      <p:tags r:id="rId1"/>
    </p:custDataLst>
    <p:extLst>
      <p:ext uri="{BB962C8B-B14F-4D97-AF65-F5344CB8AC3E}">
        <p14:creationId xmlns:p14="http://schemas.microsoft.com/office/powerpoint/2010/main" val="35006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VUN ĐỐNG</a:t>
            </a:r>
          </a:p>
        </p:txBody>
      </p:sp>
      <p:sp>
        <p:nvSpPr>
          <p:cNvPr id="6" name="Content Placeholder 5">
            <a:extLst>
              <a:ext uri="{FF2B5EF4-FFF2-40B4-BE49-F238E27FC236}">
                <a16:creationId xmlns:a16="http://schemas.microsoft.com/office/drawing/2014/main" id="{8D7FA91D-0989-DB36-C6D8-8D420631F137}"/>
              </a:ext>
            </a:extLst>
          </p:cNvPr>
          <p:cNvSpPr>
            <a:spLocks noGrp="1"/>
          </p:cNvSpPr>
          <p:nvPr>
            <p:ph type="body" sz="quarter" idx="13"/>
          </p:nvPr>
        </p:nvSpPr>
        <p:spPr/>
        <p:txBody>
          <a:bodyPr/>
          <a:lstStyle/>
          <a:p>
            <a:pPr marL="274320" indent="-274320">
              <a:buFont typeface="Wingdings" panose="05000000000000000000" pitchFamily="2" charset="2"/>
              <a:buChar char="§"/>
            </a:pPr>
            <a:r>
              <a:rPr lang="vi-VN" sz="2600" b="0" dirty="0"/>
              <a:t>Ví dụ</a:t>
            </a:r>
            <a:r>
              <a:rPr lang="en-US" sz="2600" b="0" dirty="0"/>
              <a:t> 4</a:t>
            </a:r>
            <a:r>
              <a:rPr lang="vi-VN" sz="2600" b="0" dirty="0"/>
              <a:t>			</a:t>
            </a:r>
            <a:r>
              <a:rPr lang="en-US" sz="2600" b="0" dirty="0"/>
              <a:t>       </a:t>
            </a:r>
            <a:r>
              <a:rPr lang="vi-VN" sz="2600" b="0" dirty="0"/>
              <a:t>A=[7, 4, 3, 1, 2]</a:t>
            </a:r>
            <a:endParaRPr lang="en-US" sz="2600" b="0"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85</a:t>
            </a:fld>
            <a:endParaRPr lang="vi-VN"/>
          </a:p>
        </p:txBody>
      </p:sp>
      <p:graphicFrame>
        <p:nvGraphicFramePr>
          <p:cNvPr id="3" name="Object 10">
            <a:extLst>
              <a:ext uri="{FF2B5EF4-FFF2-40B4-BE49-F238E27FC236}">
                <a16:creationId xmlns:a16="http://schemas.microsoft.com/office/drawing/2014/main" id="{BFEF62FE-5DC5-A415-D842-4077C4D1B1A4}"/>
              </a:ext>
            </a:extLst>
          </p:cNvPr>
          <p:cNvGraphicFramePr>
            <a:graphicFrameLocks noChangeAspect="1"/>
          </p:cNvGraphicFramePr>
          <p:nvPr/>
        </p:nvGraphicFramePr>
        <p:xfrm>
          <a:off x="4695826" y="1761858"/>
          <a:ext cx="2436813" cy="1474788"/>
        </p:xfrm>
        <a:graphic>
          <a:graphicData uri="http://schemas.openxmlformats.org/presentationml/2006/ole">
            <mc:AlternateContent xmlns:mc="http://schemas.openxmlformats.org/markup-compatibility/2006">
              <mc:Choice xmlns:v="urn:schemas-microsoft-com:vml" Requires="v">
                <p:oleObj name="Paint Shop Pro Image" r:id="rId4" imgW="3482927" imgH="2107317" progId="">
                  <p:embed/>
                </p:oleObj>
              </mc:Choice>
              <mc:Fallback>
                <p:oleObj name="Paint Shop Pro Image" r:id="rId4" imgW="3482927" imgH="2107317" progId="">
                  <p:embed/>
                  <p:pic>
                    <p:nvPicPr>
                      <p:cNvPr id="3" name="Object 10">
                        <a:extLst>
                          <a:ext uri="{FF2B5EF4-FFF2-40B4-BE49-F238E27FC236}">
                            <a16:creationId xmlns:a16="http://schemas.microsoft.com/office/drawing/2014/main" id="{BFEF62FE-5DC5-A415-D842-4077C4D1B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5826" y="1761858"/>
                        <a:ext cx="2436813"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8">
            <a:extLst>
              <a:ext uri="{FF2B5EF4-FFF2-40B4-BE49-F238E27FC236}">
                <a16:creationId xmlns:a16="http://schemas.microsoft.com/office/drawing/2014/main" id="{D58344D8-7B7F-DE0D-B0B8-B36A92103519}"/>
              </a:ext>
            </a:extLst>
          </p:cNvPr>
          <p:cNvGraphicFramePr>
            <a:graphicFrameLocks noChangeAspect="1"/>
          </p:cNvGraphicFramePr>
          <p:nvPr/>
        </p:nvGraphicFramePr>
        <p:xfrm>
          <a:off x="1485901" y="4124059"/>
          <a:ext cx="3011775" cy="1679575"/>
        </p:xfrm>
        <a:graphic>
          <a:graphicData uri="http://schemas.openxmlformats.org/presentationml/2006/ole">
            <mc:AlternateContent xmlns:mc="http://schemas.openxmlformats.org/markup-compatibility/2006">
              <mc:Choice xmlns:v="urn:schemas-microsoft-com:vml" Requires="v">
                <p:oleObj name="Paint Shop Pro Image" r:id="rId6" imgW="3814634" imgH="2126829" progId="">
                  <p:embed/>
                </p:oleObj>
              </mc:Choice>
              <mc:Fallback>
                <p:oleObj name="Paint Shop Pro Image" r:id="rId6" imgW="3814634" imgH="2126829" progId="">
                  <p:embed/>
                  <p:pic>
                    <p:nvPicPr>
                      <p:cNvPr id="4" name="Object 8">
                        <a:extLst>
                          <a:ext uri="{FF2B5EF4-FFF2-40B4-BE49-F238E27FC236}">
                            <a16:creationId xmlns:a16="http://schemas.microsoft.com/office/drawing/2014/main" id="{D58344D8-7B7F-DE0D-B0B8-B36A921035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5901" y="4124059"/>
                        <a:ext cx="3011775" cy="1679575"/>
                      </a:xfrm>
                      <a:prstGeom prst="rect">
                        <a:avLst/>
                      </a:prstGeom>
                      <a:noFill/>
                      <a:ln>
                        <a:noFill/>
                      </a:ln>
                      <a:effectLst/>
                    </p:spPr>
                  </p:pic>
                </p:oleObj>
              </mc:Fallback>
            </mc:AlternateContent>
          </a:graphicData>
        </a:graphic>
      </p:graphicFrame>
      <p:graphicFrame>
        <p:nvGraphicFramePr>
          <p:cNvPr id="7" name="Object 10">
            <a:extLst>
              <a:ext uri="{FF2B5EF4-FFF2-40B4-BE49-F238E27FC236}">
                <a16:creationId xmlns:a16="http://schemas.microsoft.com/office/drawing/2014/main" id="{59989D61-7E4B-4B41-890B-A7C38B59F133}"/>
              </a:ext>
            </a:extLst>
          </p:cNvPr>
          <p:cNvGraphicFramePr>
            <a:graphicFrameLocks noChangeAspect="1"/>
          </p:cNvGraphicFramePr>
          <p:nvPr/>
        </p:nvGraphicFramePr>
        <p:xfrm>
          <a:off x="1485901" y="1761858"/>
          <a:ext cx="2436813" cy="1474788"/>
        </p:xfrm>
        <a:graphic>
          <a:graphicData uri="http://schemas.openxmlformats.org/presentationml/2006/ole">
            <mc:AlternateContent xmlns:mc="http://schemas.openxmlformats.org/markup-compatibility/2006">
              <mc:Choice xmlns:v="urn:schemas-microsoft-com:vml" Requires="v">
                <p:oleObj name="Paint Shop Pro Image" r:id="rId8" imgW="3482927" imgH="2107317" progId="">
                  <p:embed/>
                </p:oleObj>
              </mc:Choice>
              <mc:Fallback>
                <p:oleObj name="Paint Shop Pro Image" r:id="rId8" imgW="3482927" imgH="2107317" progId="">
                  <p:embed/>
                  <p:pic>
                    <p:nvPicPr>
                      <p:cNvPr id="7" name="Object 10">
                        <a:extLst>
                          <a:ext uri="{FF2B5EF4-FFF2-40B4-BE49-F238E27FC236}">
                            <a16:creationId xmlns:a16="http://schemas.microsoft.com/office/drawing/2014/main" id="{59989D61-7E4B-4B41-890B-A7C38B59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1" y="1761858"/>
                        <a:ext cx="2436813"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1">
            <a:extLst>
              <a:ext uri="{FF2B5EF4-FFF2-40B4-BE49-F238E27FC236}">
                <a16:creationId xmlns:a16="http://schemas.microsoft.com/office/drawing/2014/main" id="{BD6B0F3B-6611-D29F-2147-50EB97860F1C}"/>
              </a:ext>
            </a:extLst>
          </p:cNvPr>
          <p:cNvGraphicFramePr>
            <a:graphicFrameLocks noChangeAspect="1"/>
          </p:cNvGraphicFramePr>
          <p:nvPr/>
        </p:nvGraphicFramePr>
        <p:xfrm>
          <a:off x="8048626" y="1761858"/>
          <a:ext cx="2581275" cy="1454150"/>
        </p:xfrm>
        <a:graphic>
          <a:graphicData uri="http://schemas.openxmlformats.org/presentationml/2006/ole">
            <mc:AlternateContent xmlns:mc="http://schemas.openxmlformats.org/markup-compatibility/2006">
              <mc:Choice xmlns:v="urn:schemas-microsoft-com:vml" Requires="v">
                <p:oleObj name="Paint Shop Pro Image" r:id="rId9" imgW="3687805" imgH="2078049" progId="">
                  <p:embed/>
                </p:oleObj>
              </mc:Choice>
              <mc:Fallback>
                <p:oleObj name="Paint Shop Pro Image" r:id="rId9" imgW="3687805" imgH="2078049" progId="">
                  <p:embed/>
                  <p:pic>
                    <p:nvPicPr>
                      <p:cNvPr id="9" name="Object 11">
                        <a:extLst>
                          <a:ext uri="{FF2B5EF4-FFF2-40B4-BE49-F238E27FC236}">
                            <a16:creationId xmlns:a16="http://schemas.microsoft.com/office/drawing/2014/main" id="{BD6B0F3B-6611-D29F-2147-50EB97860F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8626" y="1761858"/>
                        <a:ext cx="2581275"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a:extLst>
              <a:ext uri="{FF2B5EF4-FFF2-40B4-BE49-F238E27FC236}">
                <a16:creationId xmlns:a16="http://schemas.microsoft.com/office/drawing/2014/main" id="{318A5514-F15B-FDE2-7FB6-001D09F3F33A}"/>
              </a:ext>
            </a:extLst>
          </p:cNvPr>
          <p:cNvGraphicFramePr>
            <a:graphicFrameLocks noChangeAspect="1"/>
          </p:cNvGraphicFramePr>
          <p:nvPr/>
        </p:nvGraphicFramePr>
        <p:xfrm>
          <a:off x="1485900" y="1761858"/>
          <a:ext cx="2457450" cy="1466850"/>
        </p:xfrm>
        <a:graphic>
          <a:graphicData uri="http://schemas.openxmlformats.org/presentationml/2006/ole">
            <mc:AlternateContent xmlns:mc="http://schemas.openxmlformats.org/markup-compatibility/2006">
              <mc:Choice xmlns:v="urn:schemas-microsoft-com:vml" Requires="v">
                <p:oleObj name="Paint Shop Pro Image" r:id="rId11" imgW="3512195" imgH="2097561" progId="">
                  <p:embed/>
                </p:oleObj>
              </mc:Choice>
              <mc:Fallback>
                <p:oleObj name="Paint Shop Pro Image" r:id="rId11" imgW="3512195" imgH="2097561" progId="">
                  <p:embed/>
                  <p:pic>
                    <p:nvPicPr>
                      <p:cNvPr id="10" name="Object 9">
                        <a:extLst>
                          <a:ext uri="{FF2B5EF4-FFF2-40B4-BE49-F238E27FC236}">
                            <a16:creationId xmlns:a16="http://schemas.microsoft.com/office/drawing/2014/main" id="{318A5514-F15B-FDE2-7FB6-001D09F3F3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5900" y="1761858"/>
                        <a:ext cx="24574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2">
            <a:extLst>
              <a:ext uri="{FF2B5EF4-FFF2-40B4-BE49-F238E27FC236}">
                <a16:creationId xmlns:a16="http://schemas.microsoft.com/office/drawing/2014/main" id="{2416A67C-26DC-E415-D309-EE1B3450904E}"/>
              </a:ext>
            </a:extLst>
          </p:cNvPr>
          <p:cNvGraphicFramePr>
            <a:graphicFrameLocks noChangeAspect="1"/>
          </p:cNvGraphicFramePr>
          <p:nvPr/>
        </p:nvGraphicFramePr>
        <p:xfrm>
          <a:off x="4848225" y="4328846"/>
          <a:ext cx="2451100" cy="1460500"/>
        </p:xfrm>
        <a:graphic>
          <a:graphicData uri="http://schemas.openxmlformats.org/presentationml/2006/ole">
            <mc:AlternateContent xmlns:mc="http://schemas.openxmlformats.org/markup-compatibility/2006">
              <mc:Choice xmlns:v="urn:schemas-microsoft-com:vml" Requires="v">
                <p:oleObj name="Paint Shop Pro Image" r:id="rId13" imgW="3502439" imgH="2087805" progId="">
                  <p:embed/>
                </p:oleObj>
              </mc:Choice>
              <mc:Fallback>
                <p:oleObj name="Paint Shop Pro Image" r:id="rId13" imgW="3502439" imgH="2087805" progId="">
                  <p:embed/>
                  <p:pic>
                    <p:nvPicPr>
                      <p:cNvPr id="11" name="Object 12">
                        <a:extLst>
                          <a:ext uri="{FF2B5EF4-FFF2-40B4-BE49-F238E27FC236}">
                            <a16:creationId xmlns:a16="http://schemas.microsoft.com/office/drawing/2014/main" id="{2416A67C-26DC-E415-D309-EE1B345090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8225" y="4328846"/>
                        <a:ext cx="24511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3">
            <a:extLst>
              <a:ext uri="{FF2B5EF4-FFF2-40B4-BE49-F238E27FC236}">
                <a16:creationId xmlns:a16="http://schemas.microsoft.com/office/drawing/2014/main" id="{0FE387F4-6D91-C350-3B1F-911541231045}"/>
              </a:ext>
            </a:extLst>
          </p:cNvPr>
          <p:cNvGraphicFramePr>
            <a:graphicFrameLocks noChangeAspect="1"/>
          </p:cNvGraphicFramePr>
          <p:nvPr/>
        </p:nvGraphicFramePr>
        <p:xfrm>
          <a:off x="7610475" y="4766997"/>
          <a:ext cx="2476500" cy="585787"/>
        </p:xfrm>
        <a:graphic>
          <a:graphicData uri="http://schemas.openxmlformats.org/presentationml/2006/ole">
            <mc:AlternateContent xmlns:mc="http://schemas.openxmlformats.org/markup-compatibility/2006">
              <mc:Choice xmlns:v="urn:schemas-microsoft-com:vml" Requires="v">
                <p:oleObj name="Paint Shop Pro Image" r:id="rId15" imgW="3551220" imgH="839252" progId="">
                  <p:embed/>
                </p:oleObj>
              </mc:Choice>
              <mc:Fallback>
                <p:oleObj name="Paint Shop Pro Image" r:id="rId15" imgW="3551220" imgH="839252" progId="">
                  <p:embed/>
                  <p:pic>
                    <p:nvPicPr>
                      <p:cNvPr id="12" name="Object 13">
                        <a:extLst>
                          <a:ext uri="{FF2B5EF4-FFF2-40B4-BE49-F238E27FC236}">
                            <a16:creationId xmlns:a16="http://schemas.microsoft.com/office/drawing/2014/main" id="{0FE387F4-6D91-C350-3B1F-9115412310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0475" y="4766997"/>
                        <a:ext cx="24765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9">
            <a:extLst>
              <a:ext uri="{FF2B5EF4-FFF2-40B4-BE49-F238E27FC236}">
                <a16:creationId xmlns:a16="http://schemas.microsoft.com/office/drawing/2014/main" id="{6438A05D-5864-2185-70FC-10D154E25E26}"/>
              </a:ext>
            </a:extLst>
          </p:cNvPr>
          <p:cNvGrpSpPr>
            <a:grpSpLocks/>
          </p:cNvGrpSpPr>
          <p:nvPr/>
        </p:nvGrpSpPr>
        <p:grpSpPr bwMode="auto">
          <a:xfrm>
            <a:off x="2019301" y="2217471"/>
            <a:ext cx="2603501" cy="1544638"/>
            <a:chOff x="336" y="1151"/>
            <a:chExt cx="1640" cy="973"/>
          </a:xfrm>
        </p:grpSpPr>
        <p:sp>
          <p:nvSpPr>
            <p:cNvPr id="14" name="Line 10">
              <a:extLst>
                <a:ext uri="{FF2B5EF4-FFF2-40B4-BE49-F238E27FC236}">
                  <a16:creationId xmlns:a16="http://schemas.microsoft.com/office/drawing/2014/main" id="{C42B54D9-241E-11EF-049F-2CEEFC24E1EC}"/>
                </a:ext>
              </a:extLst>
            </p:cNvPr>
            <p:cNvSpPr>
              <a:spLocks noChangeShapeType="1"/>
            </p:cNvSpPr>
            <p:nvPr/>
          </p:nvSpPr>
          <p:spPr bwMode="auto">
            <a:xfrm flipH="1">
              <a:off x="816" y="1151"/>
              <a:ext cx="96" cy="384"/>
            </a:xfrm>
            <a:prstGeom prst="line">
              <a:avLst/>
            </a:prstGeom>
            <a:noFill/>
            <a:ln w="9525">
              <a:solidFill>
                <a:srgbClr val="DD0111"/>
              </a:solidFill>
              <a:round/>
              <a:headEnd type="triangle" w="med" len="med"/>
              <a:tailEnd type="triangle" w="med" len="med"/>
            </a:ln>
          </p:spPr>
          <p:txBody>
            <a:bodyPr/>
            <a:lstStyle/>
            <a:p>
              <a:endParaRPr lang="en-US"/>
            </a:p>
          </p:txBody>
        </p:sp>
        <p:sp>
          <p:nvSpPr>
            <p:cNvPr id="15" name="Text Box 11">
              <a:extLst>
                <a:ext uri="{FF2B5EF4-FFF2-40B4-BE49-F238E27FC236}">
                  <a16:creationId xmlns:a16="http://schemas.microsoft.com/office/drawing/2014/main" id="{D0F982B7-BE9A-3EA6-5563-35007B2CB9A6}"/>
                </a:ext>
              </a:extLst>
            </p:cNvPr>
            <p:cNvSpPr txBox="1">
              <a:spLocks noChangeArrowheads="1"/>
            </p:cNvSpPr>
            <p:nvPr/>
          </p:nvSpPr>
          <p:spPr bwMode="auto">
            <a:xfrm>
              <a:off x="336" y="1872"/>
              <a:ext cx="1640" cy="252"/>
            </a:xfrm>
            <a:prstGeom prst="rect">
              <a:avLst/>
            </a:prstGeom>
            <a:noFill/>
            <a:ln w="9525">
              <a:noFill/>
              <a:miter lim="800000"/>
              <a:headEnd/>
              <a:tailEnd/>
            </a:ln>
          </p:spPr>
          <p:txBody>
            <a:bodyPr wrap="none">
              <a:spAutoFit/>
            </a:bodyPr>
            <a:lstStyle/>
            <a:p>
              <a:r>
                <a:rPr lang="en-US" sz="2000" dirty="0">
                  <a:solidFill>
                    <a:srgbClr val="DD0111"/>
                  </a:solidFill>
                </a:rPr>
                <a:t>Max-</a:t>
              </a:r>
              <a:r>
                <a:rPr lang="en-US" sz="2000" dirty="0" err="1">
                  <a:solidFill>
                    <a:srgbClr val="DD0111"/>
                  </a:solidFill>
                </a:rPr>
                <a:t>Heapyfy</a:t>
              </a:r>
              <a:r>
                <a:rPr lang="en-US" sz="2000" dirty="0">
                  <a:solidFill>
                    <a:srgbClr val="DD0111"/>
                  </a:solidFill>
                </a:rPr>
                <a:t>(A, 1, 4)</a:t>
              </a:r>
            </a:p>
          </p:txBody>
        </p:sp>
      </p:grpSp>
      <p:grpSp>
        <p:nvGrpSpPr>
          <p:cNvPr id="16" name="Group 12">
            <a:extLst>
              <a:ext uri="{FF2B5EF4-FFF2-40B4-BE49-F238E27FC236}">
                <a16:creationId xmlns:a16="http://schemas.microsoft.com/office/drawing/2014/main" id="{5B27A5FB-379E-407A-360F-FED2C6309877}"/>
              </a:ext>
            </a:extLst>
          </p:cNvPr>
          <p:cNvGrpSpPr>
            <a:grpSpLocks/>
          </p:cNvGrpSpPr>
          <p:nvPr/>
        </p:nvGrpSpPr>
        <p:grpSpPr bwMode="auto">
          <a:xfrm>
            <a:off x="4838701" y="1990459"/>
            <a:ext cx="2603501" cy="1771651"/>
            <a:chOff x="2112" y="1008"/>
            <a:chExt cx="1640" cy="1116"/>
          </a:xfrm>
        </p:grpSpPr>
        <p:sp>
          <p:nvSpPr>
            <p:cNvPr id="17" name="Text Box 13">
              <a:extLst>
                <a:ext uri="{FF2B5EF4-FFF2-40B4-BE49-F238E27FC236}">
                  <a16:creationId xmlns:a16="http://schemas.microsoft.com/office/drawing/2014/main" id="{264C0103-5495-4D0D-07C1-C88A42AA92E1}"/>
                </a:ext>
              </a:extLst>
            </p:cNvPr>
            <p:cNvSpPr txBox="1">
              <a:spLocks noChangeArrowheads="1"/>
            </p:cNvSpPr>
            <p:nvPr/>
          </p:nvSpPr>
          <p:spPr bwMode="auto">
            <a:xfrm>
              <a:off x="2112" y="1872"/>
              <a:ext cx="1640" cy="252"/>
            </a:xfrm>
            <a:prstGeom prst="rect">
              <a:avLst/>
            </a:prstGeom>
            <a:noFill/>
            <a:ln w="9525">
              <a:noFill/>
              <a:miter lim="800000"/>
              <a:headEnd/>
              <a:tailEnd/>
            </a:ln>
          </p:spPr>
          <p:txBody>
            <a:bodyPr wrap="none">
              <a:spAutoFit/>
            </a:bodyPr>
            <a:lstStyle/>
            <a:p>
              <a:r>
                <a:rPr lang="en-US" sz="2000" dirty="0">
                  <a:solidFill>
                    <a:srgbClr val="DD0111"/>
                  </a:solidFill>
                </a:rPr>
                <a:t>Max-</a:t>
              </a:r>
              <a:r>
                <a:rPr lang="en-US" sz="2000" dirty="0" err="1">
                  <a:solidFill>
                    <a:srgbClr val="DD0111"/>
                  </a:solidFill>
                </a:rPr>
                <a:t>Heapyfy</a:t>
              </a:r>
              <a:r>
                <a:rPr lang="en-US" sz="2000" dirty="0">
                  <a:solidFill>
                    <a:srgbClr val="DD0111"/>
                  </a:solidFill>
                </a:rPr>
                <a:t>(A, 1, 3)</a:t>
              </a:r>
            </a:p>
          </p:txBody>
        </p:sp>
        <p:sp>
          <p:nvSpPr>
            <p:cNvPr id="18" name="Freeform 14">
              <a:extLst>
                <a:ext uri="{FF2B5EF4-FFF2-40B4-BE49-F238E27FC236}">
                  <a16:creationId xmlns:a16="http://schemas.microsoft.com/office/drawing/2014/main" id="{793D077C-1015-8962-5220-DFD2FE9D150A}"/>
                </a:ext>
              </a:extLst>
            </p:cNvPr>
            <p:cNvSpPr>
              <a:spLocks/>
            </p:cNvSpPr>
            <p:nvPr/>
          </p:nvSpPr>
          <p:spPr bwMode="auto">
            <a:xfrm>
              <a:off x="2112" y="1008"/>
              <a:ext cx="720" cy="528"/>
            </a:xfrm>
            <a:custGeom>
              <a:avLst/>
              <a:gdLst>
                <a:gd name="T0" fmla="*/ 0 w 720"/>
                <a:gd name="T1" fmla="*/ 528 h 528"/>
                <a:gd name="T2" fmla="*/ 192 w 720"/>
                <a:gd name="T3" fmla="*/ 144 h 528"/>
                <a:gd name="T4" fmla="*/ 720 w 720"/>
                <a:gd name="T5" fmla="*/ 0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cubicBezTo>
                    <a:pt x="36" y="380"/>
                    <a:pt x="72" y="232"/>
                    <a:pt x="192" y="144"/>
                  </a:cubicBezTo>
                  <a:cubicBezTo>
                    <a:pt x="312" y="56"/>
                    <a:pt x="516" y="28"/>
                    <a:pt x="720" y="0"/>
                  </a:cubicBezTo>
                </a:path>
              </a:pathLst>
            </a:custGeom>
            <a:noFill/>
            <a:ln w="9525">
              <a:solidFill>
                <a:srgbClr val="DD0111"/>
              </a:solidFill>
              <a:round/>
              <a:headEnd type="triangle" w="med" len="med"/>
              <a:tailEnd type="triangle" w="med" len="med"/>
            </a:ln>
          </p:spPr>
          <p:txBody>
            <a:bodyPr/>
            <a:lstStyle/>
            <a:p>
              <a:endParaRPr lang="en-US"/>
            </a:p>
          </p:txBody>
        </p:sp>
      </p:grpSp>
      <p:grpSp>
        <p:nvGrpSpPr>
          <p:cNvPr id="19" name="Group 15">
            <a:extLst>
              <a:ext uri="{FF2B5EF4-FFF2-40B4-BE49-F238E27FC236}">
                <a16:creationId xmlns:a16="http://schemas.microsoft.com/office/drawing/2014/main" id="{DEBE6D99-6B16-4638-51AD-CB066722A5C2}"/>
              </a:ext>
            </a:extLst>
          </p:cNvPr>
          <p:cNvGrpSpPr>
            <a:grpSpLocks/>
          </p:cNvGrpSpPr>
          <p:nvPr/>
        </p:nvGrpSpPr>
        <p:grpSpPr bwMode="auto">
          <a:xfrm>
            <a:off x="7734302" y="1946009"/>
            <a:ext cx="2609851" cy="1816101"/>
            <a:chOff x="3936" y="980"/>
            <a:chExt cx="1644" cy="1144"/>
          </a:xfrm>
        </p:grpSpPr>
        <p:sp>
          <p:nvSpPr>
            <p:cNvPr id="20" name="Text Box 16">
              <a:extLst>
                <a:ext uri="{FF2B5EF4-FFF2-40B4-BE49-F238E27FC236}">
                  <a16:creationId xmlns:a16="http://schemas.microsoft.com/office/drawing/2014/main" id="{89DA2DCD-789E-6DD0-85D6-C89C4669B5DA}"/>
                </a:ext>
              </a:extLst>
            </p:cNvPr>
            <p:cNvSpPr txBox="1">
              <a:spLocks noChangeArrowheads="1"/>
            </p:cNvSpPr>
            <p:nvPr/>
          </p:nvSpPr>
          <p:spPr bwMode="auto">
            <a:xfrm>
              <a:off x="3936" y="1872"/>
              <a:ext cx="1640" cy="252"/>
            </a:xfrm>
            <a:prstGeom prst="rect">
              <a:avLst/>
            </a:prstGeom>
            <a:noFill/>
            <a:ln w="9525">
              <a:noFill/>
              <a:miter lim="800000"/>
              <a:headEnd/>
              <a:tailEnd/>
            </a:ln>
          </p:spPr>
          <p:txBody>
            <a:bodyPr wrap="none">
              <a:spAutoFit/>
            </a:bodyPr>
            <a:lstStyle/>
            <a:p>
              <a:r>
                <a:rPr lang="en-US" sz="2000" dirty="0">
                  <a:solidFill>
                    <a:srgbClr val="DD0111"/>
                  </a:solidFill>
                </a:rPr>
                <a:t>Max-</a:t>
              </a:r>
              <a:r>
                <a:rPr lang="en-US" sz="2000" dirty="0" err="1">
                  <a:solidFill>
                    <a:srgbClr val="DD0111"/>
                  </a:solidFill>
                </a:rPr>
                <a:t>Heapyfy</a:t>
              </a:r>
              <a:r>
                <a:rPr lang="en-US" sz="2000" dirty="0">
                  <a:solidFill>
                    <a:srgbClr val="DD0111"/>
                  </a:solidFill>
                </a:rPr>
                <a:t>(A, 1, 2)</a:t>
              </a:r>
            </a:p>
          </p:txBody>
        </p:sp>
        <p:sp>
          <p:nvSpPr>
            <p:cNvPr id="21" name="Freeform 17">
              <a:extLst>
                <a:ext uri="{FF2B5EF4-FFF2-40B4-BE49-F238E27FC236}">
                  <a16:creationId xmlns:a16="http://schemas.microsoft.com/office/drawing/2014/main" id="{BEC6F512-86E1-2C1B-029C-936669A9FD78}"/>
                </a:ext>
              </a:extLst>
            </p:cNvPr>
            <p:cNvSpPr>
              <a:spLocks/>
            </p:cNvSpPr>
            <p:nvPr/>
          </p:nvSpPr>
          <p:spPr bwMode="auto">
            <a:xfrm>
              <a:off x="5292" y="980"/>
              <a:ext cx="288" cy="192"/>
            </a:xfrm>
            <a:custGeom>
              <a:avLst/>
              <a:gdLst>
                <a:gd name="T0" fmla="*/ 0 w 288"/>
                <a:gd name="T1" fmla="*/ 0 h 192"/>
                <a:gd name="T2" fmla="*/ 192 w 288"/>
                <a:gd name="T3" fmla="*/ 48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cubicBezTo>
                    <a:pt x="72" y="8"/>
                    <a:pt x="144" y="16"/>
                    <a:pt x="192" y="48"/>
                  </a:cubicBezTo>
                  <a:cubicBezTo>
                    <a:pt x="240" y="80"/>
                    <a:pt x="264" y="136"/>
                    <a:pt x="288" y="192"/>
                  </a:cubicBezTo>
                </a:path>
              </a:pathLst>
            </a:custGeom>
            <a:noFill/>
            <a:ln w="9525">
              <a:solidFill>
                <a:srgbClr val="DD0111"/>
              </a:solidFill>
              <a:round/>
              <a:headEnd type="triangle" w="med" len="med"/>
              <a:tailEnd type="triangle" w="med" len="med"/>
            </a:ln>
          </p:spPr>
          <p:txBody>
            <a:bodyPr/>
            <a:lstStyle/>
            <a:p>
              <a:endParaRPr lang="en-US"/>
            </a:p>
          </p:txBody>
        </p:sp>
      </p:grpSp>
      <p:grpSp>
        <p:nvGrpSpPr>
          <p:cNvPr id="22" name="Group 18">
            <a:extLst>
              <a:ext uri="{FF2B5EF4-FFF2-40B4-BE49-F238E27FC236}">
                <a16:creationId xmlns:a16="http://schemas.microsoft.com/office/drawing/2014/main" id="{0EBE22A0-2C33-FFD7-7920-91188C8644B1}"/>
              </a:ext>
            </a:extLst>
          </p:cNvPr>
          <p:cNvGrpSpPr>
            <a:grpSpLocks/>
          </p:cNvGrpSpPr>
          <p:nvPr/>
        </p:nvGrpSpPr>
        <p:grpSpPr bwMode="auto">
          <a:xfrm>
            <a:off x="2019301" y="4438384"/>
            <a:ext cx="2603501" cy="1990726"/>
            <a:chOff x="336" y="2550"/>
            <a:chExt cx="1640" cy="1254"/>
          </a:xfrm>
        </p:grpSpPr>
        <p:sp>
          <p:nvSpPr>
            <p:cNvPr id="23" name="Text Box 19">
              <a:extLst>
                <a:ext uri="{FF2B5EF4-FFF2-40B4-BE49-F238E27FC236}">
                  <a16:creationId xmlns:a16="http://schemas.microsoft.com/office/drawing/2014/main" id="{FE597DD7-E627-9ADD-36C7-11D4CBC30FC2}"/>
                </a:ext>
              </a:extLst>
            </p:cNvPr>
            <p:cNvSpPr txBox="1">
              <a:spLocks noChangeArrowheads="1"/>
            </p:cNvSpPr>
            <p:nvPr/>
          </p:nvSpPr>
          <p:spPr bwMode="auto">
            <a:xfrm>
              <a:off x="336" y="3552"/>
              <a:ext cx="1640" cy="252"/>
            </a:xfrm>
            <a:prstGeom prst="rect">
              <a:avLst/>
            </a:prstGeom>
            <a:noFill/>
            <a:ln w="9525">
              <a:noFill/>
              <a:miter lim="800000"/>
              <a:headEnd/>
              <a:tailEnd/>
            </a:ln>
          </p:spPr>
          <p:txBody>
            <a:bodyPr wrap="none">
              <a:spAutoFit/>
            </a:bodyPr>
            <a:lstStyle/>
            <a:p>
              <a:r>
                <a:rPr lang="en-US" sz="2000" dirty="0">
                  <a:solidFill>
                    <a:srgbClr val="DD0111"/>
                  </a:solidFill>
                </a:rPr>
                <a:t>Max-</a:t>
              </a:r>
              <a:r>
                <a:rPr lang="en-US" sz="2000" dirty="0" err="1">
                  <a:solidFill>
                    <a:srgbClr val="DD0111"/>
                  </a:solidFill>
                </a:rPr>
                <a:t>Heapyfy</a:t>
              </a:r>
              <a:r>
                <a:rPr lang="en-US" sz="2000" dirty="0">
                  <a:solidFill>
                    <a:srgbClr val="DD0111"/>
                  </a:solidFill>
                </a:rPr>
                <a:t>(A, 1, 1)</a:t>
              </a:r>
            </a:p>
          </p:txBody>
        </p:sp>
        <p:sp>
          <p:nvSpPr>
            <p:cNvPr id="24" name="Freeform 20">
              <a:extLst>
                <a:ext uri="{FF2B5EF4-FFF2-40B4-BE49-F238E27FC236}">
                  <a16:creationId xmlns:a16="http://schemas.microsoft.com/office/drawing/2014/main" id="{36F89252-E18A-5E25-D35E-4CEEF2482DDE}"/>
                </a:ext>
              </a:extLst>
            </p:cNvPr>
            <p:cNvSpPr>
              <a:spLocks/>
            </p:cNvSpPr>
            <p:nvPr/>
          </p:nvSpPr>
          <p:spPr bwMode="auto">
            <a:xfrm>
              <a:off x="580" y="2550"/>
              <a:ext cx="288" cy="192"/>
            </a:xfrm>
            <a:custGeom>
              <a:avLst/>
              <a:gdLst>
                <a:gd name="T0" fmla="*/ 0 w 288"/>
                <a:gd name="T1" fmla="*/ 192 h 192"/>
                <a:gd name="T2" fmla="*/ 96 w 288"/>
                <a:gd name="T3" fmla="*/ 48 h 192"/>
                <a:gd name="T4" fmla="*/ 288 w 288"/>
                <a:gd name="T5" fmla="*/ 0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192"/>
                  </a:moveTo>
                  <a:cubicBezTo>
                    <a:pt x="24" y="136"/>
                    <a:pt x="48" y="80"/>
                    <a:pt x="96" y="48"/>
                  </a:cubicBezTo>
                  <a:cubicBezTo>
                    <a:pt x="144" y="16"/>
                    <a:pt x="216" y="8"/>
                    <a:pt x="288" y="0"/>
                  </a:cubicBezTo>
                </a:path>
              </a:pathLst>
            </a:custGeom>
            <a:noFill/>
            <a:ln w="9525">
              <a:solidFill>
                <a:srgbClr val="DD0111"/>
              </a:solidFill>
              <a:round/>
              <a:headEnd type="triangle" w="med" len="med"/>
              <a:tailEnd type="triangle" w="med" len="med"/>
            </a:ln>
          </p:spPr>
          <p:txBody>
            <a:bodyPr/>
            <a:lstStyle/>
            <a:p>
              <a:endParaRPr lang="en-US"/>
            </a:p>
          </p:txBody>
        </p:sp>
      </p:grpSp>
    </p:spTree>
    <p:custDataLst>
      <p:tags r:id="rId1"/>
    </p:custDataLst>
    <p:extLst>
      <p:ext uri="{BB962C8B-B14F-4D97-AF65-F5344CB8AC3E}">
        <p14:creationId xmlns:p14="http://schemas.microsoft.com/office/powerpoint/2010/main" val="37770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heckerboard(across)">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checkerboard(across)">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linds(horizont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SẮP XẾP VUN ĐỐNG</a:t>
            </a:r>
          </a:p>
        </p:txBody>
      </p:sp>
      <p:sp>
        <p:nvSpPr>
          <p:cNvPr id="6" name="Content Placeholder 5">
            <a:extLst>
              <a:ext uri="{FF2B5EF4-FFF2-40B4-BE49-F238E27FC236}">
                <a16:creationId xmlns:a16="http://schemas.microsoft.com/office/drawing/2014/main" id="{8D7FA91D-0989-DB36-C6D8-8D420631F137}"/>
              </a:ext>
            </a:extLst>
          </p:cNvPr>
          <p:cNvSpPr>
            <a:spLocks noGrp="1"/>
          </p:cNvSpPr>
          <p:nvPr>
            <p:ph type="body" sz="quarter" idx="13"/>
          </p:nvPr>
        </p:nvSpPr>
        <p:spPr/>
        <p:txBody>
          <a:bodyPr/>
          <a:lstStyle/>
          <a:p>
            <a:r>
              <a:rPr lang="en-US" sz="2600" dirty="0">
                <a:latin typeface="Monotype Corsiva" pitchFamily="66" charset="0"/>
              </a:rPr>
              <a:t>Algorithm: </a:t>
            </a:r>
            <a:r>
              <a:rPr lang="en-US" sz="2600" dirty="0"/>
              <a:t> </a:t>
            </a:r>
            <a:r>
              <a:rPr lang="en-US" sz="2600" dirty="0" err="1"/>
              <a:t>HeapSort</a:t>
            </a:r>
            <a:r>
              <a:rPr lang="en-US" sz="2600" dirty="0"/>
              <a:t>(</a:t>
            </a:r>
            <a:r>
              <a:rPr lang="en-US" sz="2600" i="1" dirty="0"/>
              <a:t>A</a:t>
            </a:r>
            <a:r>
              <a:rPr lang="en-US" sz="2600" dirty="0"/>
              <a:t>)</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86</a:t>
            </a:fld>
            <a:endParaRPr lang="vi-VN"/>
          </a:p>
        </p:txBody>
      </p:sp>
      <p:sp>
        <p:nvSpPr>
          <p:cNvPr id="3" name="Rectangle 3">
            <a:extLst>
              <a:ext uri="{FF2B5EF4-FFF2-40B4-BE49-F238E27FC236}">
                <a16:creationId xmlns:a16="http://schemas.microsoft.com/office/drawing/2014/main" id="{CF918704-E332-782E-58F1-240A82ABE983}"/>
              </a:ext>
            </a:extLst>
          </p:cNvPr>
          <p:cNvSpPr txBox="1">
            <a:spLocks noChangeArrowheads="1"/>
          </p:cNvSpPr>
          <p:nvPr/>
        </p:nvSpPr>
        <p:spPr>
          <a:xfrm>
            <a:off x="838200" y="1468572"/>
            <a:ext cx="10515600" cy="4351338"/>
          </a:xfrm>
          <a:prstGeom prst="rect">
            <a:avLst/>
          </a:prstGeom>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buFont typeface="Wingdings" panose="05000000000000000000" pitchFamily="2" charset="2"/>
              <a:buNone/>
            </a:pPr>
            <a:endParaRPr lang="en-US" sz="2600" i="1" dirty="0"/>
          </a:p>
          <a:p>
            <a:pPr marL="533400" indent="-533400">
              <a:lnSpc>
                <a:spcPct val="130000"/>
              </a:lnSpc>
              <a:buFontTx/>
              <a:buAutoNum type="arabicPeriod"/>
            </a:pPr>
            <a:r>
              <a:rPr lang="en-US" sz="2600" dirty="0"/>
              <a:t> Build-Max-Heap(A)</a:t>
            </a:r>
          </a:p>
          <a:p>
            <a:pPr marL="533400" indent="-533400">
              <a:lnSpc>
                <a:spcPct val="130000"/>
              </a:lnSpc>
              <a:buFontTx/>
              <a:buAutoNum type="arabicPeriod"/>
            </a:pPr>
            <a:r>
              <a:rPr lang="en-US" sz="2600" dirty="0"/>
              <a:t> </a:t>
            </a:r>
            <a:r>
              <a:rPr lang="en-US" sz="2600" b="1" dirty="0"/>
              <a:t>for </a:t>
            </a:r>
            <a:r>
              <a:rPr lang="en-US" sz="2600" dirty="0" err="1"/>
              <a:t>i</a:t>
            </a:r>
            <a:r>
              <a:rPr lang="en-US" sz="2600" dirty="0"/>
              <a:t> ← length[A]</a:t>
            </a:r>
            <a:r>
              <a:rPr lang="en-US" sz="2600" i="1" dirty="0"/>
              <a:t> </a:t>
            </a:r>
            <a:r>
              <a:rPr lang="en-US" sz="2600" b="1" dirty="0" err="1"/>
              <a:t>downto</a:t>
            </a:r>
            <a:r>
              <a:rPr lang="en-US" sz="2600" b="1" dirty="0"/>
              <a:t> </a:t>
            </a:r>
            <a:r>
              <a:rPr lang="en-US" sz="2600" dirty="0"/>
              <a:t>2</a:t>
            </a:r>
          </a:p>
          <a:p>
            <a:pPr marL="533400" indent="-533400">
              <a:lnSpc>
                <a:spcPct val="130000"/>
              </a:lnSpc>
              <a:buFontTx/>
              <a:buAutoNum type="arabicPeriod"/>
            </a:pPr>
            <a:r>
              <a:rPr lang="en-US" sz="2600" dirty="0"/>
              <a:t>      </a:t>
            </a:r>
            <a:r>
              <a:rPr lang="en-US" sz="2600" b="1" dirty="0"/>
              <a:t>do </a:t>
            </a:r>
            <a:r>
              <a:rPr lang="en-US" sz="2600" dirty="0"/>
              <a:t>exchange A[1] ↔ A[</a:t>
            </a:r>
            <a:r>
              <a:rPr lang="en-US" sz="2600" dirty="0" err="1"/>
              <a:t>i</a:t>
            </a:r>
            <a:r>
              <a:rPr lang="en-US" sz="2600" dirty="0"/>
              <a:t>]</a:t>
            </a:r>
          </a:p>
          <a:p>
            <a:pPr marL="533400" indent="-533400">
              <a:lnSpc>
                <a:spcPct val="130000"/>
              </a:lnSpc>
              <a:buFontTx/>
              <a:buAutoNum type="arabicPeriod"/>
            </a:pPr>
            <a:r>
              <a:rPr lang="en-US" sz="2600" dirty="0"/>
              <a:t>           Max-</a:t>
            </a:r>
            <a:r>
              <a:rPr lang="en-US" sz="2600" dirty="0" err="1"/>
              <a:t>Heapify</a:t>
            </a:r>
            <a:r>
              <a:rPr lang="en-US" sz="2600" dirty="0"/>
              <a:t>(A, 1, </a:t>
            </a:r>
            <a:r>
              <a:rPr lang="en-US" sz="2600" dirty="0" err="1"/>
              <a:t>i</a:t>
            </a:r>
            <a:r>
              <a:rPr lang="en-US" sz="2600" dirty="0"/>
              <a:t> - 1)</a:t>
            </a:r>
          </a:p>
          <a:p>
            <a:pPr marL="533400" indent="-533400">
              <a:lnSpc>
                <a:spcPct val="130000"/>
              </a:lnSpc>
              <a:buFont typeface="Wingdings" panose="05000000000000000000" pitchFamily="2" charset="2"/>
              <a:buNone/>
            </a:pPr>
            <a:endParaRPr lang="en-US" sz="2600" dirty="0"/>
          </a:p>
          <a:p>
            <a:pPr marL="533400" indent="-533400">
              <a:lnSpc>
                <a:spcPct val="130000"/>
              </a:lnSpc>
            </a:pPr>
            <a:r>
              <a:rPr lang="en-US" sz="2600" dirty="0" err="1"/>
              <a:t>Thời</a:t>
            </a:r>
            <a:r>
              <a:rPr lang="en-US" sz="2600" dirty="0"/>
              <a:t> </a:t>
            </a:r>
            <a:r>
              <a:rPr lang="en-US" sz="2600" dirty="0" err="1"/>
              <a:t>gian</a:t>
            </a:r>
            <a:r>
              <a:rPr lang="en-US" sz="2600" dirty="0"/>
              <a:t> </a:t>
            </a:r>
            <a:r>
              <a:rPr lang="en-US" sz="2600" dirty="0" err="1"/>
              <a:t>tính</a:t>
            </a:r>
            <a:r>
              <a:rPr lang="en-US" sz="2600" dirty="0"/>
              <a:t>: </a:t>
            </a:r>
            <a:r>
              <a:rPr lang="en-US" sz="2600" i="1" dirty="0"/>
              <a:t>O</a:t>
            </a:r>
            <a:r>
              <a:rPr lang="en-US" sz="2600" dirty="0"/>
              <a:t>(</a:t>
            </a:r>
            <a:r>
              <a:rPr lang="en-US" sz="2600" i="1" dirty="0"/>
              <a:t>n</a:t>
            </a:r>
            <a:r>
              <a:rPr lang="en-US" sz="2600" dirty="0"/>
              <a:t> log </a:t>
            </a:r>
            <a:r>
              <a:rPr lang="en-US" sz="2600" i="1" dirty="0"/>
              <a:t>n</a:t>
            </a:r>
            <a:r>
              <a:rPr lang="en-US" sz="2600" dirty="0"/>
              <a:t>) </a:t>
            </a:r>
          </a:p>
          <a:p>
            <a:pPr marL="533400" indent="-533400"/>
            <a:endParaRPr lang="en-US" sz="2600" dirty="0"/>
          </a:p>
        </p:txBody>
      </p:sp>
      <p:grpSp>
        <p:nvGrpSpPr>
          <p:cNvPr id="4" name="Group 4">
            <a:extLst>
              <a:ext uri="{FF2B5EF4-FFF2-40B4-BE49-F238E27FC236}">
                <a16:creationId xmlns:a16="http://schemas.microsoft.com/office/drawing/2014/main" id="{D56B9CB7-8CBB-3A16-500D-21BB3F402962}"/>
              </a:ext>
            </a:extLst>
          </p:cNvPr>
          <p:cNvGrpSpPr>
            <a:grpSpLocks/>
          </p:cNvGrpSpPr>
          <p:nvPr/>
        </p:nvGrpSpPr>
        <p:grpSpPr bwMode="auto">
          <a:xfrm>
            <a:off x="7239002" y="1866084"/>
            <a:ext cx="3181869" cy="1863725"/>
            <a:chOff x="4116" y="1325"/>
            <a:chExt cx="1583" cy="1174"/>
          </a:xfrm>
        </p:grpSpPr>
        <p:sp>
          <p:nvSpPr>
            <p:cNvPr id="7" name="Text Box 5">
              <a:extLst>
                <a:ext uri="{FF2B5EF4-FFF2-40B4-BE49-F238E27FC236}">
                  <a16:creationId xmlns:a16="http://schemas.microsoft.com/office/drawing/2014/main" id="{36DF73C4-D42C-12F2-67BD-6EBE824DBD2C}"/>
                </a:ext>
              </a:extLst>
            </p:cNvPr>
            <p:cNvSpPr txBox="1">
              <a:spLocks noChangeArrowheads="1"/>
            </p:cNvSpPr>
            <p:nvPr/>
          </p:nvSpPr>
          <p:spPr bwMode="auto">
            <a:xfrm>
              <a:off x="4116" y="1406"/>
              <a:ext cx="398" cy="291"/>
            </a:xfrm>
            <a:prstGeom prst="rect">
              <a:avLst/>
            </a:prstGeom>
            <a:noFill/>
            <a:ln w="9525">
              <a:noFill/>
              <a:miter lim="800000"/>
              <a:headEnd/>
              <a:tailEnd/>
            </a:ln>
          </p:spPr>
          <p:txBody>
            <a:bodyPr wrap="none">
              <a:spAutoFit/>
            </a:bodyPr>
            <a:lstStyle/>
            <a:p>
              <a:r>
                <a:rPr lang="en-US" sz="2400" i="1" dirty="0">
                  <a:solidFill>
                    <a:srgbClr val="0000CC"/>
                  </a:solidFill>
                  <a:cs typeface="Times New Roman" pitchFamily="18" charset="0"/>
                </a:rPr>
                <a:t>O</a:t>
              </a:r>
              <a:r>
                <a:rPr lang="en-US" sz="2400" dirty="0">
                  <a:solidFill>
                    <a:srgbClr val="0000CC"/>
                  </a:solidFill>
                  <a:cs typeface="Times New Roman" pitchFamily="18" charset="0"/>
                </a:rPr>
                <a:t>(</a:t>
              </a:r>
              <a:r>
                <a:rPr lang="en-US" sz="2400" i="1" dirty="0">
                  <a:solidFill>
                    <a:srgbClr val="0000CC"/>
                  </a:solidFill>
                  <a:cs typeface="Times New Roman" pitchFamily="18" charset="0"/>
                </a:rPr>
                <a:t>n</a:t>
              </a:r>
              <a:r>
                <a:rPr lang="en-US" sz="2400" dirty="0">
                  <a:solidFill>
                    <a:srgbClr val="0000CC"/>
                  </a:solidFill>
                  <a:cs typeface="Times New Roman" pitchFamily="18" charset="0"/>
                </a:rPr>
                <a:t>)</a:t>
              </a:r>
            </a:p>
          </p:txBody>
        </p:sp>
        <p:sp>
          <p:nvSpPr>
            <p:cNvPr id="9" name="Text Box 6">
              <a:extLst>
                <a:ext uri="{FF2B5EF4-FFF2-40B4-BE49-F238E27FC236}">
                  <a16:creationId xmlns:a16="http://schemas.microsoft.com/office/drawing/2014/main" id="{C7A6B164-4962-D18C-DF3F-3688860A5044}"/>
                </a:ext>
              </a:extLst>
            </p:cNvPr>
            <p:cNvSpPr txBox="1">
              <a:spLocks noChangeArrowheads="1"/>
            </p:cNvSpPr>
            <p:nvPr/>
          </p:nvSpPr>
          <p:spPr bwMode="auto">
            <a:xfrm>
              <a:off x="4116" y="2095"/>
              <a:ext cx="720" cy="291"/>
            </a:xfrm>
            <a:prstGeom prst="rect">
              <a:avLst/>
            </a:prstGeom>
            <a:noFill/>
            <a:ln w="9525">
              <a:noFill/>
              <a:miter lim="800000"/>
              <a:headEnd/>
              <a:tailEnd/>
            </a:ln>
          </p:spPr>
          <p:txBody>
            <a:bodyPr>
              <a:spAutoFit/>
            </a:bodyPr>
            <a:lstStyle/>
            <a:p>
              <a:r>
                <a:rPr lang="en-US" sz="2400" i="1">
                  <a:solidFill>
                    <a:srgbClr val="0000CC"/>
                  </a:solidFill>
                  <a:cs typeface="Times New Roman" pitchFamily="18" charset="0"/>
                </a:rPr>
                <a:t>O</a:t>
              </a:r>
              <a:r>
                <a:rPr lang="en-US" sz="2400">
                  <a:solidFill>
                    <a:srgbClr val="0000CC"/>
                  </a:solidFill>
                  <a:cs typeface="Times New Roman" pitchFamily="18" charset="0"/>
                </a:rPr>
                <a:t>(log </a:t>
              </a:r>
              <a:r>
                <a:rPr lang="en-US" sz="2400" i="1">
                  <a:solidFill>
                    <a:srgbClr val="0000CC"/>
                  </a:solidFill>
                  <a:cs typeface="Times New Roman" pitchFamily="18" charset="0"/>
                </a:rPr>
                <a:t>n</a:t>
              </a:r>
              <a:r>
                <a:rPr lang="en-US" sz="2400">
                  <a:solidFill>
                    <a:srgbClr val="0000CC"/>
                  </a:solidFill>
                  <a:cs typeface="Times New Roman" pitchFamily="18" charset="0"/>
                </a:rPr>
                <a:t>)</a:t>
              </a:r>
            </a:p>
          </p:txBody>
        </p:sp>
        <p:sp>
          <p:nvSpPr>
            <p:cNvPr id="10" name="AutoShape 7">
              <a:extLst>
                <a:ext uri="{FF2B5EF4-FFF2-40B4-BE49-F238E27FC236}">
                  <a16:creationId xmlns:a16="http://schemas.microsoft.com/office/drawing/2014/main" id="{49E90886-8F61-002C-2CB9-C7F43FDA5416}"/>
                </a:ext>
              </a:extLst>
            </p:cNvPr>
            <p:cNvSpPr>
              <a:spLocks/>
            </p:cNvSpPr>
            <p:nvPr/>
          </p:nvSpPr>
          <p:spPr bwMode="auto">
            <a:xfrm>
              <a:off x="4729" y="1325"/>
              <a:ext cx="144" cy="1174"/>
            </a:xfrm>
            <a:prstGeom prst="rightBrace">
              <a:avLst>
                <a:gd name="adj1" fmla="val 67940"/>
                <a:gd name="adj2" fmla="val 50000"/>
              </a:avLst>
            </a:prstGeom>
            <a:noFill/>
            <a:ln w="9525">
              <a:solidFill>
                <a:schemeClr val="tx1"/>
              </a:solidFill>
              <a:round/>
              <a:headEnd/>
              <a:tailEnd/>
            </a:ln>
          </p:spPr>
          <p:txBody>
            <a:bodyPr wrap="none" anchor="ctr"/>
            <a:lstStyle/>
            <a:p>
              <a:endParaRPr lang="en-US">
                <a:solidFill>
                  <a:srgbClr val="0000CC"/>
                </a:solidFill>
                <a:cs typeface="Times New Roman" pitchFamily="18" charset="0"/>
              </a:endParaRPr>
            </a:p>
          </p:txBody>
        </p:sp>
        <p:sp>
          <p:nvSpPr>
            <p:cNvPr id="11" name="Text Box 8">
              <a:extLst>
                <a:ext uri="{FF2B5EF4-FFF2-40B4-BE49-F238E27FC236}">
                  <a16:creationId xmlns:a16="http://schemas.microsoft.com/office/drawing/2014/main" id="{F31C6E80-6426-36E2-AD9D-259A42CE9E80}"/>
                </a:ext>
              </a:extLst>
            </p:cNvPr>
            <p:cNvSpPr txBox="1">
              <a:spLocks noChangeArrowheads="1"/>
            </p:cNvSpPr>
            <p:nvPr/>
          </p:nvSpPr>
          <p:spPr bwMode="auto">
            <a:xfrm>
              <a:off x="4891" y="1766"/>
              <a:ext cx="808" cy="291"/>
            </a:xfrm>
            <a:prstGeom prst="rect">
              <a:avLst/>
            </a:prstGeom>
            <a:noFill/>
            <a:ln w="9525">
              <a:noFill/>
              <a:miter lim="800000"/>
              <a:headEnd/>
              <a:tailEnd/>
            </a:ln>
          </p:spPr>
          <p:txBody>
            <a:bodyPr wrap="none">
              <a:spAutoFit/>
            </a:bodyPr>
            <a:lstStyle/>
            <a:p>
              <a:r>
                <a:rPr lang="en-US" sz="2400" i="1" dirty="0">
                  <a:solidFill>
                    <a:srgbClr val="0000CC"/>
                  </a:solidFill>
                  <a:cs typeface="Times New Roman" pitchFamily="18" charset="0"/>
                </a:rPr>
                <a:t>n</a:t>
              </a:r>
              <a:r>
                <a:rPr lang="en-US" sz="2400" dirty="0">
                  <a:solidFill>
                    <a:srgbClr val="0000CC"/>
                  </a:solidFill>
                  <a:cs typeface="Times New Roman" pitchFamily="18" charset="0"/>
                </a:rPr>
                <a:t>-1 </a:t>
              </a:r>
              <a:r>
                <a:rPr lang="en-US" sz="2400" dirty="0" err="1">
                  <a:solidFill>
                    <a:srgbClr val="0000CC"/>
                  </a:solidFill>
                  <a:cs typeface="Times New Roman" pitchFamily="18" charset="0"/>
                </a:rPr>
                <a:t>lần</a:t>
              </a:r>
              <a:r>
                <a:rPr lang="en-US" sz="2400" dirty="0">
                  <a:solidFill>
                    <a:srgbClr val="0000CC"/>
                  </a:solidFill>
                  <a:cs typeface="Times New Roman" pitchFamily="18" charset="0"/>
                </a:rPr>
                <a:t> </a:t>
              </a:r>
              <a:r>
                <a:rPr lang="en-US" sz="2400" dirty="0" err="1">
                  <a:solidFill>
                    <a:srgbClr val="0000CC"/>
                  </a:solidFill>
                  <a:cs typeface="Times New Roman" pitchFamily="18" charset="0"/>
                </a:rPr>
                <a:t>lặp</a:t>
              </a:r>
              <a:endParaRPr lang="en-US" sz="2400" dirty="0">
                <a:solidFill>
                  <a:srgbClr val="0000CC"/>
                </a:solidFill>
                <a:cs typeface="Times New Roman" pitchFamily="18" charset="0"/>
              </a:endParaRPr>
            </a:p>
          </p:txBody>
        </p:sp>
      </p:grpSp>
    </p:spTree>
    <p:custDataLst>
      <p:tags r:id="rId1"/>
    </p:custDataLst>
    <p:extLst>
      <p:ext uri="{BB962C8B-B14F-4D97-AF65-F5344CB8AC3E}">
        <p14:creationId xmlns:p14="http://schemas.microsoft.com/office/powerpoint/2010/main" val="67840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87</a:t>
            </a:fld>
            <a:endParaRPr lang="en-US"/>
          </a:p>
        </p:txBody>
      </p:sp>
    </p:spTree>
    <p:extLst>
      <p:ext uri="{BB962C8B-B14F-4D97-AF65-F5344CB8AC3E}">
        <p14:creationId xmlns:p14="http://schemas.microsoft.com/office/powerpoint/2010/main" val="279062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9</a:t>
            </a:fld>
            <a:endParaRPr lang="vi-VN"/>
          </a:p>
        </p:txBody>
      </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BÀI TOÁN SẮP XẾP</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sz="quarter" idx="13"/>
          </p:nvPr>
        </p:nvSpPr>
        <p:spPr/>
        <p:txBody>
          <a:bodyPr/>
          <a:lstStyle/>
          <a:p>
            <a:pPr marL="457200" indent="-457200">
              <a:buFont typeface="Wingdings" panose="05000000000000000000" pitchFamily="2" charset="2"/>
              <a:buChar char="Ø"/>
            </a:pPr>
            <a:r>
              <a:rPr lang="en-US" sz="2600" b="0" dirty="0"/>
              <a:t>Dạng tổng </a:t>
            </a:r>
            <a:r>
              <a:rPr lang="en-US" sz="2600" b="0" dirty="0" err="1"/>
              <a:t>quát</a:t>
            </a:r>
            <a:endParaRPr lang="en-US" sz="2600" b="0" dirty="0"/>
          </a:p>
        </p:txBody>
      </p:sp>
      <p:sp>
        <p:nvSpPr>
          <p:cNvPr id="4" name="Rectangle 3">
            <a:extLst>
              <a:ext uri="{FF2B5EF4-FFF2-40B4-BE49-F238E27FC236}">
                <a16:creationId xmlns:a16="http://schemas.microsoft.com/office/drawing/2014/main" id="{FD1C2A35-1DB5-D8DD-A638-D87059113E0F}"/>
              </a:ext>
            </a:extLst>
          </p:cNvPr>
          <p:cNvSpPr txBox="1">
            <a:spLocks noChangeArrowheads="1"/>
          </p:cNvSpPr>
          <p:nvPr/>
        </p:nvSpPr>
        <p:spPr>
          <a:xfrm>
            <a:off x="558434" y="1362072"/>
            <a:ext cx="12102486" cy="48006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  </a:t>
            </a:r>
          </a:p>
          <a:p>
            <a:pPr>
              <a:buFontTx/>
              <a:buNone/>
            </a:pPr>
            <a:r>
              <a:rPr lang="en-US" sz="2400" dirty="0">
                <a:latin typeface="Lato" panose="020F0502020204030203" pitchFamily="34" charset="0"/>
                <a:ea typeface="Lato" panose="020F0502020204030203" pitchFamily="34" charset="0"/>
                <a:cs typeface="Lato" panose="020F0502020204030203" pitchFamily="34" charset="0"/>
              </a:rPr>
              <a:t> </a:t>
            </a:r>
            <a:r>
              <a:rPr lang="en-US" sz="2400" b="1" u="sng" dirty="0">
                <a:latin typeface="Lato" panose="020F0502020204030203" pitchFamily="34" charset="0"/>
                <a:ea typeface="Lato" panose="020F0502020204030203" pitchFamily="34" charset="0"/>
                <a:cs typeface="Lato" panose="020F0502020204030203" pitchFamily="34" charset="0"/>
              </a:rPr>
              <a:t>Input</a:t>
            </a:r>
            <a:r>
              <a:rPr lang="en-US" sz="2400" b="1" dirty="0">
                <a:latin typeface="Lato" panose="020F0502020204030203" pitchFamily="34" charset="0"/>
                <a:ea typeface="Lato" panose="020F0502020204030203" pitchFamily="34" charset="0"/>
                <a:cs typeface="Lato" panose="020F0502020204030203" pitchFamily="34" charset="0"/>
              </a:rPr>
              <a: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Dãy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số</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dirty="0">
                <a:latin typeface="Lato" panose="020F0502020204030203" pitchFamily="34" charset="0"/>
                <a:ea typeface="Lato" panose="020F0502020204030203" pitchFamily="34" charset="0"/>
                <a:cs typeface="Lato" panose="020F0502020204030203" pitchFamily="34" charset="0"/>
              </a:rPr>
              <a:t> =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baseline="-25000" dirty="0">
                <a:latin typeface="Lato" panose="020F0502020204030203" pitchFamily="34" charset="0"/>
                <a:ea typeface="Lato" panose="020F0502020204030203" pitchFamily="34" charset="0"/>
                <a:cs typeface="Lato" panose="020F0502020204030203" pitchFamily="34" charset="0"/>
              </a:rPr>
              <a:t>1</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baseline="-25000" dirty="0">
                <a:latin typeface="Lato" panose="020F0502020204030203" pitchFamily="34" charset="0"/>
                <a:ea typeface="Lato" panose="020F0502020204030203" pitchFamily="34" charset="0"/>
                <a:cs typeface="Lato" panose="020F0502020204030203" pitchFamily="34" charset="0"/>
              </a:rPr>
              <a:t>2</a:t>
            </a:r>
            <a:r>
              <a:rPr lang="en-US" sz="2400" dirty="0">
                <a:latin typeface="Lato" panose="020F0502020204030203" pitchFamily="34" charset="0"/>
                <a:ea typeface="Lato" panose="020F0502020204030203" pitchFamily="34" charset="0"/>
                <a:cs typeface="Lato" panose="020F0502020204030203" pitchFamily="34" charset="0"/>
              </a:rPr>
              <a:t>, …,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i="1" baseline="-25000" dirty="0">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a:t>
            </a:r>
          </a:p>
          <a:p>
            <a:pPr>
              <a:buFontTx/>
              <a:buNone/>
            </a:pPr>
            <a:endParaRPr lang="en-US" b="1" dirty="0">
              <a:latin typeface="Lato" panose="020F0502020204030203" pitchFamily="34" charset="0"/>
              <a:ea typeface="Lato" panose="020F0502020204030203" pitchFamily="34" charset="0"/>
              <a:cs typeface="Lato" panose="020F0502020204030203" pitchFamily="34" charset="0"/>
            </a:endParaRPr>
          </a:p>
          <a:p>
            <a:pPr>
              <a:buFontTx/>
              <a:buNone/>
            </a:pPr>
            <a:r>
              <a:rPr lang="en-US" b="1" dirty="0">
                <a:latin typeface="Lato" panose="020F0502020204030203" pitchFamily="34" charset="0"/>
                <a:ea typeface="Lato" panose="020F0502020204030203" pitchFamily="34" charset="0"/>
                <a:cs typeface="Lato" panose="020F0502020204030203" pitchFamily="34" charset="0"/>
              </a:rPr>
              <a:t> </a:t>
            </a:r>
            <a:r>
              <a:rPr lang="en-US" sz="2400" b="1" u="sng" dirty="0">
                <a:latin typeface="Lato" panose="020F0502020204030203" pitchFamily="34" charset="0"/>
                <a:ea typeface="Lato" panose="020F0502020204030203" pitchFamily="34" charset="0"/>
                <a:cs typeface="Lato" panose="020F0502020204030203" pitchFamily="34" charset="0"/>
              </a:rPr>
              <a:t>Output</a:t>
            </a:r>
            <a:r>
              <a:rPr lang="en-US" sz="2400" b="1" dirty="0">
                <a:latin typeface="Lato" panose="020F0502020204030203" pitchFamily="34" charset="0"/>
                <a:ea typeface="Lato" panose="020F0502020204030203" pitchFamily="34" charset="0"/>
                <a:cs typeface="Lato" panose="020F0502020204030203" pitchFamily="34" charset="0"/>
              </a:rPr>
              <a: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Một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hoán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vị</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sắp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xếp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baseline="-25000" dirty="0">
                <a:latin typeface="Lato" panose="020F0502020204030203" pitchFamily="34" charset="0"/>
                <a:ea typeface="Lato" panose="020F0502020204030203" pitchFamily="34" charset="0"/>
                <a:cs typeface="Lato" panose="020F0502020204030203" pitchFamily="34" charset="0"/>
              </a:rPr>
              <a:t>1</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a’</a:t>
            </a:r>
            <a:r>
              <a:rPr lang="en-US" sz="2400" i="1" baseline="-25000" dirty="0" err="1">
                <a:latin typeface="Lato" panose="020F0502020204030203" pitchFamily="34" charset="0"/>
                <a:ea typeface="Lato" panose="020F0502020204030203" pitchFamily="34" charset="0"/>
                <a:cs typeface="Lato" panose="020F0502020204030203" pitchFamily="34" charset="0"/>
              </a:rPr>
              <a:t>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dãy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số</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đã</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cho</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thoả</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mãn</a:t>
            </a:r>
            <a:r>
              <a:rPr lang="en-US" sz="2400" dirty="0">
                <a:latin typeface="Lato" panose="020F0502020204030203" pitchFamily="34" charset="0"/>
                <a:ea typeface="Lato" panose="020F0502020204030203" pitchFamily="34" charset="0"/>
                <a:cs typeface="Lato" panose="020F0502020204030203" pitchFamily="34" charset="0"/>
              </a:rPr>
              <a:t> </a:t>
            </a:r>
          </a:p>
          <a:p>
            <a:pPr>
              <a:lnSpc>
                <a:spcPct val="150000"/>
              </a:lnSpc>
              <a:buFontTx/>
              <a:buNone/>
            </a:pPr>
            <a:r>
              <a:rPr lang="en-US" sz="2400" i="1" dirty="0">
                <a:latin typeface="Lato" panose="020F0502020204030203" pitchFamily="34" charset="0"/>
                <a:ea typeface="Lato" panose="020F0502020204030203" pitchFamily="34" charset="0"/>
                <a:cs typeface="Lato" panose="020F0502020204030203" pitchFamily="34" charset="0"/>
              </a:rPr>
              <a:t>                                            a’</a:t>
            </a:r>
            <a:r>
              <a:rPr lang="en-US" sz="2400" baseline="-25000" dirty="0">
                <a:latin typeface="Lato" panose="020F0502020204030203" pitchFamily="34" charset="0"/>
                <a:ea typeface="Lato" panose="020F0502020204030203" pitchFamily="34" charset="0"/>
                <a:cs typeface="Lato" panose="020F0502020204030203" pitchFamily="34" charset="0"/>
              </a:rPr>
              <a:t>1</a:t>
            </a:r>
            <a:r>
              <a:rPr lang="en-US" sz="2400" i="1" baseline="-25000" dirty="0">
                <a:latin typeface="Lato" panose="020F0502020204030203" pitchFamily="34" charset="0"/>
                <a:ea typeface="Lato" panose="020F0502020204030203" pitchFamily="34" charset="0"/>
                <a:cs typeface="Lato" panose="020F0502020204030203" pitchFamily="34" charset="0"/>
              </a:rPr>
              <a:t> </a:t>
            </a:r>
            <a:r>
              <a:rPr lang="en-US" sz="2400" dirty="0">
                <a:latin typeface="Lato" panose="020F0502020204030203" pitchFamily="34" charset="0"/>
                <a:ea typeface="Lato" panose="020F0502020204030203" pitchFamily="34" charset="0"/>
                <a:cs typeface="Lato" panose="020F0502020204030203" pitchFamily="34" charset="0"/>
              </a:rPr>
              <a:t>≤ … ≤ </a:t>
            </a:r>
            <a:r>
              <a:rPr lang="en-US" sz="2400" i="1" dirty="0" err="1">
                <a:latin typeface="Lato" panose="020F0502020204030203" pitchFamily="34" charset="0"/>
                <a:ea typeface="Lato" panose="020F0502020204030203" pitchFamily="34" charset="0"/>
                <a:cs typeface="Lato" panose="020F0502020204030203" pitchFamily="34" charset="0"/>
              </a:rPr>
              <a:t>a’</a:t>
            </a:r>
            <a:r>
              <a:rPr lang="en-US" sz="2400" i="1" baseline="-25000" dirty="0" err="1">
                <a:latin typeface="Lato" panose="020F0502020204030203" pitchFamily="34" charset="0"/>
                <a:ea typeface="Lato" panose="020F0502020204030203" pitchFamily="34" charset="0"/>
                <a:cs typeface="Lato" panose="020F0502020204030203" pitchFamily="34" charset="0"/>
              </a:rPr>
              <a:t>n</a:t>
            </a:r>
            <a:r>
              <a:rPr lang="en-US" sz="2400" i="1" baseline="-250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a:buFontTx/>
              <a:buNone/>
            </a:pPr>
            <a:endParaRPr lang="en-US" sz="1600" b="1" dirty="0"/>
          </a:p>
          <a:p>
            <a:pPr lvl="1"/>
            <a:endParaRPr lang="en-US" dirty="0"/>
          </a:p>
          <a:p>
            <a:pPr>
              <a:buFontTx/>
              <a:buNone/>
            </a:pPr>
            <a:endParaRPr lang="en-US" dirty="0"/>
          </a:p>
        </p:txBody>
      </p:sp>
    </p:spTree>
    <p:custDataLst>
      <p:tags r:id="rId1"/>
    </p:custDataLst>
    <p:extLst>
      <p:ext uri="{BB962C8B-B14F-4D97-AF65-F5344CB8AC3E}">
        <p14:creationId xmlns:p14="http://schemas.microsoft.com/office/powerpoint/2010/main" val="277208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0" ma:contentTypeDescription="Create a new document." ma:contentTypeScope="" ma:versionID="04dab4df078858e8b16a629ccebd979e">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65BF5-13F4-41D6-B6F5-C886C493A54B}">
  <ds:schemaRefs>
    <ds:schemaRef ds:uri="http://schemas.microsoft.com/office/2006/metadata/properties"/>
    <ds:schemaRef ds:uri="http://purl.org/dc/dcmitype/"/>
    <ds:schemaRef ds:uri="http://schemas.microsoft.com/office/2006/documentManagement/types"/>
    <ds:schemaRef ds:uri="http://purl.org/dc/elements/1.1/"/>
    <ds:schemaRef ds:uri="http://www.w3.org/XML/1998/namespace"/>
    <ds:schemaRef ds:uri="http://purl.org/dc/terms/"/>
    <ds:schemaRef ds:uri="77b5824d-d917-4a32-b2a3-c60800968109"/>
    <ds:schemaRef ds:uri="http://schemas.microsoft.com/office/infopath/2007/PartnerControls"/>
    <ds:schemaRef ds:uri="http://schemas.openxmlformats.org/package/2006/metadata/core-properties"/>
    <ds:schemaRef ds:uri="b8f35fde-bbdc-483f-9996-c5778ee21c89"/>
  </ds:schemaRefs>
</ds:datastoreItem>
</file>

<file path=customXml/itemProps2.xml><?xml version="1.0" encoding="utf-8"?>
<ds:datastoreItem xmlns:ds="http://schemas.openxmlformats.org/officeDocument/2006/customXml" ds:itemID="{67D00C9A-0DC6-4139-87F4-2050FEAAF817}">
  <ds:schemaRefs>
    <ds:schemaRef ds:uri="http://schemas.microsoft.com/sharepoint/v3/contenttype/forms"/>
  </ds:schemaRefs>
</ds:datastoreItem>
</file>

<file path=customXml/itemProps3.xml><?xml version="1.0" encoding="utf-8"?>
<ds:datastoreItem xmlns:ds="http://schemas.openxmlformats.org/officeDocument/2006/customXml" ds:itemID="{F4DF934A-A532-4C3A-8AF7-C8848CEB84AB}"/>
</file>

<file path=docProps/app.xml><?xml version="1.0" encoding="utf-8"?>
<Properties xmlns="http://schemas.openxmlformats.org/officeDocument/2006/extended-properties" xmlns:vt="http://schemas.openxmlformats.org/officeDocument/2006/docPropsVTypes">
  <Template>HUST_PPT_template_2022_Blue_16x9 (1)</Template>
  <TotalTime>2524</TotalTime>
  <Words>9397</Words>
  <Application>Microsoft Office PowerPoint</Application>
  <PresentationFormat>Widescreen</PresentationFormat>
  <Paragraphs>1845</Paragraphs>
  <Slides>87</Slides>
  <Notes>78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87</vt:i4>
      </vt:variant>
    </vt:vector>
  </HeadingPairs>
  <TitlesOfParts>
    <vt:vector size="101" baseType="lpstr">
      <vt:lpstr>Arial</vt:lpstr>
      <vt:lpstr>Calibri</vt:lpstr>
      <vt:lpstr>Lato</vt:lpstr>
      <vt:lpstr>Monotype Corsiva</vt:lpstr>
      <vt:lpstr>Wingdings</vt:lpstr>
      <vt:lpstr>Times New Roman</vt:lpstr>
      <vt:lpstr>Calibri Light</vt:lpstr>
      <vt:lpstr>Courier New</vt:lpstr>
      <vt:lpstr>Comic Sans MS</vt:lpstr>
      <vt:lpstr>Consolas</vt:lpstr>
      <vt:lpstr>Office Theme</vt:lpstr>
      <vt:lpstr>Equation</vt:lpstr>
      <vt:lpstr>משוואה</vt:lpstr>
      <vt:lpstr>Paint Shop Pro Image</vt:lpstr>
      <vt:lpstr>PowerPoint Presentation</vt:lpstr>
      <vt:lpstr>CẤU TRÚC DỮ LIỆU  VÀ  THUẬT TOÁN</vt:lpstr>
      <vt:lpstr>PowerPoint Presentation</vt:lpstr>
      <vt:lpstr>NỘI DUNG</vt:lpstr>
      <vt:lpstr>MỤC TIÊU</vt:lpstr>
      <vt:lpstr>NỘI DUNG TIẾP THEO</vt:lpstr>
      <vt:lpstr>1. BÀI TOÁN SẮP XẾP</vt:lpstr>
      <vt:lpstr>1. BÀI TOÁN SẮP XẾP</vt:lpstr>
      <vt:lpstr>1. BÀI TOÁN SẮP XẾP</vt:lpstr>
      <vt:lpstr>1. BÀI TOÁN SẮP XẾP</vt:lpstr>
      <vt:lpstr>1. BÀI TOÁN SẮP XẾP</vt:lpstr>
      <vt:lpstr>1. BÀI TOÁN SẮP XẾP</vt:lpstr>
      <vt:lpstr>1. BÀI TOÁN SẮP XẾP</vt:lpstr>
      <vt:lpstr>1. BÀI TOÁN SẮP XẾP</vt:lpstr>
      <vt:lpstr>NỘI DUNG TIẾP THEO</vt:lpstr>
      <vt:lpstr>2. SẮP XẾP CHÈN</vt:lpstr>
      <vt:lpstr>2. SẮP XẾP CHÈN</vt:lpstr>
      <vt:lpstr>2. SẮP XẾP CHÈN</vt:lpstr>
      <vt:lpstr>2. SẮP XẾP CHÈN</vt:lpstr>
      <vt:lpstr>2. SẮP XẾP CHÈN</vt:lpstr>
      <vt:lpstr>2. SẮP XẾP CHÈN</vt:lpstr>
      <vt:lpstr>2. SẮP XẾP CHÈN</vt:lpstr>
      <vt:lpstr>2. SẮP XẾP CHÈN</vt:lpstr>
      <vt:lpstr>NỘI DUNG TIẾP THEO</vt:lpstr>
      <vt:lpstr>3. SẮP XẾP CHỌN</vt:lpstr>
      <vt:lpstr>3. SẮP XẾP CHỌN</vt:lpstr>
      <vt:lpstr>3. SẮP XẾP CHỌN</vt:lpstr>
      <vt:lpstr>NỘI DUNG TIẾP THEO</vt:lpstr>
      <vt:lpstr>4. SẮP XẾP NỔI BỌT</vt:lpstr>
      <vt:lpstr>4. SẮP XẾP NỔI BỌT</vt:lpstr>
      <vt:lpstr>4. SẮP XẾP NỔI BỌT</vt:lpstr>
      <vt:lpstr>TỔNG KẾT BA THUẬT TOÁN SẮP XẾP CƠ BẢN</vt:lpstr>
      <vt:lpstr>PowerPoint Presentation</vt:lpstr>
      <vt:lpstr>NỘI DUNG TIẾP THEO</vt:lpstr>
      <vt:lpstr>1. SẮP XẾP TRỘN (MERGE SORT)</vt:lpstr>
      <vt:lpstr>1. SẮP XẾP TRỘN (MERGE SORT)</vt:lpstr>
      <vt:lpstr>1. SẮP XẾP TRỘN (MERGE SORT)</vt:lpstr>
      <vt:lpstr>1. SẮP XẾP TRỘN (MERGE SORT)</vt:lpstr>
      <vt:lpstr>1. SẮP XẾP TRỘN (MERGE SORT)</vt:lpstr>
      <vt:lpstr>1. SẮP XẾP TRỘN (MERGE SORT)</vt:lpstr>
      <vt:lpstr>NỘI DUNG TIẾP THEO</vt:lpstr>
      <vt:lpstr>2. CÀI ĐẶT THUẬT TOÁN</vt:lpstr>
      <vt:lpstr>2. CÀI ĐẶT THUẬT TOÁN</vt:lpstr>
      <vt:lpstr>PowerPoint Presentation</vt:lpstr>
      <vt:lpstr>NỘI DUNG TIẾP THEO</vt:lpstr>
      <vt:lpstr>1. SƠ ĐỒ TỔNG QUÁT</vt:lpstr>
      <vt:lpstr>1. SƠ ĐỒ TỔNG QUÁT</vt:lpstr>
      <vt:lpstr>1. SƠ ĐỒ TỔNG QUÁT</vt:lpstr>
      <vt:lpstr>1. SƠ ĐỒ TỔNG QUÁT</vt:lpstr>
      <vt:lpstr>NỘI DUNG TIẾP THEO</vt:lpstr>
      <vt:lpstr>2. PHÉP PHÂN ĐOẠN</vt:lpstr>
      <vt:lpstr>2. PHÉP PHÂN ĐOẠN</vt:lpstr>
      <vt:lpstr>2. PHÉP PHÂN ĐOẠN</vt:lpstr>
      <vt:lpstr>2. PHÉP PHÂN ĐOẠN</vt:lpstr>
      <vt:lpstr>2. PHÉP PHÂN ĐOẠN</vt:lpstr>
      <vt:lpstr>2. PHÉP PHÂN ĐOẠN</vt:lpstr>
      <vt:lpstr>2. PHÉP PHÂN ĐOẠN</vt:lpstr>
      <vt:lpstr>2. PHÉP PHÂN ĐOẠN</vt:lpstr>
      <vt:lpstr>2. PHÉP PHÂN ĐOẠN</vt:lpstr>
      <vt:lpstr>2. PHÉP PHÂN ĐOẠN</vt:lpstr>
      <vt:lpstr>NỘI DUNG TIẾP THEO</vt:lpstr>
      <vt:lpstr>3. ĐỘ PHỨC TẠP CỦA SẮP XẾP NHANH</vt:lpstr>
      <vt:lpstr>3. ĐỘ PHỨC TẠP CỦA SẮP XẾP NHANH</vt:lpstr>
      <vt:lpstr>3. ĐỘ PHỨC TẠP CỦA SẮP XẾP NHANH</vt:lpstr>
      <vt:lpstr>3. ĐỘ PHỨC TẠP CỦA SẮP XẾP NHANH</vt:lpstr>
      <vt:lpstr>3. ĐỘ PHỨC TẠP CỦA SẮP XẾP NHANH</vt:lpstr>
      <vt:lpstr>3. ĐỘ PHỨC TẠP CỦA SẮP XẾP NHANH</vt:lpstr>
      <vt:lpstr>PowerPoint Presentation</vt:lpstr>
      <vt:lpstr>NỘI DUNG TIẾP THEO</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1. CẤU TRÚC DỮ LIỆU ĐỐNG</vt:lpstr>
      <vt:lpstr>NỘI DUNG TIẾP THEO</vt:lpstr>
      <vt:lpstr>2. SẮP XẾP VUN ĐỐNG</vt:lpstr>
      <vt:lpstr>2. SẮP XẾP VUN ĐỐNG</vt:lpstr>
      <vt:lpstr>2. SẮP XẾP VUN ĐỐNG</vt:lpstr>
      <vt:lpstr>PowerPoint Presentation</vt:lpstr>
    </vt:vector>
  </TitlesOfParts>
  <Manager>HUST</Manager>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BDP-ELearning-HUST</dc:title>
  <dc:subject>HUST</dc:subject>
  <dc:creator>BDP-Elearning-HUST</dc:creator>
  <cp:keywords>#BDP-ELearning-HUST</cp:keywords>
  <dc:description>HUST</dc:description>
  <cp:lastModifiedBy>Do Quoc Huy</cp:lastModifiedBy>
  <cp:revision>20</cp:revision>
  <dcterms:created xsi:type="dcterms:W3CDTF">2023-01-09T07:59:32Z</dcterms:created>
  <dcterms:modified xsi:type="dcterms:W3CDTF">2023-11-19T10:41:04Z</dcterms:modified>
  <cp:category>BDP-ELearning-HUST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